
<file path=[Content_Types].xml><?xml version="1.0" encoding="utf-8"?>
<Types xmlns="http://schemas.openxmlformats.org/package/2006/content-types">
  <Default Extension="1" ContentType="image/jpeg"/>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21" r:id="rId2"/>
  </p:sldMasterIdLst>
  <p:sldIdLst>
    <p:sldId id="268" r:id="rId3"/>
    <p:sldId id="269" r:id="rId4"/>
    <p:sldId id="270" r:id="rId5"/>
    <p:sldId id="271" r:id="rId6"/>
    <p:sldId id="274" r:id="rId7"/>
    <p:sldId id="27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327"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9EE8D-C6D8-6827-4BB0-0C3BF2C647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91B493-96EB-6E25-999B-775AC9D440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17DF44-3CF7-1A0B-9E64-FD376ED953E1}"/>
              </a:ext>
            </a:extLst>
          </p:cNvPr>
          <p:cNvSpPr>
            <a:spLocks noGrp="1"/>
          </p:cNvSpPr>
          <p:nvPr>
            <p:ph type="dt" sz="half" idx="10"/>
          </p:nvPr>
        </p:nvSpPr>
        <p:spPr/>
        <p:txBody>
          <a:bodyPr/>
          <a:lstStyle/>
          <a:p>
            <a:fld id="{5923F3F5-A701-4591-B59F-900FB3835D00}" type="datetimeFigureOut">
              <a:rPr lang="en-US" smtClean="0"/>
              <a:t>2/15/2024</a:t>
            </a:fld>
            <a:endParaRPr lang="en-US"/>
          </a:p>
        </p:txBody>
      </p:sp>
      <p:sp>
        <p:nvSpPr>
          <p:cNvPr id="5" name="Footer Placeholder 4">
            <a:extLst>
              <a:ext uri="{FF2B5EF4-FFF2-40B4-BE49-F238E27FC236}">
                <a16:creationId xmlns:a16="http://schemas.microsoft.com/office/drawing/2014/main" id="{C0983D73-DDDD-7B6D-A6FC-152375DB5C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D97D67-16F5-F523-4100-A4B6CD703D45}"/>
              </a:ext>
            </a:extLst>
          </p:cNvPr>
          <p:cNvSpPr>
            <a:spLocks noGrp="1"/>
          </p:cNvSpPr>
          <p:nvPr>
            <p:ph type="sldNum" sz="quarter" idx="12"/>
          </p:nvPr>
        </p:nvSpPr>
        <p:spPr/>
        <p:txBody>
          <a:bodyPr/>
          <a:lstStyle/>
          <a:p>
            <a:fld id="{AFB426C2-6A2F-46EE-A202-65F5F252BBCC}" type="slidenum">
              <a:rPr lang="en-US" smtClean="0"/>
              <a:t>‹#›</a:t>
            </a:fld>
            <a:endParaRPr lang="en-US"/>
          </a:p>
        </p:txBody>
      </p:sp>
    </p:spTree>
    <p:extLst>
      <p:ext uri="{BB962C8B-B14F-4D97-AF65-F5344CB8AC3E}">
        <p14:creationId xmlns:p14="http://schemas.microsoft.com/office/powerpoint/2010/main" val="2872860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7F035-1076-97B8-A2FB-EA3834D3E7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6EE633-D083-58BA-2102-2691E619DA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314FE1-1544-98D5-6A00-DA29D7A80AF9}"/>
              </a:ext>
            </a:extLst>
          </p:cNvPr>
          <p:cNvSpPr>
            <a:spLocks noGrp="1"/>
          </p:cNvSpPr>
          <p:nvPr>
            <p:ph type="dt" sz="half" idx="10"/>
          </p:nvPr>
        </p:nvSpPr>
        <p:spPr/>
        <p:txBody>
          <a:bodyPr/>
          <a:lstStyle/>
          <a:p>
            <a:fld id="{5923F3F5-A701-4591-B59F-900FB3835D00}" type="datetimeFigureOut">
              <a:rPr lang="en-US" smtClean="0"/>
              <a:t>2/15/2024</a:t>
            </a:fld>
            <a:endParaRPr lang="en-US"/>
          </a:p>
        </p:txBody>
      </p:sp>
      <p:sp>
        <p:nvSpPr>
          <p:cNvPr id="5" name="Footer Placeholder 4">
            <a:extLst>
              <a:ext uri="{FF2B5EF4-FFF2-40B4-BE49-F238E27FC236}">
                <a16:creationId xmlns:a16="http://schemas.microsoft.com/office/drawing/2014/main" id="{C6C45CFB-C62D-09F2-BFCF-4642216273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F5F6B1-0D20-2DF5-0D09-BF41466D86F4}"/>
              </a:ext>
            </a:extLst>
          </p:cNvPr>
          <p:cNvSpPr>
            <a:spLocks noGrp="1"/>
          </p:cNvSpPr>
          <p:nvPr>
            <p:ph type="sldNum" sz="quarter" idx="12"/>
          </p:nvPr>
        </p:nvSpPr>
        <p:spPr/>
        <p:txBody>
          <a:bodyPr/>
          <a:lstStyle/>
          <a:p>
            <a:fld id="{AFB426C2-6A2F-46EE-A202-65F5F252BBCC}" type="slidenum">
              <a:rPr lang="en-US" smtClean="0"/>
              <a:t>‹#›</a:t>
            </a:fld>
            <a:endParaRPr lang="en-US"/>
          </a:p>
        </p:txBody>
      </p:sp>
    </p:spTree>
    <p:extLst>
      <p:ext uri="{BB962C8B-B14F-4D97-AF65-F5344CB8AC3E}">
        <p14:creationId xmlns:p14="http://schemas.microsoft.com/office/powerpoint/2010/main" val="2120299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C083CC-B5CB-B76F-E2B2-0D938F33D3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314A5C-A627-0539-4775-6C5C97DFE8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8C52D0-E0CD-D31E-9958-D96B8CF3D4A0}"/>
              </a:ext>
            </a:extLst>
          </p:cNvPr>
          <p:cNvSpPr>
            <a:spLocks noGrp="1"/>
          </p:cNvSpPr>
          <p:nvPr>
            <p:ph type="dt" sz="half" idx="10"/>
          </p:nvPr>
        </p:nvSpPr>
        <p:spPr/>
        <p:txBody>
          <a:bodyPr/>
          <a:lstStyle/>
          <a:p>
            <a:fld id="{5923F3F5-A701-4591-B59F-900FB3835D00}" type="datetimeFigureOut">
              <a:rPr lang="en-US" smtClean="0"/>
              <a:t>2/15/2024</a:t>
            </a:fld>
            <a:endParaRPr lang="en-US"/>
          </a:p>
        </p:txBody>
      </p:sp>
      <p:sp>
        <p:nvSpPr>
          <p:cNvPr id="5" name="Footer Placeholder 4">
            <a:extLst>
              <a:ext uri="{FF2B5EF4-FFF2-40B4-BE49-F238E27FC236}">
                <a16:creationId xmlns:a16="http://schemas.microsoft.com/office/drawing/2014/main" id="{8DB7BED9-8B4B-04FE-0CF6-E91EBA0E0E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460A7C-4241-A9F4-8EA3-020FF647F4D1}"/>
              </a:ext>
            </a:extLst>
          </p:cNvPr>
          <p:cNvSpPr>
            <a:spLocks noGrp="1"/>
          </p:cNvSpPr>
          <p:nvPr>
            <p:ph type="sldNum" sz="quarter" idx="12"/>
          </p:nvPr>
        </p:nvSpPr>
        <p:spPr/>
        <p:txBody>
          <a:bodyPr/>
          <a:lstStyle/>
          <a:p>
            <a:fld id="{AFB426C2-6A2F-46EE-A202-65F5F252BBCC}" type="slidenum">
              <a:rPr lang="en-US" smtClean="0"/>
              <a:t>‹#›</a:t>
            </a:fld>
            <a:endParaRPr lang="en-US"/>
          </a:p>
        </p:txBody>
      </p:sp>
    </p:spTree>
    <p:extLst>
      <p:ext uri="{BB962C8B-B14F-4D97-AF65-F5344CB8AC3E}">
        <p14:creationId xmlns:p14="http://schemas.microsoft.com/office/powerpoint/2010/main" val="902530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2/15/2024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1250234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dirty="0"/>
              <a:t>Click to edit Master title style</a:t>
            </a:r>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0518"/>
            <a:ext cx="5157787" cy="593840"/>
          </a:xfrm>
        </p:spPr>
        <p:txBody>
          <a:bodyPr anchor="b">
            <a:norm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222065"/>
            <a:ext cx="5157786" cy="70295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9" name="Text Placeholder 2">
            <a:extLst>
              <a:ext uri="{FF2B5EF4-FFF2-40B4-BE49-F238E27FC236}">
                <a16:creationId xmlns:a16="http://schemas.microsoft.com/office/drawing/2014/main" id="{D7745948-92EA-3E8A-1DBC-45422E918504}"/>
              </a:ext>
            </a:extLst>
          </p:cNvPr>
          <p:cNvSpPr>
            <a:spLocks noGrp="1"/>
          </p:cNvSpPr>
          <p:nvPr>
            <p:ph type="body" idx="13"/>
          </p:nvPr>
        </p:nvSpPr>
        <p:spPr>
          <a:xfrm>
            <a:off x="2209800" y="3262768"/>
            <a:ext cx="5157787" cy="593840"/>
          </a:xfrm>
        </p:spPr>
        <p:txBody>
          <a:bodyPr anchor="b">
            <a:norm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a:extLst>
              <a:ext uri="{FF2B5EF4-FFF2-40B4-BE49-F238E27FC236}">
                <a16:creationId xmlns:a16="http://schemas.microsoft.com/office/drawing/2014/main" id="{87155554-9334-F8D5-FA7F-80CF2FB3BC78}"/>
              </a:ext>
            </a:extLst>
          </p:cNvPr>
          <p:cNvSpPr>
            <a:spLocks noGrp="1"/>
          </p:cNvSpPr>
          <p:nvPr>
            <p:ph type="body" sz="half" idx="14"/>
          </p:nvPr>
        </p:nvSpPr>
        <p:spPr>
          <a:xfrm>
            <a:off x="2209800" y="3874315"/>
            <a:ext cx="5157786" cy="70295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1" name="Text Placeholder 2">
            <a:extLst>
              <a:ext uri="{FF2B5EF4-FFF2-40B4-BE49-F238E27FC236}">
                <a16:creationId xmlns:a16="http://schemas.microsoft.com/office/drawing/2014/main" id="{A44C718E-DBD5-B640-39D2-7860AFE27FFB}"/>
              </a:ext>
            </a:extLst>
          </p:cNvPr>
          <p:cNvSpPr>
            <a:spLocks noGrp="1"/>
          </p:cNvSpPr>
          <p:nvPr>
            <p:ph type="body" idx="15"/>
          </p:nvPr>
        </p:nvSpPr>
        <p:spPr>
          <a:xfrm>
            <a:off x="960666" y="4884397"/>
            <a:ext cx="5157787" cy="593840"/>
          </a:xfrm>
        </p:spPr>
        <p:txBody>
          <a:bodyPr anchor="b">
            <a:norm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2" name="Text Placeholder 3">
            <a:extLst>
              <a:ext uri="{FF2B5EF4-FFF2-40B4-BE49-F238E27FC236}">
                <a16:creationId xmlns:a16="http://schemas.microsoft.com/office/drawing/2014/main" id="{BB073C5F-2FFF-4B6A-E630-E112FB5B952B}"/>
              </a:ext>
            </a:extLst>
          </p:cNvPr>
          <p:cNvSpPr>
            <a:spLocks noGrp="1"/>
          </p:cNvSpPr>
          <p:nvPr>
            <p:ph type="body" sz="half" idx="16"/>
          </p:nvPr>
        </p:nvSpPr>
        <p:spPr>
          <a:xfrm>
            <a:off x="960666" y="5495944"/>
            <a:ext cx="5157786" cy="70295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16" name="Date Placeholder 15">
            <a:extLst>
              <a:ext uri="{FF2B5EF4-FFF2-40B4-BE49-F238E27FC236}">
                <a16:creationId xmlns:a16="http://schemas.microsoft.com/office/drawing/2014/main" id="{30843267-C01A-455A-D8A3-E8A7C6CFB0F6}"/>
              </a:ext>
            </a:extLst>
          </p:cNvPr>
          <p:cNvSpPr>
            <a:spLocks noGrp="1"/>
          </p:cNvSpPr>
          <p:nvPr>
            <p:ph type="dt" sz="half" idx="18"/>
          </p:nvPr>
        </p:nvSpPr>
        <p:spPr/>
        <p:txBody>
          <a:bodyPr/>
          <a:lstStyle/>
          <a:p>
            <a:fld id="{AA8A0EC6-5648-844A-8827-911B00959032}" type="datetimeFigureOut">
              <a:rPr lang="en-US" smtClean="0"/>
              <a:t>2/15/2024</a:t>
            </a:fld>
            <a:endParaRPr lang="en-US"/>
          </a:p>
        </p:txBody>
      </p:sp>
      <p:sp>
        <p:nvSpPr>
          <p:cNvPr id="17" name="Footer Placeholder 16">
            <a:extLst>
              <a:ext uri="{FF2B5EF4-FFF2-40B4-BE49-F238E27FC236}">
                <a16:creationId xmlns:a16="http://schemas.microsoft.com/office/drawing/2014/main" id="{1DAE6A71-9FA2-20A0-D992-DEBF7FF3301E}"/>
              </a:ext>
            </a:extLst>
          </p:cNvPr>
          <p:cNvSpPr>
            <a:spLocks noGrp="1"/>
          </p:cNvSpPr>
          <p:nvPr>
            <p:ph type="ftr" sz="quarter" idx="19"/>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969185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2/15/2024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4722823" y="2004053"/>
            <a:ext cx="2746354" cy="2746354"/>
          </a:xfrm>
          <a:prstGeom prst="ellipse">
            <a:avLst/>
          </a:prstGeom>
        </p:spPr>
        <p:txBody>
          <a:bodyPr/>
          <a:lstStyle/>
          <a:p>
            <a:r>
              <a:rPr lang="en-US" dirty="0"/>
              <a:t>Click icon to add picture</a:t>
            </a:r>
          </a:p>
        </p:txBody>
      </p:sp>
      <p:sp>
        <p:nvSpPr>
          <p:cNvPr id="3" name="Text Placeholder 2">
            <a:extLst>
              <a:ext uri="{FF2B5EF4-FFF2-40B4-BE49-F238E27FC236}">
                <a16:creationId xmlns:a16="http://schemas.microsoft.com/office/drawing/2014/main" id="{0ED2C780-6C1C-A81B-5B9E-735DFD6F43D1}"/>
              </a:ext>
            </a:extLst>
          </p:cNvPr>
          <p:cNvSpPr>
            <a:spLocks noGrp="1"/>
          </p:cNvSpPr>
          <p:nvPr>
            <p:ph type="body" idx="18"/>
          </p:nvPr>
        </p:nvSpPr>
        <p:spPr>
          <a:xfrm>
            <a:off x="4369902" y="4768114"/>
            <a:ext cx="3452196" cy="593840"/>
          </a:xfrm>
        </p:spPr>
        <p:txBody>
          <a:bodyPr anchor="b">
            <a:normAutofit/>
          </a:bodyPr>
          <a:lstStyle>
            <a:lvl1pPr marL="0" indent="0" algn="ctr">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7" name="Text Placeholder 3">
            <a:extLst>
              <a:ext uri="{FF2B5EF4-FFF2-40B4-BE49-F238E27FC236}">
                <a16:creationId xmlns:a16="http://schemas.microsoft.com/office/drawing/2014/main" id="{F29AB7CE-949B-41D7-A673-06B30968CD01}"/>
              </a:ext>
            </a:extLst>
          </p:cNvPr>
          <p:cNvSpPr>
            <a:spLocks noGrp="1"/>
          </p:cNvSpPr>
          <p:nvPr>
            <p:ph type="body" sz="half" idx="19"/>
          </p:nvPr>
        </p:nvSpPr>
        <p:spPr>
          <a:xfrm>
            <a:off x="4369902" y="5379661"/>
            <a:ext cx="3452194" cy="83063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1" name="Picture Placeholder 23">
            <a:extLst>
              <a:ext uri="{FF2B5EF4-FFF2-40B4-BE49-F238E27FC236}">
                <a16:creationId xmlns:a16="http://schemas.microsoft.com/office/drawing/2014/main" id="{DF95759B-DFBD-52FF-4B1E-1EFF531D300E}"/>
              </a:ext>
            </a:extLst>
          </p:cNvPr>
          <p:cNvSpPr>
            <a:spLocks noGrp="1"/>
          </p:cNvSpPr>
          <p:nvPr>
            <p:ph type="pic" sz="quarter" idx="20"/>
          </p:nvPr>
        </p:nvSpPr>
        <p:spPr>
          <a:xfrm>
            <a:off x="8340666" y="2004053"/>
            <a:ext cx="2746354" cy="2746354"/>
          </a:xfrm>
          <a:prstGeom prst="ellipse">
            <a:avLst/>
          </a:prstGeom>
        </p:spPr>
        <p:txBody>
          <a:bodyPr/>
          <a:lstStyle/>
          <a:p>
            <a:r>
              <a:rPr lang="en-US" dirty="0"/>
              <a:t>Click icon to add picture</a:t>
            </a:r>
          </a:p>
        </p:txBody>
      </p:sp>
      <p:sp>
        <p:nvSpPr>
          <p:cNvPr id="12" name="Text Placeholder 2">
            <a:extLst>
              <a:ext uri="{FF2B5EF4-FFF2-40B4-BE49-F238E27FC236}">
                <a16:creationId xmlns:a16="http://schemas.microsoft.com/office/drawing/2014/main" id="{AC6C789A-7FB2-432A-6019-3F62E5386F29}"/>
              </a:ext>
            </a:extLst>
          </p:cNvPr>
          <p:cNvSpPr>
            <a:spLocks noGrp="1"/>
          </p:cNvSpPr>
          <p:nvPr>
            <p:ph type="body" idx="21"/>
          </p:nvPr>
        </p:nvSpPr>
        <p:spPr>
          <a:xfrm>
            <a:off x="7987745" y="4768114"/>
            <a:ext cx="3452196" cy="593840"/>
          </a:xfrm>
        </p:spPr>
        <p:txBody>
          <a:bodyPr anchor="b">
            <a:normAutofit/>
          </a:bodyPr>
          <a:lstStyle>
            <a:lvl1pPr marL="0" indent="0" algn="ctr">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3" name="Text Placeholder 3">
            <a:extLst>
              <a:ext uri="{FF2B5EF4-FFF2-40B4-BE49-F238E27FC236}">
                <a16:creationId xmlns:a16="http://schemas.microsoft.com/office/drawing/2014/main" id="{F672CBAF-4BDE-95E9-99A1-9EDDBDEF84DC}"/>
              </a:ext>
            </a:extLst>
          </p:cNvPr>
          <p:cNvSpPr>
            <a:spLocks noGrp="1"/>
          </p:cNvSpPr>
          <p:nvPr>
            <p:ph type="body" sz="half" idx="22"/>
          </p:nvPr>
        </p:nvSpPr>
        <p:spPr>
          <a:xfrm>
            <a:off x="7987745" y="5379661"/>
            <a:ext cx="3452194" cy="83063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6" name="Picture Placeholder 23">
            <a:extLst>
              <a:ext uri="{FF2B5EF4-FFF2-40B4-BE49-F238E27FC236}">
                <a16:creationId xmlns:a16="http://schemas.microsoft.com/office/drawing/2014/main" id="{17E0D596-964B-B199-1020-9CA46C3669D9}"/>
              </a:ext>
            </a:extLst>
          </p:cNvPr>
          <p:cNvSpPr>
            <a:spLocks noGrp="1"/>
          </p:cNvSpPr>
          <p:nvPr>
            <p:ph type="pic" sz="quarter" idx="23"/>
          </p:nvPr>
        </p:nvSpPr>
        <p:spPr>
          <a:xfrm>
            <a:off x="1114918" y="2004052"/>
            <a:ext cx="2746354" cy="2746354"/>
          </a:xfrm>
          <a:prstGeom prst="ellipse">
            <a:avLst/>
          </a:prstGeom>
        </p:spPr>
        <p:txBody>
          <a:bodyPr/>
          <a:lstStyle/>
          <a:p>
            <a:r>
              <a:rPr lang="en-US" dirty="0"/>
              <a:t>Click icon to add picture</a:t>
            </a:r>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761997" y="4768113"/>
            <a:ext cx="3452196" cy="593840"/>
          </a:xfrm>
        </p:spPr>
        <p:txBody>
          <a:bodyPr anchor="b">
            <a:normAutofit/>
          </a:bodyPr>
          <a:lstStyle>
            <a:lvl1pPr marL="0" indent="0" algn="ctr">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761997" y="5379660"/>
            <a:ext cx="3452194" cy="83063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Tree>
    <p:extLst>
      <p:ext uri="{BB962C8B-B14F-4D97-AF65-F5344CB8AC3E}">
        <p14:creationId xmlns:p14="http://schemas.microsoft.com/office/powerpoint/2010/main" val="546335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2/15/2024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3" name="Text Placeholder 2">
            <a:extLst>
              <a:ext uri="{FF2B5EF4-FFF2-40B4-BE49-F238E27FC236}">
                <a16:creationId xmlns:a16="http://schemas.microsoft.com/office/drawing/2014/main" id="{0ED2C780-6C1C-A81B-5B9E-735DFD6F43D1}"/>
              </a:ext>
            </a:extLst>
          </p:cNvPr>
          <p:cNvSpPr>
            <a:spLocks noGrp="1"/>
          </p:cNvSpPr>
          <p:nvPr>
            <p:ph type="body" idx="18"/>
          </p:nvPr>
        </p:nvSpPr>
        <p:spPr>
          <a:xfrm>
            <a:off x="4369902" y="2660252"/>
            <a:ext cx="3452196"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7" name="Text Placeholder 3">
            <a:extLst>
              <a:ext uri="{FF2B5EF4-FFF2-40B4-BE49-F238E27FC236}">
                <a16:creationId xmlns:a16="http://schemas.microsoft.com/office/drawing/2014/main" id="{F29AB7CE-949B-41D7-A673-06B30968CD01}"/>
              </a:ext>
            </a:extLst>
          </p:cNvPr>
          <p:cNvSpPr>
            <a:spLocks noGrp="1"/>
          </p:cNvSpPr>
          <p:nvPr>
            <p:ph type="body" sz="half" idx="19"/>
          </p:nvPr>
        </p:nvSpPr>
        <p:spPr>
          <a:xfrm>
            <a:off x="4369902" y="3271799"/>
            <a:ext cx="3452194" cy="83063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2" name="Text Placeholder 2">
            <a:extLst>
              <a:ext uri="{FF2B5EF4-FFF2-40B4-BE49-F238E27FC236}">
                <a16:creationId xmlns:a16="http://schemas.microsoft.com/office/drawing/2014/main" id="{AC6C789A-7FB2-432A-6019-3F62E5386F29}"/>
              </a:ext>
            </a:extLst>
          </p:cNvPr>
          <p:cNvSpPr>
            <a:spLocks noGrp="1"/>
          </p:cNvSpPr>
          <p:nvPr>
            <p:ph type="body" idx="21"/>
          </p:nvPr>
        </p:nvSpPr>
        <p:spPr>
          <a:xfrm>
            <a:off x="7987745" y="2660252"/>
            <a:ext cx="3452196"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3" name="Text Placeholder 3">
            <a:extLst>
              <a:ext uri="{FF2B5EF4-FFF2-40B4-BE49-F238E27FC236}">
                <a16:creationId xmlns:a16="http://schemas.microsoft.com/office/drawing/2014/main" id="{F672CBAF-4BDE-95E9-99A1-9EDDBDEF84DC}"/>
              </a:ext>
            </a:extLst>
          </p:cNvPr>
          <p:cNvSpPr>
            <a:spLocks noGrp="1"/>
          </p:cNvSpPr>
          <p:nvPr>
            <p:ph type="body" sz="half" idx="22"/>
          </p:nvPr>
        </p:nvSpPr>
        <p:spPr>
          <a:xfrm>
            <a:off x="7987745" y="3271799"/>
            <a:ext cx="3452194" cy="83063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761997" y="2660251"/>
            <a:ext cx="3452196"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761997" y="3271798"/>
            <a:ext cx="3452194" cy="83063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5" name="Picture Placeholder 14">
            <a:extLst>
              <a:ext uri="{FF2B5EF4-FFF2-40B4-BE49-F238E27FC236}">
                <a16:creationId xmlns:a16="http://schemas.microsoft.com/office/drawing/2014/main" id="{9EA2C811-2433-C4B8-E818-972740C49603}"/>
              </a:ext>
            </a:extLst>
          </p:cNvPr>
          <p:cNvSpPr>
            <a:spLocks noGrp="1"/>
          </p:cNvSpPr>
          <p:nvPr>
            <p:ph type="pic" sz="quarter" idx="26"/>
          </p:nvPr>
        </p:nvSpPr>
        <p:spPr>
          <a:xfrm>
            <a:off x="609600" y="5692875"/>
            <a:ext cx="10972800" cy="539496"/>
          </a:xfrm>
        </p:spPr>
        <p:txBody>
          <a:bodyPr/>
          <a:lstStyle/>
          <a:p>
            <a:endParaRPr lang="en-US"/>
          </a:p>
        </p:txBody>
      </p:sp>
    </p:spTree>
    <p:extLst>
      <p:ext uri="{BB962C8B-B14F-4D97-AF65-F5344CB8AC3E}">
        <p14:creationId xmlns:p14="http://schemas.microsoft.com/office/powerpoint/2010/main" val="733103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2/15/2024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0518"/>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222065"/>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1517256" y="3121266"/>
            <a:ext cx="5157787" cy="593840"/>
          </a:xfrm>
        </p:spPr>
        <p:txBody>
          <a:bodyPr anchor="b">
            <a:norm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1517256" y="3732813"/>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2073847" y="4638571"/>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2073847" y="5250118"/>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40203077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2/15/2024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2439" y="1925949"/>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2439" y="2537496"/>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6426387" y="1925949"/>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6426387" y="2537496"/>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61C98F61-9164-7CDA-F0A4-B90327F23F7A}"/>
              </a:ext>
            </a:extLst>
          </p:cNvPr>
          <p:cNvSpPr>
            <a:spLocks noGrp="1"/>
          </p:cNvSpPr>
          <p:nvPr>
            <p:ph type="pic" sz="quarter" idx="22"/>
          </p:nvPr>
        </p:nvSpPr>
        <p:spPr>
          <a:xfrm>
            <a:off x="6426200" y="3752850"/>
            <a:ext cx="5156200" cy="2457450"/>
          </a:xfrm>
        </p:spPr>
        <p:txBody>
          <a:bodyPr/>
          <a:lstStyle/>
          <a:p>
            <a:endParaRPr lang="en-US"/>
          </a:p>
        </p:txBody>
      </p:sp>
    </p:spTree>
    <p:extLst>
      <p:ext uri="{BB962C8B-B14F-4D97-AF65-F5344CB8AC3E}">
        <p14:creationId xmlns:p14="http://schemas.microsoft.com/office/powerpoint/2010/main" val="25006903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Conclus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2/15/2024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925949"/>
            <a:ext cx="3259182"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537496"/>
            <a:ext cx="3259180" cy="121518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4712973" y="1925949"/>
            <a:ext cx="3259182"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4712973" y="2537495"/>
            <a:ext cx="3259180" cy="119747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7011488"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7011488"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BBB6EDE2-F53E-7B97-FF80-7764EECA4CCF}"/>
              </a:ext>
            </a:extLst>
          </p:cNvPr>
          <p:cNvSpPr>
            <a:spLocks noGrp="1"/>
          </p:cNvSpPr>
          <p:nvPr>
            <p:ph type="pic" sz="quarter" idx="22"/>
          </p:nvPr>
        </p:nvSpPr>
        <p:spPr>
          <a:xfrm>
            <a:off x="8485188" y="1925638"/>
            <a:ext cx="3097212" cy="4284662"/>
          </a:xfrm>
        </p:spPr>
        <p:txBody>
          <a:bodyPr/>
          <a:lstStyle/>
          <a:p>
            <a:endParaRPr lang="en-US"/>
          </a:p>
        </p:txBody>
      </p:sp>
    </p:spTree>
    <p:extLst>
      <p:ext uri="{BB962C8B-B14F-4D97-AF65-F5344CB8AC3E}">
        <p14:creationId xmlns:p14="http://schemas.microsoft.com/office/powerpoint/2010/main" val="15000723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81E5-DE3E-1E52-3179-344AB5B2A570}"/>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689A41B8-CF99-8A7C-E16D-CFEF1E099C4C}"/>
              </a:ext>
            </a:extLst>
          </p:cNvPr>
          <p:cNvSpPr>
            <a:spLocks noGrp="1"/>
          </p:cNvSpPr>
          <p:nvPr>
            <p:ph type="dt" sz="half" idx="10"/>
          </p:nvPr>
        </p:nvSpPr>
        <p:spPr/>
        <p:txBody>
          <a:bodyPr/>
          <a:lstStyle/>
          <a:p>
            <a:fld id="{AA8A0EC6-5648-844A-8827-911B00959032}" type="datetimeFigureOut">
              <a:rPr lang="en-US" smtClean="0"/>
              <a:t>2/15/2024</a:t>
            </a:fld>
            <a:endParaRPr lang="en-US"/>
          </a:p>
        </p:txBody>
      </p:sp>
      <p:sp>
        <p:nvSpPr>
          <p:cNvPr id="4" name="Footer Placeholder 3">
            <a:extLst>
              <a:ext uri="{FF2B5EF4-FFF2-40B4-BE49-F238E27FC236}">
                <a16:creationId xmlns:a16="http://schemas.microsoft.com/office/drawing/2014/main" id="{F9989524-6BA7-0F2E-1749-175C692869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524593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BBA62-50C4-3C5B-5B19-AC14C610CD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A6F8A3-D3EF-DF94-4110-57B68B26DD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C9221A-3783-D4A9-0690-7A3CD24A2314}"/>
              </a:ext>
            </a:extLst>
          </p:cNvPr>
          <p:cNvSpPr>
            <a:spLocks noGrp="1"/>
          </p:cNvSpPr>
          <p:nvPr>
            <p:ph type="dt" sz="half" idx="10"/>
          </p:nvPr>
        </p:nvSpPr>
        <p:spPr/>
        <p:txBody>
          <a:bodyPr/>
          <a:lstStyle/>
          <a:p>
            <a:fld id="{5923F3F5-A701-4591-B59F-900FB3835D00}" type="datetimeFigureOut">
              <a:rPr lang="en-US" smtClean="0"/>
              <a:t>2/15/2024</a:t>
            </a:fld>
            <a:endParaRPr lang="en-US"/>
          </a:p>
        </p:txBody>
      </p:sp>
      <p:sp>
        <p:nvSpPr>
          <p:cNvPr id="5" name="Footer Placeholder 4">
            <a:extLst>
              <a:ext uri="{FF2B5EF4-FFF2-40B4-BE49-F238E27FC236}">
                <a16:creationId xmlns:a16="http://schemas.microsoft.com/office/drawing/2014/main" id="{37CBCCF2-9ED2-CDDA-0A86-CD9E3A67D1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56C510-A400-A201-8C02-E5DEE523D3F2}"/>
              </a:ext>
            </a:extLst>
          </p:cNvPr>
          <p:cNvSpPr>
            <a:spLocks noGrp="1"/>
          </p:cNvSpPr>
          <p:nvPr>
            <p:ph type="sldNum" sz="quarter" idx="12"/>
          </p:nvPr>
        </p:nvSpPr>
        <p:spPr/>
        <p:txBody>
          <a:bodyPr/>
          <a:lstStyle/>
          <a:p>
            <a:fld id="{AFB426C2-6A2F-46EE-A202-65F5F252BBCC}" type="slidenum">
              <a:rPr lang="en-US" smtClean="0"/>
              <a:t>‹#›</a:t>
            </a:fld>
            <a:endParaRPr lang="en-US"/>
          </a:p>
        </p:txBody>
      </p:sp>
    </p:spTree>
    <p:extLst>
      <p:ext uri="{BB962C8B-B14F-4D97-AF65-F5344CB8AC3E}">
        <p14:creationId xmlns:p14="http://schemas.microsoft.com/office/powerpoint/2010/main" val="39614915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6759F-66EA-8EE3-A2F4-F15BA2F9B5C8}"/>
              </a:ext>
            </a:extLst>
          </p:cNvPr>
          <p:cNvSpPr>
            <a:spLocks noGrp="1"/>
          </p:cNvSpPr>
          <p:nvPr>
            <p:ph type="dt" sz="half" idx="10"/>
          </p:nvPr>
        </p:nvSpPr>
        <p:spPr/>
        <p:txBody>
          <a:bodyPr/>
          <a:lstStyle/>
          <a:p>
            <a:fld id="{AA8A0EC6-5648-844A-8827-911B00959032}" type="datetimeFigureOut">
              <a:rPr lang="en-US" smtClean="0"/>
              <a:t>2/15/2024</a:t>
            </a:fld>
            <a:endParaRPr lang="en-US"/>
          </a:p>
        </p:txBody>
      </p:sp>
      <p:sp>
        <p:nvSpPr>
          <p:cNvPr id="3" name="Footer Placeholder 2">
            <a:extLst>
              <a:ext uri="{FF2B5EF4-FFF2-40B4-BE49-F238E27FC236}">
                <a16:creationId xmlns:a16="http://schemas.microsoft.com/office/drawing/2014/main" id="{46548357-3F2C-483C-C0FC-FD9FB673CEB7}"/>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1466452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2/15/2024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3071502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974CF-4CD6-6396-1013-82DFEED368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5D31F0-39B1-2262-E184-77347B65376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D00510-84F9-CAB2-254D-AC7CBBA7B944}"/>
              </a:ext>
            </a:extLst>
          </p:cNvPr>
          <p:cNvSpPr>
            <a:spLocks noGrp="1"/>
          </p:cNvSpPr>
          <p:nvPr>
            <p:ph type="dt" sz="half" idx="10"/>
          </p:nvPr>
        </p:nvSpPr>
        <p:spPr/>
        <p:txBody>
          <a:bodyPr/>
          <a:lstStyle/>
          <a:p>
            <a:fld id="{5923F3F5-A701-4591-B59F-900FB3835D00}" type="datetimeFigureOut">
              <a:rPr lang="en-US" smtClean="0"/>
              <a:t>2/15/2024</a:t>
            </a:fld>
            <a:endParaRPr lang="en-US"/>
          </a:p>
        </p:txBody>
      </p:sp>
      <p:sp>
        <p:nvSpPr>
          <p:cNvPr id="5" name="Footer Placeholder 4">
            <a:extLst>
              <a:ext uri="{FF2B5EF4-FFF2-40B4-BE49-F238E27FC236}">
                <a16:creationId xmlns:a16="http://schemas.microsoft.com/office/drawing/2014/main" id="{9E93B7DE-D209-68B5-08C2-79714EA073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1121CD-09CF-C44F-498D-2DA7A3FB8C1B}"/>
              </a:ext>
            </a:extLst>
          </p:cNvPr>
          <p:cNvSpPr>
            <a:spLocks noGrp="1"/>
          </p:cNvSpPr>
          <p:nvPr>
            <p:ph type="sldNum" sz="quarter" idx="12"/>
          </p:nvPr>
        </p:nvSpPr>
        <p:spPr/>
        <p:txBody>
          <a:bodyPr/>
          <a:lstStyle/>
          <a:p>
            <a:fld id="{AFB426C2-6A2F-46EE-A202-65F5F252BBCC}" type="slidenum">
              <a:rPr lang="en-US" smtClean="0"/>
              <a:t>‹#›</a:t>
            </a:fld>
            <a:endParaRPr lang="en-US"/>
          </a:p>
        </p:txBody>
      </p:sp>
    </p:spTree>
    <p:extLst>
      <p:ext uri="{BB962C8B-B14F-4D97-AF65-F5344CB8AC3E}">
        <p14:creationId xmlns:p14="http://schemas.microsoft.com/office/powerpoint/2010/main" val="3444818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B9C00-5832-D472-594E-123CF3760E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8F2E97-089C-5BE3-D781-D987C0B202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AFDB72-2F69-C365-E07C-269850F1BC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02548F-3276-2ACD-19DD-A37547AED245}"/>
              </a:ext>
            </a:extLst>
          </p:cNvPr>
          <p:cNvSpPr>
            <a:spLocks noGrp="1"/>
          </p:cNvSpPr>
          <p:nvPr>
            <p:ph type="dt" sz="half" idx="10"/>
          </p:nvPr>
        </p:nvSpPr>
        <p:spPr/>
        <p:txBody>
          <a:bodyPr/>
          <a:lstStyle/>
          <a:p>
            <a:fld id="{5923F3F5-A701-4591-B59F-900FB3835D00}" type="datetimeFigureOut">
              <a:rPr lang="en-US" smtClean="0"/>
              <a:t>2/15/2024</a:t>
            </a:fld>
            <a:endParaRPr lang="en-US"/>
          </a:p>
        </p:txBody>
      </p:sp>
      <p:sp>
        <p:nvSpPr>
          <p:cNvPr id="6" name="Footer Placeholder 5">
            <a:extLst>
              <a:ext uri="{FF2B5EF4-FFF2-40B4-BE49-F238E27FC236}">
                <a16:creationId xmlns:a16="http://schemas.microsoft.com/office/drawing/2014/main" id="{08F790FC-DCD5-E9F1-6BEF-711561E49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DAE7C5-4B6E-25CD-964F-3768EF266340}"/>
              </a:ext>
            </a:extLst>
          </p:cNvPr>
          <p:cNvSpPr>
            <a:spLocks noGrp="1"/>
          </p:cNvSpPr>
          <p:nvPr>
            <p:ph type="sldNum" sz="quarter" idx="12"/>
          </p:nvPr>
        </p:nvSpPr>
        <p:spPr/>
        <p:txBody>
          <a:bodyPr/>
          <a:lstStyle/>
          <a:p>
            <a:fld id="{AFB426C2-6A2F-46EE-A202-65F5F252BBCC}" type="slidenum">
              <a:rPr lang="en-US" smtClean="0"/>
              <a:t>‹#›</a:t>
            </a:fld>
            <a:endParaRPr lang="en-US"/>
          </a:p>
        </p:txBody>
      </p:sp>
    </p:spTree>
    <p:extLst>
      <p:ext uri="{BB962C8B-B14F-4D97-AF65-F5344CB8AC3E}">
        <p14:creationId xmlns:p14="http://schemas.microsoft.com/office/powerpoint/2010/main" val="1109660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8AF84-23B0-71AB-486A-47F931DF77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003A7B-6E37-EB40-C910-A8201C8137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4EC491-BCEC-723A-E6FF-262418B67B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5C771E-88F9-4324-59E1-1ECAD20ACF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7F07C2-29B7-BECC-D46A-BB2A531B8C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2BD03D-8CDD-8B53-15FD-6297FCF61DF9}"/>
              </a:ext>
            </a:extLst>
          </p:cNvPr>
          <p:cNvSpPr>
            <a:spLocks noGrp="1"/>
          </p:cNvSpPr>
          <p:nvPr>
            <p:ph type="dt" sz="half" idx="10"/>
          </p:nvPr>
        </p:nvSpPr>
        <p:spPr/>
        <p:txBody>
          <a:bodyPr/>
          <a:lstStyle/>
          <a:p>
            <a:fld id="{5923F3F5-A701-4591-B59F-900FB3835D00}" type="datetimeFigureOut">
              <a:rPr lang="en-US" smtClean="0"/>
              <a:t>2/15/2024</a:t>
            </a:fld>
            <a:endParaRPr lang="en-US"/>
          </a:p>
        </p:txBody>
      </p:sp>
      <p:sp>
        <p:nvSpPr>
          <p:cNvPr id="8" name="Footer Placeholder 7">
            <a:extLst>
              <a:ext uri="{FF2B5EF4-FFF2-40B4-BE49-F238E27FC236}">
                <a16:creationId xmlns:a16="http://schemas.microsoft.com/office/drawing/2014/main" id="{E33F7723-3085-F119-0BDC-02B1726B35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69AFAF-88B5-600D-10DB-68B1F50B8FBD}"/>
              </a:ext>
            </a:extLst>
          </p:cNvPr>
          <p:cNvSpPr>
            <a:spLocks noGrp="1"/>
          </p:cNvSpPr>
          <p:nvPr>
            <p:ph type="sldNum" sz="quarter" idx="12"/>
          </p:nvPr>
        </p:nvSpPr>
        <p:spPr/>
        <p:txBody>
          <a:bodyPr/>
          <a:lstStyle/>
          <a:p>
            <a:fld id="{AFB426C2-6A2F-46EE-A202-65F5F252BBCC}" type="slidenum">
              <a:rPr lang="en-US" smtClean="0"/>
              <a:t>‹#›</a:t>
            </a:fld>
            <a:endParaRPr lang="en-US"/>
          </a:p>
        </p:txBody>
      </p:sp>
    </p:spTree>
    <p:extLst>
      <p:ext uri="{BB962C8B-B14F-4D97-AF65-F5344CB8AC3E}">
        <p14:creationId xmlns:p14="http://schemas.microsoft.com/office/powerpoint/2010/main" val="3265586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6A231-071F-3BC5-C1B6-6F6F5AE0DA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BEC33E-FB03-B826-1392-DAEF08014E5F}"/>
              </a:ext>
            </a:extLst>
          </p:cNvPr>
          <p:cNvSpPr>
            <a:spLocks noGrp="1"/>
          </p:cNvSpPr>
          <p:nvPr>
            <p:ph type="dt" sz="half" idx="10"/>
          </p:nvPr>
        </p:nvSpPr>
        <p:spPr/>
        <p:txBody>
          <a:bodyPr/>
          <a:lstStyle/>
          <a:p>
            <a:fld id="{5923F3F5-A701-4591-B59F-900FB3835D00}" type="datetimeFigureOut">
              <a:rPr lang="en-US" smtClean="0"/>
              <a:t>2/15/2024</a:t>
            </a:fld>
            <a:endParaRPr lang="en-US"/>
          </a:p>
        </p:txBody>
      </p:sp>
      <p:sp>
        <p:nvSpPr>
          <p:cNvPr id="4" name="Footer Placeholder 3">
            <a:extLst>
              <a:ext uri="{FF2B5EF4-FFF2-40B4-BE49-F238E27FC236}">
                <a16:creationId xmlns:a16="http://schemas.microsoft.com/office/drawing/2014/main" id="{89F7F102-68C6-30A9-7A7D-91AD1F0A10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03D1B4-F384-1959-6067-1945F523C804}"/>
              </a:ext>
            </a:extLst>
          </p:cNvPr>
          <p:cNvSpPr>
            <a:spLocks noGrp="1"/>
          </p:cNvSpPr>
          <p:nvPr>
            <p:ph type="sldNum" sz="quarter" idx="12"/>
          </p:nvPr>
        </p:nvSpPr>
        <p:spPr/>
        <p:txBody>
          <a:bodyPr/>
          <a:lstStyle/>
          <a:p>
            <a:fld id="{AFB426C2-6A2F-46EE-A202-65F5F252BBCC}" type="slidenum">
              <a:rPr lang="en-US" smtClean="0"/>
              <a:t>‹#›</a:t>
            </a:fld>
            <a:endParaRPr lang="en-US"/>
          </a:p>
        </p:txBody>
      </p:sp>
    </p:spTree>
    <p:extLst>
      <p:ext uri="{BB962C8B-B14F-4D97-AF65-F5344CB8AC3E}">
        <p14:creationId xmlns:p14="http://schemas.microsoft.com/office/powerpoint/2010/main" val="246532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F600AD-2A5C-B042-9693-C4DF8D48B7D5}"/>
              </a:ext>
            </a:extLst>
          </p:cNvPr>
          <p:cNvSpPr>
            <a:spLocks noGrp="1"/>
          </p:cNvSpPr>
          <p:nvPr>
            <p:ph type="dt" sz="half" idx="10"/>
          </p:nvPr>
        </p:nvSpPr>
        <p:spPr/>
        <p:txBody>
          <a:bodyPr/>
          <a:lstStyle/>
          <a:p>
            <a:fld id="{5923F3F5-A701-4591-B59F-900FB3835D00}" type="datetimeFigureOut">
              <a:rPr lang="en-US" smtClean="0"/>
              <a:t>2/15/2024</a:t>
            </a:fld>
            <a:endParaRPr lang="en-US"/>
          </a:p>
        </p:txBody>
      </p:sp>
      <p:sp>
        <p:nvSpPr>
          <p:cNvPr id="3" name="Footer Placeholder 2">
            <a:extLst>
              <a:ext uri="{FF2B5EF4-FFF2-40B4-BE49-F238E27FC236}">
                <a16:creationId xmlns:a16="http://schemas.microsoft.com/office/drawing/2014/main" id="{3491F975-D046-CB32-E786-6DE7A867BB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FC31E7-68DB-0DBA-4CB2-07C6F33297A9}"/>
              </a:ext>
            </a:extLst>
          </p:cNvPr>
          <p:cNvSpPr>
            <a:spLocks noGrp="1"/>
          </p:cNvSpPr>
          <p:nvPr>
            <p:ph type="sldNum" sz="quarter" idx="12"/>
          </p:nvPr>
        </p:nvSpPr>
        <p:spPr/>
        <p:txBody>
          <a:bodyPr/>
          <a:lstStyle/>
          <a:p>
            <a:fld id="{AFB426C2-6A2F-46EE-A202-65F5F252BBCC}" type="slidenum">
              <a:rPr lang="en-US" smtClean="0"/>
              <a:t>‹#›</a:t>
            </a:fld>
            <a:endParaRPr lang="en-US"/>
          </a:p>
        </p:txBody>
      </p:sp>
    </p:spTree>
    <p:extLst>
      <p:ext uri="{BB962C8B-B14F-4D97-AF65-F5344CB8AC3E}">
        <p14:creationId xmlns:p14="http://schemas.microsoft.com/office/powerpoint/2010/main" val="1083738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DB4B9-4E2D-E015-837C-7F05F2D803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2A8912-7E05-9C2F-5449-FB042DC3E6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E16972-C0C9-24AB-9412-2CD99B2FF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7749E8-DEF8-41B2-4196-37CB1BBFE587}"/>
              </a:ext>
            </a:extLst>
          </p:cNvPr>
          <p:cNvSpPr>
            <a:spLocks noGrp="1"/>
          </p:cNvSpPr>
          <p:nvPr>
            <p:ph type="dt" sz="half" idx="10"/>
          </p:nvPr>
        </p:nvSpPr>
        <p:spPr/>
        <p:txBody>
          <a:bodyPr/>
          <a:lstStyle/>
          <a:p>
            <a:fld id="{5923F3F5-A701-4591-B59F-900FB3835D00}" type="datetimeFigureOut">
              <a:rPr lang="en-US" smtClean="0"/>
              <a:t>2/15/2024</a:t>
            </a:fld>
            <a:endParaRPr lang="en-US"/>
          </a:p>
        </p:txBody>
      </p:sp>
      <p:sp>
        <p:nvSpPr>
          <p:cNvPr id="6" name="Footer Placeholder 5">
            <a:extLst>
              <a:ext uri="{FF2B5EF4-FFF2-40B4-BE49-F238E27FC236}">
                <a16:creationId xmlns:a16="http://schemas.microsoft.com/office/drawing/2014/main" id="{85C4C3AF-976E-30E4-D72B-D19839FFA5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CC7F6A-E190-4EC9-023F-660CE8A53734}"/>
              </a:ext>
            </a:extLst>
          </p:cNvPr>
          <p:cNvSpPr>
            <a:spLocks noGrp="1"/>
          </p:cNvSpPr>
          <p:nvPr>
            <p:ph type="sldNum" sz="quarter" idx="12"/>
          </p:nvPr>
        </p:nvSpPr>
        <p:spPr/>
        <p:txBody>
          <a:bodyPr/>
          <a:lstStyle/>
          <a:p>
            <a:fld id="{AFB426C2-6A2F-46EE-A202-65F5F252BBCC}" type="slidenum">
              <a:rPr lang="en-US" smtClean="0"/>
              <a:t>‹#›</a:t>
            </a:fld>
            <a:endParaRPr lang="en-US"/>
          </a:p>
        </p:txBody>
      </p:sp>
    </p:spTree>
    <p:extLst>
      <p:ext uri="{BB962C8B-B14F-4D97-AF65-F5344CB8AC3E}">
        <p14:creationId xmlns:p14="http://schemas.microsoft.com/office/powerpoint/2010/main" val="2529254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2B298-39A4-F17E-2D29-66829F80D7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B898F1-C7FE-9B33-6854-010642D5CA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108702-1276-38F1-36C1-8E18966AB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0C6739-D7C4-9958-243E-10546556A00C}"/>
              </a:ext>
            </a:extLst>
          </p:cNvPr>
          <p:cNvSpPr>
            <a:spLocks noGrp="1"/>
          </p:cNvSpPr>
          <p:nvPr>
            <p:ph type="dt" sz="half" idx="10"/>
          </p:nvPr>
        </p:nvSpPr>
        <p:spPr/>
        <p:txBody>
          <a:bodyPr/>
          <a:lstStyle/>
          <a:p>
            <a:fld id="{5923F3F5-A701-4591-B59F-900FB3835D00}" type="datetimeFigureOut">
              <a:rPr lang="en-US" smtClean="0"/>
              <a:t>2/15/2024</a:t>
            </a:fld>
            <a:endParaRPr lang="en-US"/>
          </a:p>
        </p:txBody>
      </p:sp>
      <p:sp>
        <p:nvSpPr>
          <p:cNvPr id="6" name="Footer Placeholder 5">
            <a:extLst>
              <a:ext uri="{FF2B5EF4-FFF2-40B4-BE49-F238E27FC236}">
                <a16:creationId xmlns:a16="http://schemas.microsoft.com/office/drawing/2014/main" id="{805042C0-67D8-0517-A834-26A26BB364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6DE425-2188-81B8-F99C-81D0492412EE}"/>
              </a:ext>
            </a:extLst>
          </p:cNvPr>
          <p:cNvSpPr>
            <a:spLocks noGrp="1"/>
          </p:cNvSpPr>
          <p:nvPr>
            <p:ph type="sldNum" sz="quarter" idx="12"/>
          </p:nvPr>
        </p:nvSpPr>
        <p:spPr/>
        <p:txBody>
          <a:bodyPr/>
          <a:lstStyle/>
          <a:p>
            <a:fld id="{AFB426C2-6A2F-46EE-A202-65F5F252BBCC}" type="slidenum">
              <a:rPr lang="en-US" smtClean="0"/>
              <a:t>‹#›</a:t>
            </a:fld>
            <a:endParaRPr lang="en-US"/>
          </a:p>
        </p:txBody>
      </p:sp>
    </p:spTree>
    <p:extLst>
      <p:ext uri="{BB962C8B-B14F-4D97-AF65-F5344CB8AC3E}">
        <p14:creationId xmlns:p14="http://schemas.microsoft.com/office/powerpoint/2010/main" val="416895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037739-41CA-5AE6-117C-7C8B92169F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E0CEED-7831-03D0-BC92-9ECD62AF5E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07E03B-1DAC-7828-B1BF-9F789F3A64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923F3F5-A701-4591-B59F-900FB3835D00}" type="datetimeFigureOut">
              <a:rPr lang="en-US" smtClean="0"/>
              <a:t>2/15/2024</a:t>
            </a:fld>
            <a:endParaRPr lang="en-US"/>
          </a:p>
        </p:txBody>
      </p:sp>
      <p:sp>
        <p:nvSpPr>
          <p:cNvPr id="5" name="Footer Placeholder 4">
            <a:extLst>
              <a:ext uri="{FF2B5EF4-FFF2-40B4-BE49-F238E27FC236}">
                <a16:creationId xmlns:a16="http://schemas.microsoft.com/office/drawing/2014/main" id="{B162A703-5AE6-BEF8-8E41-7519C53CEB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FD55318-E108-26C3-A6B4-9A1A1EA9F9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FB426C2-6A2F-46EE-A202-65F5F252BBCC}" type="slidenum">
              <a:rPr lang="en-US" smtClean="0"/>
              <a:t>‹#›</a:t>
            </a:fld>
            <a:endParaRPr lang="en-US"/>
          </a:p>
        </p:txBody>
      </p:sp>
    </p:spTree>
    <p:extLst>
      <p:ext uri="{BB962C8B-B14F-4D97-AF65-F5344CB8AC3E}">
        <p14:creationId xmlns:p14="http://schemas.microsoft.com/office/powerpoint/2010/main" val="3586577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8357E25-C674-3745-6594-912F15B9826E}"/>
              </a:ext>
            </a:extLst>
          </p:cNvPr>
          <p:cNvSpPr>
            <a:spLocks noGrp="1"/>
          </p:cNvSpPr>
          <p:nvPr>
            <p:ph type="body" idx="1"/>
          </p:nvPr>
        </p:nvSpPr>
        <p:spPr>
          <a:xfrm>
            <a:off x="952500" y="1847056"/>
            <a:ext cx="106299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FF64DF9-DAEC-F283-848F-16438F855A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A0EC6-5648-844A-8827-911B00959032}" type="datetimeFigureOut">
              <a:rPr lang="en-US" smtClean="0"/>
              <a:t>2/15/2024</a:t>
            </a:fld>
            <a:endParaRPr lang="en-US"/>
          </a:p>
        </p:txBody>
      </p:sp>
      <p:sp>
        <p:nvSpPr>
          <p:cNvPr id="10" name="Title Placeholder 9">
            <a:extLst>
              <a:ext uri="{FF2B5EF4-FFF2-40B4-BE49-F238E27FC236}">
                <a16:creationId xmlns:a16="http://schemas.microsoft.com/office/drawing/2014/main" id="{2390A06B-2D1F-A145-446B-BF268052479A}"/>
              </a:ext>
            </a:extLst>
          </p:cNvPr>
          <p:cNvSpPr>
            <a:spLocks noGrp="1"/>
          </p:cNvSpPr>
          <p:nvPr>
            <p:ph type="title"/>
          </p:nvPr>
        </p:nvSpPr>
        <p:spPr>
          <a:xfrm>
            <a:off x="952500" y="363537"/>
            <a:ext cx="10629900" cy="1236663"/>
          </a:xfrm>
          <a:prstGeom prst="rect">
            <a:avLst/>
          </a:prstGeom>
        </p:spPr>
        <p:txBody>
          <a:bodyPr vert="horz" lIns="91440" tIns="45720" rIns="91440" bIns="45720" rtlCol="0" anchor="ctr">
            <a:normAutofit/>
          </a:bodyPr>
          <a:lstStyle/>
          <a:p>
            <a:r>
              <a:rPr lang="en-US" dirty="0"/>
              <a:t>Click to edit Master title style</a:t>
            </a:r>
          </a:p>
        </p:txBody>
      </p:sp>
      <p:sp>
        <p:nvSpPr>
          <p:cNvPr id="13" name="Footer Placeholder 12">
            <a:extLst>
              <a:ext uri="{FF2B5EF4-FFF2-40B4-BE49-F238E27FC236}">
                <a16:creationId xmlns:a16="http://schemas.microsoft.com/office/drawing/2014/main" id="{2D227A9A-BF27-C878-C29C-004A9358CE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4" name="TextBox 13">
            <a:extLst>
              <a:ext uri="{FF2B5EF4-FFF2-40B4-BE49-F238E27FC236}">
                <a16:creationId xmlns:a16="http://schemas.microsoft.com/office/drawing/2014/main" id="{7269396F-CFCA-FDCB-4DCE-DD40BD52D5F3}"/>
              </a:ext>
            </a:extLst>
          </p:cNvPr>
          <p:cNvSpPr txBox="1"/>
          <p:nvPr userDrawn="1"/>
        </p:nvSpPr>
        <p:spPr>
          <a:xfrm>
            <a:off x="8444753" y="6505221"/>
            <a:ext cx="3137647" cy="246221"/>
          </a:xfrm>
          <a:prstGeom prst="rect">
            <a:avLst/>
          </a:prstGeom>
          <a:noFill/>
        </p:spPr>
        <p:txBody>
          <a:bodyPr wrap="square" rtlCol="0">
            <a:spAutoFit/>
          </a:bodyPr>
          <a:lstStyle/>
          <a:p>
            <a:pPr algn="r"/>
            <a:r>
              <a:rPr lang="en-US" sz="1000" dirty="0">
                <a:solidFill>
                  <a:schemeClr val="bg1">
                    <a:lumMod val="65000"/>
                  </a:schemeClr>
                </a:solidFill>
              </a:rPr>
              <a:t>Photos provided by </a:t>
            </a:r>
            <a:r>
              <a:rPr lang="en-US" sz="1000" dirty="0" err="1">
                <a:solidFill>
                  <a:schemeClr val="bg1">
                    <a:lumMod val="65000"/>
                  </a:schemeClr>
                </a:solidFill>
              </a:rPr>
              <a:t>Pexels</a:t>
            </a:r>
            <a:endParaRPr lang="en-US" sz="1000" dirty="0">
              <a:solidFill>
                <a:schemeClr val="bg1">
                  <a:lumMod val="65000"/>
                </a:schemeClr>
              </a:solidFill>
            </a:endParaRPr>
          </a:p>
        </p:txBody>
      </p:sp>
    </p:spTree>
    <p:extLst>
      <p:ext uri="{BB962C8B-B14F-4D97-AF65-F5344CB8AC3E}">
        <p14:creationId xmlns:p14="http://schemas.microsoft.com/office/powerpoint/2010/main" val="3695551797"/>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20" r:id="rId10"/>
  </p:sldLayoutIdLst>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n-lt"/>
          <a:ea typeface="+mj-ea"/>
          <a:cs typeface="MV Boli" panose="0200050003020009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
          <p15:clr>
            <a:srgbClr val="F26B43"/>
          </p15:clr>
        </p15:guide>
        <p15:guide id="2" pos="384">
          <p15:clr>
            <a:srgbClr val="F26B43"/>
          </p15:clr>
        </p15:guide>
        <p15:guide id="3" pos="600">
          <p15:clr>
            <a:srgbClr val="F26B43"/>
          </p15:clr>
        </p15:guide>
        <p15:guide id="4" pos="7296">
          <p15:clr>
            <a:srgbClr val="F26B43"/>
          </p15:clr>
        </p15:guide>
        <p15:guide id="5" orient="horz" pos="3912">
          <p15:clr>
            <a:srgbClr val="F26B43"/>
          </p15:clr>
        </p15:guide>
        <p15:guide id="6" orient="horz" pos="1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1"/><Relationship Id="rId2" Type="http://schemas.openxmlformats.org/officeDocument/2006/relationships/image" Target="../media/image3.jpeg"/><Relationship Id="rId1" Type="http://schemas.openxmlformats.org/officeDocument/2006/relationships/slideLayout" Target="../slideLayouts/slideLayout14.xml"/><Relationship Id="rId5" Type="http://schemas.openxmlformats.org/officeDocument/2006/relationships/image" Target="../media/image5.jpeg"/><Relationship Id="rId4" Type="http://schemas.openxmlformats.org/officeDocument/2006/relationships/hyperlink" Target="https://www.rawpixel.com/image/192846/premium-photo-image-bullying-adolescent-asian-ethnicity"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D477D2F-4EBC-34B0-2E1B-85F8FA327902}"/>
              </a:ext>
            </a:extLst>
          </p:cNvPr>
          <p:cNvSpPr>
            <a:spLocks noGrp="1"/>
          </p:cNvSpPr>
          <p:nvPr>
            <p:ph type="ctr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LAW-U: Legal Guidance for Sexual Violence Victims Literature Review </a:t>
            </a:r>
          </a:p>
        </p:txBody>
      </p:sp>
      <p:sp>
        <p:nvSpPr>
          <p:cNvPr id="11" name="Subtitle 10">
            <a:extLst>
              <a:ext uri="{FF2B5EF4-FFF2-40B4-BE49-F238E27FC236}">
                <a16:creationId xmlns:a16="http://schemas.microsoft.com/office/drawing/2014/main" id="{CCF0AFEF-4E04-EB8C-C018-B91829C88F79}"/>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By Dev Parikh</a:t>
            </a:r>
          </a:p>
        </p:txBody>
      </p:sp>
      <p:pic>
        <p:nvPicPr>
          <p:cNvPr id="2" name="Picture Placeholder 1">
            <a:extLst>
              <a:ext uri="{FF2B5EF4-FFF2-40B4-BE49-F238E27FC236}">
                <a16:creationId xmlns:a16="http://schemas.microsoft.com/office/drawing/2014/main" id="{3D44FBAA-36C4-0174-44B8-81EBB6CE648B}"/>
              </a:ext>
            </a:extLst>
          </p:cNvPr>
          <p:cNvPicPr>
            <a:picLocks noGrp="1" noChangeAspect="1"/>
          </p:cNvPicPr>
          <p:nvPr>
            <p:ph type="pic" sz="quarter" idx="13"/>
          </p:nvPr>
        </p:nvPicPr>
        <p:blipFill>
          <a:blip r:embed="rId2"/>
          <a:srcRect l="20" r="20"/>
          <a:stretch>
            <a:fillRect/>
          </a:stretch>
        </p:blipFill>
        <p:spPr/>
      </p:pic>
    </p:spTree>
    <p:extLst>
      <p:ext uri="{BB962C8B-B14F-4D97-AF65-F5344CB8AC3E}">
        <p14:creationId xmlns:p14="http://schemas.microsoft.com/office/powerpoint/2010/main" val="517934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0D25E-675A-2F33-B37D-1739E0A6C5C1}"/>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Prevalence and Stigmatization of Sexual Violence</a:t>
            </a:r>
          </a:p>
        </p:txBody>
      </p:sp>
      <p:sp>
        <p:nvSpPr>
          <p:cNvPr id="3" name="Text Placeholder 2">
            <a:extLst>
              <a:ext uri="{FF2B5EF4-FFF2-40B4-BE49-F238E27FC236}">
                <a16:creationId xmlns:a16="http://schemas.microsoft.com/office/drawing/2014/main" id="{BE63BD1F-A73F-07E4-84AE-3CCA7F4D0B75}"/>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Global Prevalence</a:t>
            </a:r>
          </a:p>
        </p:txBody>
      </p:sp>
      <p:sp>
        <p:nvSpPr>
          <p:cNvPr id="4" name="Text Placeholder 3">
            <a:extLst>
              <a:ext uri="{FF2B5EF4-FFF2-40B4-BE49-F238E27FC236}">
                <a16:creationId xmlns:a16="http://schemas.microsoft.com/office/drawing/2014/main" id="{404A80F1-7785-ED8E-91CB-998C54055E3F}"/>
              </a:ext>
            </a:extLst>
          </p:cNvPr>
          <p:cNvSpPr>
            <a:spLocks noGrp="1"/>
          </p:cNvSpPr>
          <p:nvPr>
            <p:ph type="body" sz="half" idx="2"/>
          </p:nvPr>
        </p:nvSpPr>
        <p:spPr/>
        <p:txBody>
          <a:bodyPr>
            <a:normAutofit/>
          </a:bodyPr>
          <a:lstStyle/>
          <a:p>
            <a:r>
              <a:rPr lang="en-US" dirty="0">
                <a:latin typeface="Times New Roman" panose="02020603050405020304" pitchFamily="18" charset="0"/>
                <a:cs typeface="Times New Roman" panose="02020603050405020304" pitchFamily="18" charset="0"/>
              </a:rPr>
              <a:t>1 in 3 women worldwide experience sexual violence in their lifetime, as reported by the World Health Organization.</a:t>
            </a:r>
          </a:p>
        </p:txBody>
      </p:sp>
      <p:sp>
        <p:nvSpPr>
          <p:cNvPr id="5" name="Text Placeholder 4">
            <a:extLst>
              <a:ext uri="{FF2B5EF4-FFF2-40B4-BE49-F238E27FC236}">
                <a16:creationId xmlns:a16="http://schemas.microsoft.com/office/drawing/2014/main" id="{4813AAFC-734A-00FD-670A-7C965983A1AF}"/>
              </a:ext>
            </a:extLst>
          </p:cNvPr>
          <p:cNvSpPr>
            <a:spLocks noGrp="1"/>
          </p:cNvSpPr>
          <p:nvPr>
            <p:ph type="body" idx="13"/>
          </p:nvPr>
        </p:nvSpPr>
        <p:spPr/>
        <p:txBody>
          <a:bodyPr/>
          <a:lstStyle/>
          <a:p>
            <a:r>
              <a:rPr lang="en-US">
                <a:latin typeface="Times New Roman" panose="02020603050405020304" pitchFamily="18" charset="0"/>
                <a:cs typeface="Times New Roman" panose="02020603050405020304" pitchFamily="18" charset="0"/>
              </a:rPr>
              <a:t>Impact of COVID-19</a:t>
            </a:r>
          </a:p>
        </p:txBody>
      </p:sp>
      <p:sp>
        <p:nvSpPr>
          <p:cNvPr id="6" name="Text Placeholder 5">
            <a:extLst>
              <a:ext uri="{FF2B5EF4-FFF2-40B4-BE49-F238E27FC236}">
                <a16:creationId xmlns:a16="http://schemas.microsoft.com/office/drawing/2014/main" id="{DA120B59-D5D0-55F4-5514-8F150CFAA3D4}"/>
              </a:ext>
            </a:extLst>
          </p:cNvPr>
          <p:cNvSpPr>
            <a:spLocks noGrp="1"/>
          </p:cNvSpPr>
          <p:nvPr>
            <p:ph type="body" sz="half" idx="14"/>
          </p:nvPr>
        </p:nvSpPr>
        <p:spPr/>
        <p:txBody>
          <a:bodyPr>
            <a:normAutofit lnSpcReduction="10000"/>
          </a:bodyPr>
          <a:lstStyle/>
          <a:p>
            <a:r>
              <a:rPr lang="en-US">
                <a:latin typeface="Times New Roman" panose="02020603050405020304" pitchFamily="18" charset="0"/>
                <a:cs typeface="Times New Roman" panose="02020603050405020304" pitchFamily="18" charset="0"/>
              </a:rPr>
              <a:t>The pandemic has increased the risks of sexual violence and reduced access to support services, exacerbating the situation.</a:t>
            </a:r>
          </a:p>
        </p:txBody>
      </p:sp>
      <p:sp>
        <p:nvSpPr>
          <p:cNvPr id="7" name="Text Placeholder 6">
            <a:extLst>
              <a:ext uri="{FF2B5EF4-FFF2-40B4-BE49-F238E27FC236}">
                <a16:creationId xmlns:a16="http://schemas.microsoft.com/office/drawing/2014/main" id="{5D9B5F61-FD29-7F2F-338C-167F9D781070}"/>
              </a:ext>
            </a:extLst>
          </p:cNvPr>
          <p:cNvSpPr>
            <a:spLocks noGrp="1"/>
          </p:cNvSpPr>
          <p:nvPr>
            <p:ph type="body" idx="15"/>
          </p:nvPr>
        </p:nvSpPr>
        <p:spPr/>
        <p:txBody>
          <a:bodyPr/>
          <a:lstStyle/>
          <a:p>
            <a:r>
              <a:rPr lang="en-US">
                <a:latin typeface="Times New Roman" panose="02020603050405020304" pitchFamily="18" charset="0"/>
                <a:cs typeface="Times New Roman" panose="02020603050405020304" pitchFamily="18" charset="0"/>
              </a:rPr>
              <a:t>Thailand's Concerns</a:t>
            </a:r>
          </a:p>
        </p:txBody>
      </p:sp>
      <p:sp>
        <p:nvSpPr>
          <p:cNvPr id="8" name="Text Placeholder 7">
            <a:extLst>
              <a:ext uri="{FF2B5EF4-FFF2-40B4-BE49-F238E27FC236}">
                <a16:creationId xmlns:a16="http://schemas.microsoft.com/office/drawing/2014/main" id="{B790ED5A-405B-7540-01E9-016E2CA127C4}"/>
              </a:ext>
            </a:extLst>
          </p:cNvPr>
          <p:cNvSpPr>
            <a:spLocks noGrp="1"/>
          </p:cNvSpPr>
          <p:nvPr>
            <p:ph type="body" sz="half" idx="16"/>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Thailand faces thousands of sexual violence cases annually, with underreporting due to stigmatization and cultural norms.</a:t>
            </a:r>
          </a:p>
        </p:txBody>
      </p:sp>
      <p:pic>
        <p:nvPicPr>
          <p:cNvPr id="10" name="Picture Placeholder 9">
            <a:extLst>
              <a:ext uri="{FF2B5EF4-FFF2-40B4-BE49-F238E27FC236}">
                <a16:creationId xmlns:a16="http://schemas.microsoft.com/office/drawing/2014/main" id="{58CEE4E8-DD8D-591F-8D29-BA80515DADB9}"/>
              </a:ext>
            </a:extLst>
          </p:cNvPr>
          <p:cNvPicPr>
            <a:picLocks noGrp="1" noChangeAspect="1"/>
          </p:cNvPicPr>
          <p:nvPr>
            <p:ph type="pic" sz="quarter" idx="17"/>
          </p:nvPr>
        </p:nvPicPr>
        <p:blipFill>
          <a:blip r:embed="rId2"/>
          <a:srcRect l="16649" r="16649"/>
          <a:stretch>
            <a:fillRect/>
          </a:stretch>
        </p:blipFill>
        <p:spPr/>
      </p:pic>
    </p:spTree>
    <p:extLst>
      <p:ext uri="{BB962C8B-B14F-4D97-AF65-F5344CB8AC3E}">
        <p14:creationId xmlns:p14="http://schemas.microsoft.com/office/powerpoint/2010/main" val="3966750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2255-1435-5BC3-B49C-CF663089F072}"/>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Legal Context and Challenges in Thailand</a:t>
            </a:r>
          </a:p>
        </p:txBody>
      </p:sp>
      <p:pic>
        <p:nvPicPr>
          <p:cNvPr id="12" name="Picture Placeholder 11">
            <a:extLst>
              <a:ext uri="{FF2B5EF4-FFF2-40B4-BE49-F238E27FC236}">
                <a16:creationId xmlns:a16="http://schemas.microsoft.com/office/drawing/2014/main" id="{7E2A2B81-2208-9313-8EB9-6621FC706566}"/>
              </a:ext>
            </a:extLst>
          </p:cNvPr>
          <p:cNvPicPr>
            <a:picLocks noGrp="1" noChangeAspect="1"/>
          </p:cNvPicPr>
          <p:nvPr>
            <p:ph type="pic" sz="quarter" idx="17"/>
          </p:nvPr>
        </p:nvPicPr>
        <p:blipFill>
          <a:blip r:embed="rId2"/>
          <a:srcRect l="16649" r="16649"/>
          <a:stretch>
            <a:fillRect/>
          </a:stretch>
        </p:blipFill>
        <p:spPr/>
      </p:pic>
      <p:sp>
        <p:nvSpPr>
          <p:cNvPr id="4" name="Text Placeholder 3">
            <a:extLst>
              <a:ext uri="{FF2B5EF4-FFF2-40B4-BE49-F238E27FC236}">
                <a16:creationId xmlns:a16="http://schemas.microsoft.com/office/drawing/2014/main" id="{033A5210-0A79-C2D0-08B2-F1B114D57A07}"/>
              </a:ext>
            </a:extLst>
          </p:cNvPr>
          <p:cNvSpPr>
            <a:spLocks noGrp="1"/>
          </p:cNvSpPr>
          <p:nvPr>
            <p:ph type="body" idx="18"/>
          </p:nvPr>
        </p:nvSpPr>
        <p:spPr/>
        <p:txBody>
          <a:bodyPr>
            <a:normAutofit lnSpcReduction="10000"/>
          </a:bodyPr>
          <a:lstStyle/>
          <a:p>
            <a:r>
              <a:rPr lang="en-US">
                <a:latin typeface="Times New Roman" panose="02020603050405020304" pitchFamily="18" charset="0"/>
                <a:cs typeface="Times New Roman" panose="02020603050405020304" pitchFamily="18" charset="0"/>
              </a:rPr>
              <a:t>Legal Framework in Thailand</a:t>
            </a:r>
          </a:p>
        </p:txBody>
      </p:sp>
      <p:sp>
        <p:nvSpPr>
          <p:cNvPr id="5" name="Text Placeholder 4">
            <a:extLst>
              <a:ext uri="{FF2B5EF4-FFF2-40B4-BE49-F238E27FC236}">
                <a16:creationId xmlns:a16="http://schemas.microsoft.com/office/drawing/2014/main" id="{5093F885-D978-4DC0-48E7-C3E04B025C9C}"/>
              </a:ext>
            </a:extLst>
          </p:cNvPr>
          <p:cNvSpPr>
            <a:spLocks noGrp="1"/>
          </p:cNvSpPr>
          <p:nvPr>
            <p:ph type="body" sz="half" idx="19"/>
          </p:nvPr>
        </p:nvSpPr>
        <p:spPr/>
        <p:txBody>
          <a:bodyPr>
            <a:normAutofit/>
          </a:bodyPr>
          <a:lstStyle/>
          <a:p>
            <a:r>
              <a:rPr lang="en-US">
                <a:latin typeface="Times New Roman" panose="02020603050405020304" pitchFamily="18" charset="0"/>
                <a:cs typeface="Times New Roman" panose="02020603050405020304" pitchFamily="18" charset="0"/>
              </a:rPr>
              <a:t>Thailand lacks explicit laws addressing sexual harassment, posing challenges for survivors seeking legal recourse.</a:t>
            </a:r>
          </a:p>
        </p:txBody>
      </p:sp>
      <p:pic>
        <p:nvPicPr>
          <p:cNvPr id="13" name="Picture Placeholder 12">
            <a:extLst>
              <a:ext uri="{FF2B5EF4-FFF2-40B4-BE49-F238E27FC236}">
                <a16:creationId xmlns:a16="http://schemas.microsoft.com/office/drawing/2014/main" id="{82D404F0-10AE-4BE2-CB63-81263315842D}"/>
              </a:ext>
            </a:extLst>
          </p:cNvPr>
          <p:cNvPicPr>
            <a:picLocks noGrp="1" noChangeAspect="1"/>
          </p:cNvPicPr>
          <p:nvPr>
            <p:ph type="pic" sz="quarter" idx="20"/>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4800" r="4800"/>
          <a:stretch/>
        </p:blipFill>
        <p:spPr/>
      </p:pic>
      <p:sp>
        <p:nvSpPr>
          <p:cNvPr id="7" name="Text Placeholder 6">
            <a:extLst>
              <a:ext uri="{FF2B5EF4-FFF2-40B4-BE49-F238E27FC236}">
                <a16:creationId xmlns:a16="http://schemas.microsoft.com/office/drawing/2014/main" id="{11365329-1C06-4761-E40D-D062C042E605}"/>
              </a:ext>
            </a:extLst>
          </p:cNvPr>
          <p:cNvSpPr>
            <a:spLocks noGrp="1"/>
          </p:cNvSpPr>
          <p:nvPr>
            <p:ph type="body" idx="21"/>
          </p:nvPr>
        </p:nvSpPr>
        <p:spPr/>
        <p:txBody>
          <a:bodyPr/>
          <a:lstStyle/>
          <a:p>
            <a:r>
              <a:rPr lang="en-US">
                <a:latin typeface="Times New Roman" panose="02020603050405020304" pitchFamily="18" charset="0"/>
                <a:cs typeface="Times New Roman" panose="02020603050405020304" pitchFamily="18" charset="0"/>
              </a:rPr>
              <a:t>Survivors' Legal Challenges</a:t>
            </a:r>
          </a:p>
        </p:txBody>
      </p:sp>
      <p:sp>
        <p:nvSpPr>
          <p:cNvPr id="8" name="Text Placeholder 7">
            <a:extLst>
              <a:ext uri="{FF2B5EF4-FFF2-40B4-BE49-F238E27FC236}">
                <a16:creationId xmlns:a16="http://schemas.microsoft.com/office/drawing/2014/main" id="{D2158D0F-66B7-C846-BF17-44BE44F1F527}"/>
              </a:ext>
            </a:extLst>
          </p:cNvPr>
          <p:cNvSpPr>
            <a:spLocks noGrp="1"/>
          </p:cNvSpPr>
          <p:nvPr>
            <p:ph type="body" sz="half" idx="22"/>
          </p:nvPr>
        </p:nvSpPr>
        <p:spPr/>
        <p:txBody>
          <a:bodyPr>
            <a:normAutofit fontScale="92500"/>
          </a:bodyPr>
          <a:lstStyle/>
          <a:p>
            <a:r>
              <a:rPr lang="en-US">
                <a:latin typeface="Times New Roman" panose="02020603050405020304" pitchFamily="18" charset="0"/>
                <a:cs typeface="Times New Roman" panose="02020603050405020304" pitchFamily="18" charset="0"/>
              </a:rPr>
              <a:t>Survivors in Thailand struggle to navigate the legal system due to inadequacies in addressing sexual violence.</a:t>
            </a:r>
          </a:p>
        </p:txBody>
      </p:sp>
      <p:pic>
        <p:nvPicPr>
          <p:cNvPr id="14" name="Picture Placeholder 13">
            <a:extLst>
              <a:ext uri="{FF2B5EF4-FFF2-40B4-BE49-F238E27FC236}">
                <a16:creationId xmlns:a16="http://schemas.microsoft.com/office/drawing/2014/main" id="{44A8ACE5-C59B-A93D-A7A8-A4DC88D19119}"/>
              </a:ext>
            </a:extLst>
          </p:cNvPr>
          <p:cNvPicPr>
            <a:picLocks noGrp="1" noChangeAspect="1"/>
          </p:cNvPicPr>
          <p:nvPr>
            <p:ph type="pic" sz="quarter" idx="23"/>
          </p:nvPr>
        </p:nvPicPr>
        <p:blipFill>
          <a:blip r:embed="rId5"/>
          <a:srcRect l="16649" r="16649"/>
          <a:stretch>
            <a:fillRect/>
          </a:stretch>
        </p:blipFill>
        <p:spPr/>
      </p:pic>
      <p:sp>
        <p:nvSpPr>
          <p:cNvPr id="10" name="Text Placeholder 9">
            <a:extLst>
              <a:ext uri="{FF2B5EF4-FFF2-40B4-BE49-F238E27FC236}">
                <a16:creationId xmlns:a16="http://schemas.microsoft.com/office/drawing/2014/main" id="{4BCDFC86-0A0C-F6A5-D066-4195EC386100}"/>
              </a:ext>
            </a:extLst>
          </p:cNvPr>
          <p:cNvSpPr>
            <a:spLocks noGrp="1"/>
          </p:cNvSpPr>
          <p:nvPr>
            <p:ph type="body" idx="24"/>
          </p:nvPr>
        </p:nvSpPr>
        <p:spPr/>
        <p:txBody>
          <a:bodyPr>
            <a:normAutofit lnSpcReduction="10000"/>
          </a:bodyPr>
          <a:lstStyle/>
          <a:p>
            <a:r>
              <a:rPr lang="en-US">
                <a:latin typeface="Times New Roman" panose="02020603050405020304" pitchFamily="18" charset="0"/>
                <a:cs typeface="Times New Roman" panose="02020603050405020304" pitchFamily="18" charset="0"/>
              </a:rPr>
              <a:t>LAW-U Development Background</a:t>
            </a:r>
          </a:p>
        </p:txBody>
      </p:sp>
      <p:sp>
        <p:nvSpPr>
          <p:cNvPr id="11" name="Text Placeholder 10">
            <a:extLst>
              <a:ext uri="{FF2B5EF4-FFF2-40B4-BE49-F238E27FC236}">
                <a16:creationId xmlns:a16="http://schemas.microsoft.com/office/drawing/2014/main" id="{2C0087B9-676B-62FD-9AAA-10B115242748}"/>
              </a:ext>
            </a:extLst>
          </p:cNvPr>
          <p:cNvSpPr>
            <a:spLocks noGrp="1"/>
          </p:cNvSpPr>
          <p:nvPr>
            <p:ph type="body" sz="half" idx="25"/>
          </p:nvPr>
        </p:nvSpPr>
        <p:spPr/>
        <p:txBody>
          <a:bodyPr>
            <a:normAutofit/>
          </a:bodyPr>
          <a:lstStyle/>
          <a:p>
            <a:r>
              <a:rPr lang="en-US">
                <a:latin typeface="Times New Roman" panose="02020603050405020304" pitchFamily="18" charset="0"/>
                <a:cs typeface="Times New Roman" panose="02020603050405020304" pitchFamily="18" charset="0"/>
              </a:rPr>
              <a:t>The document discusses the need for accessible legal guidance for survivors, motivating the development of LAW-U.</a:t>
            </a:r>
          </a:p>
        </p:txBody>
      </p:sp>
    </p:spTree>
    <p:extLst>
      <p:ext uri="{BB962C8B-B14F-4D97-AF65-F5344CB8AC3E}">
        <p14:creationId xmlns:p14="http://schemas.microsoft.com/office/powerpoint/2010/main" val="1459199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AEC33-8C9E-52FB-D144-59BCF14F5507}"/>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Development and Training of LAW-U</a:t>
            </a:r>
          </a:p>
        </p:txBody>
      </p:sp>
      <p:sp>
        <p:nvSpPr>
          <p:cNvPr id="3" name="Text Placeholder 2">
            <a:extLst>
              <a:ext uri="{FF2B5EF4-FFF2-40B4-BE49-F238E27FC236}">
                <a16:creationId xmlns:a16="http://schemas.microsoft.com/office/drawing/2014/main" id="{B3F8DDC8-A7A0-32F9-BA4E-0C3A86E4C4F8}"/>
              </a:ext>
            </a:extLst>
          </p:cNvPr>
          <p:cNvSpPr>
            <a:spLocks noGrp="1"/>
          </p:cNvSpPr>
          <p:nvPr>
            <p:ph type="body" idx="18"/>
          </p:nvPr>
        </p:nvSpPr>
        <p:spPr/>
        <p:txBody>
          <a:bodyPr/>
          <a:lstStyle/>
          <a:p>
            <a:r>
              <a:rPr lang="en-US">
                <a:latin typeface="Times New Roman" panose="02020603050405020304" pitchFamily="18" charset="0"/>
                <a:cs typeface="Times New Roman" panose="02020603050405020304" pitchFamily="18" charset="0"/>
              </a:rPr>
              <a:t>Data-Driven Development</a:t>
            </a:r>
          </a:p>
        </p:txBody>
      </p:sp>
      <p:sp>
        <p:nvSpPr>
          <p:cNvPr id="4" name="Text Placeholder 3">
            <a:extLst>
              <a:ext uri="{FF2B5EF4-FFF2-40B4-BE49-F238E27FC236}">
                <a16:creationId xmlns:a16="http://schemas.microsoft.com/office/drawing/2014/main" id="{94E420FF-DD25-615C-41ED-48A6408B2773}"/>
              </a:ext>
            </a:extLst>
          </p:cNvPr>
          <p:cNvSpPr>
            <a:spLocks noGrp="1"/>
          </p:cNvSpPr>
          <p:nvPr>
            <p:ph type="body" sz="half" idx="19"/>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LAW-U was developed using 182 Thai Supreme Court cases, employing Natural Language Processing (NLP) pipelines for training.</a:t>
            </a:r>
          </a:p>
        </p:txBody>
      </p:sp>
      <p:sp>
        <p:nvSpPr>
          <p:cNvPr id="5" name="Text Placeholder 4">
            <a:extLst>
              <a:ext uri="{FF2B5EF4-FFF2-40B4-BE49-F238E27FC236}">
                <a16:creationId xmlns:a16="http://schemas.microsoft.com/office/drawing/2014/main" id="{BD67D16B-91E0-7471-4EB9-B68D35C73D99}"/>
              </a:ext>
            </a:extLst>
          </p:cNvPr>
          <p:cNvSpPr>
            <a:spLocks noGrp="1"/>
          </p:cNvSpPr>
          <p:nvPr>
            <p:ph type="body" idx="21"/>
          </p:nvPr>
        </p:nvSpPr>
        <p:spPr/>
        <p:txBody>
          <a:bodyPr/>
          <a:lstStyle/>
          <a:p>
            <a:r>
              <a:rPr lang="en-US">
                <a:latin typeface="Times New Roman" panose="02020603050405020304" pitchFamily="18" charset="0"/>
                <a:cs typeface="Times New Roman" panose="02020603050405020304" pitchFamily="18" charset="0"/>
              </a:rPr>
              <a:t>Focus on User Needs</a:t>
            </a:r>
          </a:p>
        </p:txBody>
      </p:sp>
      <p:sp>
        <p:nvSpPr>
          <p:cNvPr id="6" name="Text Placeholder 5">
            <a:extLst>
              <a:ext uri="{FF2B5EF4-FFF2-40B4-BE49-F238E27FC236}">
                <a16:creationId xmlns:a16="http://schemas.microsoft.com/office/drawing/2014/main" id="{9B3A271C-A65E-EEA6-D003-AE507C0FB206}"/>
              </a:ext>
            </a:extLst>
          </p:cNvPr>
          <p:cNvSpPr>
            <a:spLocks noGrp="1"/>
          </p:cNvSpPr>
          <p:nvPr>
            <p:ph type="body" sz="half" idx="22"/>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The chatbot's design prioritizes providing a safe and private environment for survivors to discuss their experiences and receive relevant legal advice.</a:t>
            </a:r>
          </a:p>
        </p:txBody>
      </p:sp>
      <p:sp>
        <p:nvSpPr>
          <p:cNvPr id="7" name="Text Placeholder 6">
            <a:extLst>
              <a:ext uri="{FF2B5EF4-FFF2-40B4-BE49-F238E27FC236}">
                <a16:creationId xmlns:a16="http://schemas.microsoft.com/office/drawing/2014/main" id="{43281FCD-A2A3-A72B-C13A-FA8600079546}"/>
              </a:ext>
            </a:extLst>
          </p:cNvPr>
          <p:cNvSpPr>
            <a:spLocks noGrp="1"/>
          </p:cNvSpPr>
          <p:nvPr>
            <p:ph type="body" idx="24"/>
          </p:nvPr>
        </p:nvSpPr>
        <p:spPr/>
        <p:txBody>
          <a:bodyPr/>
          <a:lstStyle/>
          <a:p>
            <a:r>
              <a:rPr lang="en-US">
                <a:latin typeface="Times New Roman" panose="02020603050405020304" pitchFamily="18" charset="0"/>
                <a:cs typeface="Times New Roman" panose="02020603050405020304" pitchFamily="18" charset="0"/>
              </a:rPr>
              <a:t>Experimental Setup</a:t>
            </a:r>
          </a:p>
        </p:txBody>
      </p:sp>
      <p:sp>
        <p:nvSpPr>
          <p:cNvPr id="8" name="Text Placeholder 7">
            <a:extLst>
              <a:ext uri="{FF2B5EF4-FFF2-40B4-BE49-F238E27FC236}">
                <a16:creationId xmlns:a16="http://schemas.microsoft.com/office/drawing/2014/main" id="{38DEDBEB-7D61-AE81-8D50-BA79EC730DBC}"/>
              </a:ext>
            </a:extLst>
          </p:cNvPr>
          <p:cNvSpPr>
            <a:spLocks noGrp="1"/>
          </p:cNvSpPr>
          <p:nvPr>
            <p:ph type="body" sz="half" idx="25"/>
          </p:nvPr>
        </p:nvSpPr>
        <p:spPr>
          <a:xfrm>
            <a:off x="761997" y="3271798"/>
            <a:ext cx="3452194" cy="1137642"/>
          </a:xfrm>
        </p:spPr>
        <p:txBody>
          <a:bodyPr>
            <a:normAutofit/>
          </a:bodyPr>
          <a:lstStyle/>
          <a:p>
            <a:r>
              <a:rPr lang="en-US" sz="1500" dirty="0">
                <a:latin typeface="Times New Roman" panose="02020603050405020304" pitchFamily="18" charset="0"/>
                <a:cs typeface="Times New Roman" panose="02020603050405020304" pitchFamily="18" charset="0"/>
              </a:rPr>
              <a:t>The experimental setup demonstrates the chatbot's potential effectiveness, including data preparation and the use of algorithms for matching user inputs with Supreme Court cases.</a:t>
            </a:r>
          </a:p>
        </p:txBody>
      </p:sp>
      <p:pic>
        <p:nvPicPr>
          <p:cNvPr id="10" name="Picture Placeholder 9">
            <a:extLst>
              <a:ext uri="{FF2B5EF4-FFF2-40B4-BE49-F238E27FC236}">
                <a16:creationId xmlns:a16="http://schemas.microsoft.com/office/drawing/2014/main" id="{705A6573-C54A-27E9-9F76-A28E0B23813D}"/>
              </a:ext>
            </a:extLst>
          </p:cNvPr>
          <p:cNvPicPr>
            <a:picLocks noGrp="1" noChangeAspect="1"/>
          </p:cNvPicPr>
          <p:nvPr>
            <p:ph type="pic" sz="quarter" idx="26"/>
          </p:nvPr>
        </p:nvPicPr>
        <p:blipFill>
          <a:blip r:embed="rId2"/>
          <a:srcRect l="3941" r="3941"/>
          <a:stretch>
            <a:fillRect/>
          </a:stretch>
        </p:blipFill>
        <p:spPr/>
      </p:pic>
    </p:spTree>
    <p:extLst>
      <p:ext uri="{BB962C8B-B14F-4D97-AF65-F5344CB8AC3E}">
        <p14:creationId xmlns:p14="http://schemas.microsoft.com/office/powerpoint/2010/main" val="26038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64344-9852-6F26-6814-A00BB9AFB52F}"/>
              </a:ext>
            </a:extLst>
          </p:cNvPr>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Similar Technology Available in the United States</a:t>
            </a:r>
          </a:p>
        </p:txBody>
      </p:sp>
      <p:sp>
        <p:nvSpPr>
          <p:cNvPr id="3" name="Text Placeholder 2">
            <a:extLst>
              <a:ext uri="{FF2B5EF4-FFF2-40B4-BE49-F238E27FC236}">
                <a16:creationId xmlns:a16="http://schemas.microsoft.com/office/drawing/2014/main" id="{7A92DFB1-B785-DE30-20AD-A3CE2F4E0492}"/>
              </a:ext>
            </a:extLst>
          </p:cNvPr>
          <p:cNvSpPr>
            <a:spLocks noGrp="1"/>
          </p:cNvSpPr>
          <p:nvPr>
            <p:ph type="body" idx="1"/>
          </p:nvPr>
        </p:nvSpPr>
        <p:spPr/>
        <p:txBody>
          <a:bodyPr/>
          <a:lstStyle/>
          <a:p>
            <a:r>
              <a:rPr lang="en-US">
                <a:latin typeface="Times New Roman" panose="02020603050405020304" pitchFamily="18" charset="0"/>
                <a:cs typeface="Times New Roman" panose="02020603050405020304" pitchFamily="18" charset="0"/>
              </a:rPr>
              <a:t>Lack of Similar Chatbots</a:t>
            </a:r>
          </a:p>
        </p:txBody>
      </p:sp>
      <p:sp>
        <p:nvSpPr>
          <p:cNvPr id="4" name="Text Placeholder 3">
            <a:extLst>
              <a:ext uri="{FF2B5EF4-FFF2-40B4-BE49-F238E27FC236}">
                <a16:creationId xmlns:a16="http://schemas.microsoft.com/office/drawing/2014/main" id="{5333B69F-B96C-69FF-5ACE-9E18A087F2E1}"/>
              </a:ext>
            </a:extLst>
          </p:cNvPr>
          <p:cNvSpPr>
            <a:spLocks noGrp="1"/>
          </p:cNvSpPr>
          <p:nvPr>
            <p:ph type="body" sz="half" idx="2"/>
          </p:nvPr>
        </p:nvSpPr>
        <p:spPr/>
        <p:txBody>
          <a:bodyPr>
            <a:normAutofit fontScale="92500" lnSpcReduction="10000"/>
          </a:bodyPr>
          <a:lstStyle/>
          <a:p>
            <a:r>
              <a:rPr lang="en-US">
                <a:latin typeface="Times New Roman" panose="02020603050405020304" pitchFamily="18" charset="0"/>
                <a:cs typeface="Times New Roman" panose="02020603050405020304" pitchFamily="18" charset="0"/>
              </a:rPr>
              <a:t>The document does not mention a chatbot similar to LAW-U developed in the USA specifically for providing legal guidance to sexual violence survivors based on Supreme Court decisions.</a:t>
            </a:r>
          </a:p>
        </p:txBody>
      </p:sp>
      <p:sp>
        <p:nvSpPr>
          <p:cNvPr id="5" name="Text Placeholder 4">
            <a:extLst>
              <a:ext uri="{FF2B5EF4-FFF2-40B4-BE49-F238E27FC236}">
                <a16:creationId xmlns:a16="http://schemas.microsoft.com/office/drawing/2014/main" id="{BAB35FDA-3CF9-FF64-D420-39B8EFBD5A2A}"/>
              </a:ext>
            </a:extLst>
          </p:cNvPr>
          <p:cNvSpPr>
            <a:spLocks noGrp="1"/>
          </p:cNvSpPr>
          <p:nvPr>
            <p:ph type="body" idx="13"/>
          </p:nvPr>
        </p:nvSpPr>
        <p:spPr/>
        <p:txBody>
          <a:bodyPr/>
          <a:lstStyle/>
          <a:p>
            <a:r>
              <a:rPr lang="en-US">
                <a:latin typeface="Times New Roman" panose="02020603050405020304" pitchFamily="18" charset="0"/>
                <a:cs typeface="Times New Roman" panose="02020603050405020304" pitchFamily="18" charset="0"/>
              </a:rPr>
              <a:t>Reference to International Service</a:t>
            </a:r>
          </a:p>
        </p:txBody>
      </p:sp>
      <p:sp>
        <p:nvSpPr>
          <p:cNvPr id="6" name="Text Placeholder 5">
            <a:extLst>
              <a:ext uri="{FF2B5EF4-FFF2-40B4-BE49-F238E27FC236}">
                <a16:creationId xmlns:a16="http://schemas.microsoft.com/office/drawing/2014/main" id="{5F5D0497-1E7F-671F-40CF-BF31171DB05A}"/>
              </a:ext>
            </a:extLst>
          </p:cNvPr>
          <p:cNvSpPr>
            <a:spLocks noGrp="1"/>
          </p:cNvSpPr>
          <p:nvPr>
            <p:ph type="body" sz="half" idx="14"/>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While the document highlights 'Sophia' from Kona Club as an international service that assists domestic violence survivors, it does not cater to the laws of individual countries, potentially limiting its effectiveness in the USA.</a:t>
            </a:r>
          </a:p>
        </p:txBody>
      </p:sp>
      <p:sp>
        <p:nvSpPr>
          <p:cNvPr id="7" name="Text Placeholder 6">
            <a:extLst>
              <a:ext uri="{FF2B5EF4-FFF2-40B4-BE49-F238E27FC236}">
                <a16:creationId xmlns:a16="http://schemas.microsoft.com/office/drawing/2014/main" id="{C2F2B862-BB92-E6C9-0C79-C87A6A31D6EF}"/>
              </a:ext>
            </a:extLst>
          </p:cNvPr>
          <p:cNvSpPr>
            <a:spLocks noGrp="1"/>
          </p:cNvSpPr>
          <p:nvPr>
            <p:ph type="body" idx="15"/>
          </p:nvPr>
        </p:nvSpPr>
        <p:spPr/>
        <p:txBody>
          <a:bodyPr/>
          <a:lstStyle/>
          <a:p>
            <a:r>
              <a:rPr lang="en-US" dirty="0">
                <a:latin typeface="Times New Roman" panose="02020603050405020304" pitchFamily="18" charset="0"/>
                <a:cs typeface="Times New Roman" panose="02020603050405020304" pitchFamily="18" charset="0"/>
              </a:rPr>
              <a:t>Comparison with International Chatbots</a:t>
            </a:r>
          </a:p>
        </p:txBody>
      </p:sp>
      <p:sp>
        <p:nvSpPr>
          <p:cNvPr id="8" name="Text Placeholder 7">
            <a:extLst>
              <a:ext uri="{FF2B5EF4-FFF2-40B4-BE49-F238E27FC236}">
                <a16:creationId xmlns:a16="http://schemas.microsoft.com/office/drawing/2014/main" id="{0D5095E0-CA40-5803-B94C-C65F1B92D89F}"/>
              </a:ext>
            </a:extLst>
          </p:cNvPr>
          <p:cNvSpPr>
            <a:spLocks noGrp="1"/>
          </p:cNvSpPr>
          <p:nvPr>
            <p:ph type="body" sz="half" idx="16"/>
          </p:nvPr>
        </p:nvSpPr>
        <p:spPr/>
        <p:txBody>
          <a:bodyPr>
            <a:normAutofit fontScale="85000" lnSpcReduction="10000"/>
          </a:bodyPr>
          <a:lstStyle/>
          <a:p>
            <a:r>
              <a:rPr lang="en-US">
                <a:latin typeface="Times New Roman" panose="02020603050405020304" pitchFamily="18" charset="0"/>
                <a:cs typeface="Times New Roman" panose="02020603050405020304" pitchFamily="18" charset="0"/>
              </a:rPr>
              <a:t>The document references 'rAInbow' from South Africa and 'Hello Cass' from Australia as chatbots tailored to their specific countries, which may not align with the legal requirements in the USA.</a:t>
            </a:r>
          </a:p>
        </p:txBody>
      </p:sp>
      <p:pic>
        <p:nvPicPr>
          <p:cNvPr id="10" name="Picture Placeholder 9">
            <a:extLst>
              <a:ext uri="{FF2B5EF4-FFF2-40B4-BE49-F238E27FC236}">
                <a16:creationId xmlns:a16="http://schemas.microsoft.com/office/drawing/2014/main" id="{8EF23597-DCCF-AAD2-3ED1-4B4535F028CB}"/>
              </a:ext>
            </a:extLst>
          </p:cNvPr>
          <p:cNvPicPr>
            <a:picLocks noGrp="1" noChangeAspect="1"/>
          </p:cNvPicPr>
          <p:nvPr>
            <p:ph type="pic" sz="quarter" idx="17"/>
          </p:nvPr>
        </p:nvPicPr>
        <p:blipFill>
          <a:blip r:embed="rId2"/>
          <a:srcRect l="16649" r="16649"/>
          <a:stretch>
            <a:fillRect/>
          </a:stretch>
        </p:blipFill>
        <p:spPr/>
      </p:pic>
    </p:spTree>
    <p:extLst>
      <p:ext uri="{BB962C8B-B14F-4D97-AF65-F5344CB8AC3E}">
        <p14:creationId xmlns:p14="http://schemas.microsoft.com/office/powerpoint/2010/main" val="1963842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150A7-BD84-F074-B9B5-3861EDE1C23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 and Future Directions</a:t>
            </a:r>
          </a:p>
        </p:txBody>
      </p:sp>
      <p:sp>
        <p:nvSpPr>
          <p:cNvPr id="3" name="Text Placeholder 2">
            <a:extLst>
              <a:ext uri="{FF2B5EF4-FFF2-40B4-BE49-F238E27FC236}">
                <a16:creationId xmlns:a16="http://schemas.microsoft.com/office/drawing/2014/main" id="{49AD3328-BB79-AB54-B92E-94645D24033D}"/>
              </a:ext>
            </a:extLst>
          </p:cNvPr>
          <p:cNvSpPr>
            <a:spLocks noGrp="1"/>
          </p:cNvSpPr>
          <p:nvPr>
            <p:ph type="body" idx="1"/>
          </p:nvPr>
        </p:nvSpPr>
        <p:spPr/>
        <p:txBody>
          <a:bodyPr/>
          <a:lstStyle/>
          <a:p>
            <a:r>
              <a:rPr lang="en-US">
                <a:latin typeface="Times New Roman" panose="02020603050405020304" pitchFamily="18" charset="0"/>
                <a:cs typeface="Times New Roman" panose="02020603050405020304" pitchFamily="18" charset="0"/>
              </a:rPr>
              <a:t>Advancement in AI Support</a:t>
            </a:r>
          </a:p>
        </p:txBody>
      </p:sp>
      <p:sp>
        <p:nvSpPr>
          <p:cNvPr id="4" name="Text Placeholder 3">
            <a:extLst>
              <a:ext uri="{FF2B5EF4-FFF2-40B4-BE49-F238E27FC236}">
                <a16:creationId xmlns:a16="http://schemas.microsoft.com/office/drawing/2014/main" id="{2FABC9BB-8081-13F6-96A2-8246D048FE45}"/>
              </a:ext>
            </a:extLst>
          </p:cNvPr>
          <p:cNvSpPr>
            <a:spLocks noGrp="1"/>
          </p:cNvSpPr>
          <p:nvPr>
            <p:ph type="body" sz="half" idx="2"/>
          </p:nvPr>
        </p:nvSpPr>
        <p:spPr/>
        <p:txBody>
          <a:bodyPr/>
          <a:lstStyle/>
          <a:p>
            <a:r>
              <a:rPr lang="en-US">
                <a:latin typeface="Times New Roman" panose="02020603050405020304" pitchFamily="18" charset="0"/>
                <a:cs typeface="Times New Roman" panose="02020603050405020304" pitchFamily="18" charset="0"/>
              </a:rPr>
              <a:t>The development of LAW-U marks a significant advancement in using AI to support sexual violence survivors through accessible legal guidance.</a:t>
            </a:r>
          </a:p>
        </p:txBody>
      </p:sp>
      <p:sp>
        <p:nvSpPr>
          <p:cNvPr id="5" name="Text Placeholder 4">
            <a:extLst>
              <a:ext uri="{FF2B5EF4-FFF2-40B4-BE49-F238E27FC236}">
                <a16:creationId xmlns:a16="http://schemas.microsoft.com/office/drawing/2014/main" id="{45513E7A-750F-A0F1-5C0F-637C6B0EC15A}"/>
              </a:ext>
            </a:extLst>
          </p:cNvPr>
          <p:cNvSpPr>
            <a:spLocks noGrp="1"/>
          </p:cNvSpPr>
          <p:nvPr>
            <p:ph type="body" idx="18"/>
          </p:nvPr>
        </p:nvSpPr>
        <p:spPr/>
        <p:txBody>
          <a:bodyPr>
            <a:normAutofit lnSpcReduction="10000"/>
          </a:bodyPr>
          <a:lstStyle/>
          <a:p>
            <a:r>
              <a:rPr lang="en-US">
                <a:latin typeface="Times New Roman" panose="02020603050405020304" pitchFamily="18" charset="0"/>
                <a:cs typeface="Times New Roman" panose="02020603050405020304" pitchFamily="18" charset="0"/>
              </a:rPr>
              <a:t>Empowerment Through Guidance</a:t>
            </a:r>
          </a:p>
        </p:txBody>
      </p:sp>
      <p:sp>
        <p:nvSpPr>
          <p:cNvPr id="6" name="Text Placeholder 5">
            <a:extLst>
              <a:ext uri="{FF2B5EF4-FFF2-40B4-BE49-F238E27FC236}">
                <a16:creationId xmlns:a16="http://schemas.microsoft.com/office/drawing/2014/main" id="{53CD0A12-94BB-8672-F053-DA0302832E44}"/>
              </a:ext>
            </a:extLst>
          </p:cNvPr>
          <p:cNvSpPr>
            <a:spLocks noGrp="1"/>
          </p:cNvSpPr>
          <p:nvPr>
            <p:ph type="body" sz="half" idx="19"/>
          </p:nvPr>
        </p:nvSpPr>
        <p:spPr/>
        <p:txBody>
          <a:bodyPr>
            <a:normAutofit/>
          </a:bodyPr>
          <a:lstStyle/>
          <a:p>
            <a:r>
              <a:rPr lang="en-US" dirty="0">
                <a:latin typeface="Times New Roman" panose="02020603050405020304" pitchFamily="18" charset="0"/>
                <a:cs typeface="Times New Roman" panose="02020603050405020304" pitchFamily="18" charset="0"/>
              </a:rPr>
              <a:t>LAW-U aims to empower survivors to take action and assert their rights, highlighting the need for continued development and improvement to fully realize its potential.</a:t>
            </a:r>
          </a:p>
        </p:txBody>
      </p:sp>
      <p:sp>
        <p:nvSpPr>
          <p:cNvPr id="7" name="Text Placeholder 6">
            <a:extLst>
              <a:ext uri="{FF2B5EF4-FFF2-40B4-BE49-F238E27FC236}">
                <a16:creationId xmlns:a16="http://schemas.microsoft.com/office/drawing/2014/main" id="{64ABE44E-80F9-0D89-0524-22A262692F10}"/>
              </a:ext>
            </a:extLst>
          </p:cNvPr>
          <p:cNvSpPr>
            <a:spLocks noGrp="1"/>
          </p:cNvSpPr>
          <p:nvPr>
            <p:ph type="body" idx="20"/>
          </p:nvPr>
        </p:nvSpPr>
        <p:spPr/>
        <p:txBody>
          <a:bodyPr/>
          <a:lstStyle/>
          <a:p>
            <a:r>
              <a:rPr lang="en-US" dirty="0">
                <a:latin typeface="Times New Roman" panose="02020603050405020304" pitchFamily="18" charset="0"/>
                <a:cs typeface="Times New Roman" panose="02020603050405020304" pitchFamily="18" charset="0"/>
              </a:rPr>
              <a:t>Future Directions</a:t>
            </a:r>
          </a:p>
        </p:txBody>
      </p:sp>
      <p:sp>
        <p:nvSpPr>
          <p:cNvPr id="8" name="Text Placeholder 7">
            <a:extLst>
              <a:ext uri="{FF2B5EF4-FFF2-40B4-BE49-F238E27FC236}">
                <a16:creationId xmlns:a16="http://schemas.microsoft.com/office/drawing/2014/main" id="{C89528E0-F85B-F9CA-555E-D5CB9E250EAF}"/>
              </a:ext>
            </a:extLst>
          </p:cNvPr>
          <p:cNvSpPr>
            <a:spLocks noGrp="1"/>
          </p:cNvSpPr>
          <p:nvPr>
            <p:ph type="body" sz="half" idx="21"/>
          </p:nvPr>
        </p:nvSpPr>
        <p:spPr>
          <a:xfrm>
            <a:off x="960665" y="4364226"/>
            <a:ext cx="7011488" cy="2300733"/>
          </a:xfrm>
        </p:spPr>
        <p:txBody>
          <a:bodyPr/>
          <a:lstStyle/>
          <a:p>
            <a:r>
              <a:rPr lang="en-US" dirty="0">
                <a:solidFill>
                  <a:schemeClr val="tx1"/>
                </a:solidFill>
                <a:latin typeface="Times New Roman" panose="02020603050405020304" pitchFamily="18" charset="0"/>
                <a:cs typeface="Times New Roman" panose="02020603050405020304" pitchFamily="18" charset="0"/>
              </a:rPr>
              <a:t>Future directions include expanding the chatbot's capabilities, exploring its application in other contexts, and continual research and development to support survivors of sexual violence more broadly.</a:t>
            </a:r>
          </a:p>
          <a:p>
            <a:r>
              <a:rPr lang="en-US" b="0" i="0" dirty="0">
                <a:solidFill>
                  <a:schemeClr val="tx1"/>
                </a:solidFill>
                <a:effectLst/>
                <a:latin typeface="Times New Roman" panose="02020603050405020304" pitchFamily="18" charset="0"/>
                <a:cs typeface="Times New Roman" panose="02020603050405020304" pitchFamily="18" charset="0"/>
              </a:rPr>
              <a:t>V. </a:t>
            </a:r>
            <a:r>
              <a:rPr lang="en-US" b="0" i="0" dirty="0" err="1">
                <a:solidFill>
                  <a:schemeClr val="tx1"/>
                </a:solidFill>
                <a:effectLst/>
                <a:latin typeface="Times New Roman" panose="02020603050405020304" pitchFamily="18" charset="0"/>
                <a:cs typeface="Times New Roman" panose="02020603050405020304" pitchFamily="18" charset="0"/>
              </a:rPr>
              <a:t>Socatiyanurak</a:t>
            </a:r>
            <a:r>
              <a:rPr lang="en-US" b="0" i="0" dirty="0">
                <a:solidFill>
                  <a:schemeClr val="tx1"/>
                </a:solidFill>
                <a:effectLst/>
                <a:latin typeface="Times New Roman" panose="02020603050405020304" pitchFamily="18" charset="0"/>
                <a:cs typeface="Times New Roman" panose="02020603050405020304" pitchFamily="18" charset="0"/>
              </a:rPr>
              <a:t>, N. </a:t>
            </a:r>
            <a:r>
              <a:rPr lang="en-US" b="0" i="0" dirty="0" err="1">
                <a:solidFill>
                  <a:schemeClr val="tx1"/>
                </a:solidFill>
                <a:effectLst/>
                <a:latin typeface="Times New Roman" panose="02020603050405020304" pitchFamily="18" charset="0"/>
                <a:cs typeface="Times New Roman" panose="02020603050405020304" pitchFamily="18" charset="0"/>
              </a:rPr>
              <a:t>Klangpornkun</a:t>
            </a:r>
            <a:r>
              <a:rPr lang="en-US" b="0" i="0" dirty="0">
                <a:solidFill>
                  <a:schemeClr val="tx1"/>
                </a:solidFill>
                <a:effectLst/>
                <a:latin typeface="Times New Roman" panose="02020603050405020304" pitchFamily="18" charset="0"/>
                <a:cs typeface="Times New Roman" panose="02020603050405020304" pitchFamily="18" charset="0"/>
              </a:rPr>
              <a:t>, A. </a:t>
            </a:r>
            <a:r>
              <a:rPr lang="en-US" b="0" i="0" dirty="0" err="1">
                <a:solidFill>
                  <a:schemeClr val="tx1"/>
                </a:solidFill>
                <a:effectLst/>
                <a:latin typeface="Times New Roman" panose="02020603050405020304" pitchFamily="18" charset="0"/>
                <a:cs typeface="Times New Roman" panose="02020603050405020304" pitchFamily="18" charset="0"/>
              </a:rPr>
              <a:t>Munthuli</a:t>
            </a:r>
            <a:r>
              <a:rPr lang="en-US" b="0" i="0" dirty="0">
                <a:solidFill>
                  <a:schemeClr val="tx1"/>
                </a:solidFill>
                <a:effectLst/>
                <a:latin typeface="Times New Roman" panose="02020603050405020304" pitchFamily="18" charset="0"/>
                <a:cs typeface="Times New Roman" panose="02020603050405020304" pitchFamily="18" charset="0"/>
              </a:rPr>
              <a:t>, P. </a:t>
            </a:r>
            <a:r>
              <a:rPr lang="en-US" b="0" i="0" dirty="0" err="1">
                <a:solidFill>
                  <a:schemeClr val="tx1"/>
                </a:solidFill>
                <a:effectLst/>
                <a:latin typeface="Times New Roman" panose="02020603050405020304" pitchFamily="18" charset="0"/>
                <a:cs typeface="Times New Roman" panose="02020603050405020304" pitchFamily="18" charset="0"/>
              </a:rPr>
              <a:t>Phienphanich</a:t>
            </a:r>
            <a:r>
              <a:rPr lang="en-US" b="0" i="0" dirty="0">
                <a:solidFill>
                  <a:schemeClr val="tx1"/>
                </a:solidFill>
                <a:effectLst/>
                <a:latin typeface="Times New Roman" panose="02020603050405020304" pitchFamily="18" charset="0"/>
                <a:cs typeface="Times New Roman" panose="02020603050405020304" pitchFamily="18" charset="0"/>
              </a:rPr>
              <a:t>, L. </a:t>
            </a:r>
            <a:r>
              <a:rPr lang="en-US" b="0" i="0" dirty="0" err="1">
                <a:solidFill>
                  <a:schemeClr val="tx1"/>
                </a:solidFill>
                <a:effectLst/>
                <a:latin typeface="Times New Roman" panose="02020603050405020304" pitchFamily="18" charset="0"/>
                <a:cs typeface="Times New Roman" panose="02020603050405020304" pitchFamily="18" charset="0"/>
              </a:rPr>
              <a:t>Kovudhikulrungsri</a:t>
            </a:r>
            <a:r>
              <a:rPr lang="en-US" b="0" i="0" dirty="0">
                <a:solidFill>
                  <a:schemeClr val="tx1"/>
                </a:solidFill>
                <a:effectLst/>
                <a:latin typeface="Times New Roman" panose="02020603050405020304" pitchFamily="18" charset="0"/>
                <a:cs typeface="Times New Roman" panose="02020603050405020304" pitchFamily="18" charset="0"/>
              </a:rPr>
              <a:t>, N. </a:t>
            </a:r>
            <a:r>
              <a:rPr lang="en-US" b="0" i="0" dirty="0" err="1">
                <a:solidFill>
                  <a:schemeClr val="tx1"/>
                </a:solidFill>
                <a:effectLst/>
                <a:latin typeface="Times New Roman" panose="02020603050405020304" pitchFamily="18" charset="0"/>
                <a:cs typeface="Times New Roman" panose="02020603050405020304" pitchFamily="18" charset="0"/>
              </a:rPr>
              <a:t>Saksakulkunakorn</a:t>
            </a:r>
            <a:r>
              <a:rPr lang="en-US" b="0" i="0" dirty="0">
                <a:solidFill>
                  <a:schemeClr val="tx1"/>
                </a:solidFill>
                <a:effectLst/>
                <a:latin typeface="Times New Roman" panose="02020603050405020304" pitchFamily="18" charset="0"/>
                <a:cs typeface="Times New Roman" panose="02020603050405020304" pitchFamily="18" charset="0"/>
              </a:rPr>
              <a:t>, P. </a:t>
            </a:r>
            <a:r>
              <a:rPr lang="en-US" b="0" i="0" dirty="0" err="1">
                <a:solidFill>
                  <a:schemeClr val="tx1"/>
                </a:solidFill>
                <a:effectLst/>
                <a:latin typeface="Times New Roman" panose="02020603050405020304" pitchFamily="18" charset="0"/>
                <a:cs typeface="Times New Roman" panose="02020603050405020304" pitchFamily="18" charset="0"/>
              </a:rPr>
              <a:t>Chairaungsri</a:t>
            </a:r>
            <a:r>
              <a:rPr lang="en-US" b="0" i="0" dirty="0">
                <a:solidFill>
                  <a:schemeClr val="tx1"/>
                </a:solidFill>
                <a:effectLst/>
                <a:latin typeface="Times New Roman" panose="02020603050405020304" pitchFamily="18" charset="0"/>
                <a:cs typeface="Times New Roman" panose="02020603050405020304" pitchFamily="18" charset="0"/>
              </a:rPr>
              <a:t>, and C. </a:t>
            </a:r>
            <a:r>
              <a:rPr lang="en-US" b="0" i="0" dirty="0" err="1">
                <a:solidFill>
                  <a:schemeClr val="tx1"/>
                </a:solidFill>
                <a:effectLst/>
                <a:latin typeface="Times New Roman" panose="02020603050405020304" pitchFamily="18" charset="0"/>
                <a:cs typeface="Times New Roman" panose="02020603050405020304" pitchFamily="18" charset="0"/>
              </a:rPr>
              <a:t>Tantibundhit</a:t>
            </a:r>
            <a:r>
              <a:rPr lang="en-US" b="0" i="0" dirty="0">
                <a:solidFill>
                  <a:schemeClr val="tx1"/>
                </a:solidFill>
                <a:effectLst/>
                <a:latin typeface="Times New Roman" panose="02020603050405020304" pitchFamily="18" charset="0"/>
                <a:cs typeface="Times New Roman" panose="02020603050405020304" pitchFamily="18" charset="0"/>
              </a:rPr>
              <a:t>, "LAW-U: Legal Guidance Through Artificial Intelligence Chatbot for Sexual Violence Victims and Survivors," in </a:t>
            </a:r>
            <a:r>
              <a:rPr lang="en-US" b="0" i="1" dirty="0">
                <a:solidFill>
                  <a:schemeClr val="tx1"/>
                </a:solidFill>
                <a:effectLst/>
                <a:latin typeface="Times New Roman" panose="02020603050405020304" pitchFamily="18" charset="0"/>
                <a:cs typeface="Times New Roman" panose="02020603050405020304" pitchFamily="18" charset="0"/>
              </a:rPr>
              <a:t>IEEE Access</a:t>
            </a:r>
            <a:r>
              <a:rPr lang="en-US" b="0" i="0" dirty="0">
                <a:solidFill>
                  <a:schemeClr val="tx1"/>
                </a:solidFill>
                <a:effectLst/>
                <a:latin typeface="Times New Roman" panose="02020603050405020304" pitchFamily="18" charset="0"/>
                <a:cs typeface="Times New Roman" panose="02020603050405020304" pitchFamily="18" charset="0"/>
              </a:rPr>
              <a:t>, vol. 9, no. , pp. , Sept. 2021, </a:t>
            </a:r>
            <a:r>
              <a:rPr lang="en-US" b="0" i="0" dirty="0" err="1">
                <a:solidFill>
                  <a:schemeClr val="tx1"/>
                </a:solidFill>
                <a:effectLst/>
                <a:latin typeface="Times New Roman" panose="02020603050405020304" pitchFamily="18" charset="0"/>
                <a:cs typeface="Times New Roman" panose="02020603050405020304" pitchFamily="18" charset="0"/>
              </a:rPr>
              <a:t>doi</a:t>
            </a:r>
            <a:r>
              <a:rPr lang="en-US" b="0" i="0" dirty="0">
                <a:solidFill>
                  <a:schemeClr val="tx1"/>
                </a:solidFill>
                <a:effectLst/>
                <a:latin typeface="Times New Roman" panose="02020603050405020304" pitchFamily="18" charset="0"/>
                <a:cs typeface="Times New Roman" panose="02020603050405020304" pitchFamily="18" charset="0"/>
              </a:rPr>
              <a:t>: 10.1109/ACCESS.2021.3113172.</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10" name="Picture Placeholder 9">
            <a:extLst>
              <a:ext uri="{FF2B5EF4-FFF2-40B4-BE49-F238E27FC236}">
                <a16:creationId xmlns:a16="http://schemas.microsoft.com/office/drawing/2014/main" id="{65B6A2A0-3D61-B453-03D5-9A4565D879F7}"/>
              </a:ext>
            </a:extLst>
          </p:cNvPr>
          <p:cNvPicPr>
            <a:picLocks noGrp="1" noChangeAspect="1"/>
          </p:cNvPicPr>
          <p:nvPr>
            <p:ph type="pic" sz="quarter" idx="22"/>
          </p:nvPr>
        </p:nvPicPr>
        <p:blipFill>
          <a:blip r:embed="rId2"/>
          <a:srcRect l="1578" r="1578"/>
          <a:stretch>
            <a:fillRect/>
          </a:stretch>
        </p:blipFill>
        <p:spPr/>
      </p:pic>
    </p:spTree>
    <p:extLst>
      <p:ext uri="{BB962C8B-B14F-4D97-AF65-F5344CB8AC3E}">
        <p14:creationId xmlns:p14="http://schemas.microsoft.com/office/powerpoint/2010/main" val="2535440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2.1" id="{19F6FF4A-BFB8-D448-81DB-A8F1C71F8E46}" vid="{CDCDF023-17A4-CF46-89DD-D6386F64A917}"/>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EA73568-5964-4504-8A49-EF730FB696F3}">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282</TotalTime>
  <Words>519</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Aptos</vt:lpstr>
      <vt:lpstr>Aptos Display</vt:lpstr>
      <vt:lpstr>Arial</vt:lpstr>
      <vt:lpstr>Calibri</vt:lpstr>
      <vt:lpstr>Roboto</vt:lpstr>
      <vt:lpstr>Times New Roman</vt:lpstr>
      <vt:lpstr>Office Theme</vt:lpstr>
      <vt:lpstr>1_Office Theme</vt:lpstr>
      <vt:lpstr>LAW-U: Legal Guidance for Sexual Violence Victims Literature Review </vt:lpstr>
      <vt:lpstr>Prevalence and Stigmatization of Sexual Violence</vt:lpstr>
      <vt:lpstr>Legal Context and Challenges in Thailand</vt:lpstr>
      <vt:lpstr>Development and Training of LAW-U</vt:lpstr>
      <vt:lpstr>Similar Technology Available in the United States</vt:lpstr>
      <vt:lpstr>Conclusion and 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LAW-U: Legal Guidance for Sexual Violence Victims Literature Review </dc:title>
  <dc:creator>Dev Snehal Parikh</dc:creator>
  <cp:lastModifiedBy>Dev Snehal Parikh</cp:lastModifiedBy>
  <cp:revision>1</cp:revision>
  <dcterms:created xsi:type="dcterms:W3CDTF">2024-02-15T15:51:11Z</dcterms:created>
  <dcterms:modified xsi:type="dcterms:W3CDTF">2024-02-15T20:33:47Z</dcterms:modified>
</cp:coreProperties>
</file>