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E406FC0-A72D-4940-B952-BC42A85B809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pieChart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areaChart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clusteredColumnChart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slicer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card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card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pieChart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clusteredColumnChart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clusteredColumnChart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pieChart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map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map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treemap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5B2F30-BF54-4126-822B-B63D4BBBFE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5D5BCD-B69E-4AD6-A90A-593390F7CF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6E4EF4-98C0-4695-8F76-DCCFA4A76F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AB2ED4-0CC0-4A7A-B19B-3DDE26D5B2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4FBB79-E614-4ADD-B531-EE70E72B94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38C360-C11D-4AB4-AA3E-416A715808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A034DC-964D-4898-885A-E5E984D3F8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B2558A-A30E-4B4F-94D3-DBF08AD5FA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CA03BF-1936-4F57-BCA2-CBAD8C564F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FEBB33-8E2A-4BD1-913E-3DED9841EB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1DED0A-014F-4774-AD9D-A36EB51D05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0DA7A-C7AE-4F6B-8BBE-0EE45D7522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CDD920-F89F-48C7-905A-D3AF4E47CB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85AB66-ADBD-452A-AB24-F46083292B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A84F97-6A29-46E6-963B-5E2EC0240A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97206C-A917-485B-8665-B5395AF3E7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386015-D5E1-4C94-A5B4-6448EF9902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849733-0CBF-4963-9992-B6909E9FF0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AABE4E-2358-4081-A765-CF0C9DA4F4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463A45-11E7-435D-9CDB-D78753818D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3DD588-D0D8-421F-93A6-A5AC920853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091F5D-EFB8-456C-8E44-A841A2C647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9A9528-58BA-4F6A-AF15-04EE806D05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4AEC8C-84AC-41DF-B1A6-744986BC13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91B9B7-775A-4D69-BE66-5F72F23B34D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F7C9EF-63B6-4F75-9E8D-D1DFCB776F1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app.powerbi.com/groups/me/reports/36eb3772-5c8b-4478-b223-ab8c177d6c5d?pbi_source=PowerPoint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36eb3772-5c8b-4478-b223-ab8c177d6c5d/?pbi_source=PowerPoint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36eb3772-5c8b-4478-b223-ab8c177d6c5d/?pbi_source=PowerPoin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36eb3772-5c8b-4478-b223-ab8c177d6c5d/?pbi_source=PowerPoint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720" y="2982240"/>
            <a:ext cx="6313680" cy="5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rmAutofit fontScale="87285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f3c910"/>
                </a:solidFill>
                <a:latin typeface="Segoe UI Light"/>
                <a:ea typeface="Segoe UI Light"/>
              </a:rPr>
              <a:t>Demonstração </a:t>
            </a:r>
            <a:r>
              <a:rPr b="0" lang="en-US" sz="4400" spc="-1" strike="noStrike">
                <a:solidFill>
                  <a:srgbClr val="f3c910"/>
                </a:solidFill>
                <a:latin typeface="Segoe UI Light"/>
                <a:ea typeface="Segoe UI Light"/>
              </a:rPr>
              <a:t> </a:t>
            </a:r>
            <a:r>
              <a:rPr b="0" lang="pt-BR" sz="4400" spc="-1" strike="noStrike">
                <a:solidFill>
                  <a:srgbClr val="f3c910"/>
                </a:solidFill>
                <a:latin typeface="Segoe UI Light"/>
                <a:ea typeface="Segoe UI Light"/>
              </a:rPr>
              <a:t>Financeira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Text Placeholder 2"/>
          <p:cNvSpPr/>
          <p:nvPr/>
        </p:nvSpPr>
        <p:spPr>
          <a:xfrm>
            <a:off x="853560" y="3658680"/>
            <a:ext cx="14875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2572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200" spc="-1" strike="noStrike" u="sng">
                <a:solidFill>
                  <a:schemeClr val="lt1"/>
                </a:solidFill>
                <a:uFillTx/>
                <a:latin typeface="Segoe UI"/>
                <a:ea typeface="Segoe UI"/>
                <a:hlinkClick r:id="rId2"/>
              </a:rPr>
              <a:t>View in Power BI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Box 16"/>
          <p:cNvSpPr/>
          <p:nvPr/>
        </p:nvSpPr>
        <p:spPr>
          <a:xfrm>
            <a:off x="832320" y="5823720"/>
            <a:ext cx="2177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900" spc="-1" strike="noStrike">
                <a:solidFill>
                  <a:schemeClr val="lt1"/>
                </a:solidFill>
                <a:latin typeface="Segoe UI Semibold"/>
                <a:ea typeface="Segoe UI Semibold"/>
              </a:rPr>
              <a:t>Downloaded at: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chemeClr val="lt1"/>
                </a:solidFill>
                <a:latin typeface="Segoe UI"/>
                <a:ea typeface="Segoe UI"/>
              </a:rPr>
              <a:t>03/07/2024 14:34:00 UTC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Box 9"/>
          <p:cNvSpPr/>
          <p:nvPr/>
        </p:nvSpPr>
        <p:spPr>
          <a:xfrm>
            <a:off x="828360" y="5407920"/>
            <a:ext cx="2177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900" spc="-1" strike="noStrike">
                <a:solidFill>
                  <a:schemeClr val="lt1"/>
                </a:solidFill>
                <a:latin typeface="Segoe UI Semibold"/>
                <a:ea typeface="Segoe UI Semibold"/>
              </a:rPr>
              <a:t>Last data refresh: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chemeClr val="lt1"/>
                </a:solidFill>
                <a:latin typeface="Segoe UI"/>
                <a:ea typeface="Segoe UI"/>
              </a:rPr>
              <a:t>01/07/2024 15:57:57 UTC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Picture 15" descr="Microsoft Power BI"/>
          <p:cNvPicPr/>
          <p:nvPr/>
        </p:nvPicPr>
        <p:blipFill>
          <a:blip r:embed="rId3"/>
          <a:stretch/>
        </p:blipFill>
        <p:spPr>
          <a:xfrm>
            <a:off x="923400" y="722520"/>
            <a:ext cx="1490400" cy="24552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1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39840" y="3694320"/>
            <a:ext cx="161640" cy="1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LibreOffice/7.6.2.1$MacOSX_X86_64 LibreOffice_project/56f7684011345957bbf33a7ee678afaf4d2ba333</Application>
  <AppVersion>15.0000</AppVersion>
  <Words>27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2016-09-04T11:54:55Z</dcterms:created>
  <dc:creator>Power BI</dc:creator>
  <dc:description/>
  <dc:language>pt-BR</dc:language>
  <cp:lastModifiedBy/>
  <dcterms:modified xsi:type="dcterms:W3CDTF">2024-07-03T11:41:53Z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