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C3618-0F46-4299-BFD5-3EA5D56774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Está com dores?</a:t>
            </a:r>
          </a:p>
        </p:txBody>
      </p:sp>
      <p:sp>
        <p:nvSpPr>
          <p:cNvPr id="4" name="Retângulo: Cantos Arredondados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810F069-F474-40B2-B33E-5357A04B2C54}"/>
              </a:ext>
            </a:extLst>
          </p:cNvPr>
          <p:cNvSpPr/>
          <p:nvPr/>
        </p:nvSpPr>
        <p:spPr>
          <a:xfrm>
            <a:off x="433633" y="3704734"/>
            <a:ext cx="3657600" cy="1310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5" name="Retângulo: Cantos Arredondados 4">
            <a:hlinkClick r:id="rId3" action="ppaction://hlinksldjump"/>
            <a:extLst>
              <a:ext uri="{FF2B5EF4-FFF2-40B4-BE49-F238E27FC236}">
                <a16:creationId xmlns:a16="http://schemas.microsoft.com/office/drawing/2014/main" id="{094E48F6-C6AC-4E03-8DF8-BF3D86704A25}"/>
              </a:ext>
            </a:extLst>
          </p:cNvPr>
          <p:cNvSpPr/>
          <p:nvPr/>
        </p:nvSpPr>
        <p:spPr>
          <a:xfrm>
            <a:off x="4267200" y="3704734"/>
            <a:ext cx="3657600" cy="1310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6" name="Retângulo: Cantos Arredondados 5">
            <a:hlinkClick r:id="rId4" action="ppaction://hlinksldjump"/>
            <a:extLst>
              <a:ext uri="{FF2B5EF4-FFF2-40B4-BE49-F238E27FC236}">
                <a16:creationId xmlns:a16="http://schemas.microsoft.com/office/drawing/2014/main" id="{CE38A686-EEE5-49CC-B78C-B36565A0C151}"/>
              </a:ext>
            </a:extLst>
          </p:cNvPr>
          <p:cNvSpPr/>
          <p:nvPr/>
        </p:nvSpPr>
        <p:spPr>
          <a:xfrm>
            <a:off x="8100767" y="3728301"/>
            <a:ext cx="3657600" cy="1310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TALVES</a:t>
            </a:r>
          </a:p>
        </p:txBody>
      </p:sp>
    </p:spTree>
    <p:extLst>
      <p:ext uri="{BB962C8B-B14F-4D97-AF65-F5344CB8AC3E}">
        <p14:creationId xmlns:p14="http://schemas.microsoft.com/office/powerpoint/2010/main" val="57547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C3618-0F46-4299-BFD5-3EA5D56774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Está com dores?</a:t>
            </a:r>
          </a:p>
        </p:txBody>
      </p:sp>
      <p:sp>
        <p:nvSpPr>
          <p:cNvPr id="4" name="Retângulo: Cantos Arredondados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810F069-F474-40B2-B33E-5357A04B2C54}"/>
              </a:ext>
            </a:extLst>
          </p:cNvPr>
          <p:cNvSpPr/>
          <p:nvPr/>
        </p:nvSpPr>
        <p:spPr>
          <a:xfrm>
            <a:off x="433633" y="3704734"/>
            <a:ext cx="3657600" cy="131032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5" name="Retângulo: Cantos Arredondados 4">
            <a:hlinkClick r:id="rId3" action="ppaction://hlinksldjump"/>
            <a:extLst>
              <a:ext uri="{FF2B5EF4-FFF2-40B4-BE49-F238E27FC236}">
                <a16:creationId xmlns:a16="http://schemas.microsoft.com/office/drawing/2014/main" id="{094E48F6-C6AC-4E03-8DF8-BF3D86704A25}"/>
              </a:ext>
            </a:extLst>
          </p:cNvPr>
          <p:cNvSpPr/>
          <p:nvPr/>
        </p:nvSpPr>
        <p:spPr>
          <a:xfrm>
            <a:off x="4267200" y="3704734"/>
            <a:ext cx="3657600" cy="1310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6" name="Retângulo: Cantos Arredondados 5">
            <a:hlinkClick r:id="rId4" action="ppaction://hlinksldjump"/>
            <a:extLst>
              <a:ext uri="{FF2B5EF4-FFF2-40B4-BE49-F238E27FC236}">
                <a16:creationId xmlns:a16="http://schemas.microsoft.com/office/drawing/2014/main" id="{CE38A686-EEE5-49CC-B78C-B36565A0C151}"/>
              </a:ext>
            </a:extLst>
          </p:cNvPr>
          <p:cNvSpPr/>
          <p:nvPr/>
        </p:nvSpPr>
        <p:spPr>
          <a:xfrm>
            <a:off x="8100767" y="3728301"/>
            <a:ext cx="3657600" cy="1310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TALVES</a:t>
            </a:r>
          </a:p>
        </p:txBody>
      </p:sp>
    </p:spTree>
    <p:extLst>
      <p:ext uri="{BB962C8B-B14F-4D97-AF65-F5344CB8AC3E}">
        <p14:creationId xmlns:p14="http://schemas.microsoft.com/office/powerpoint/2010/main" val="14153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C3618-0F46-4299-BFD5-3EA5D56774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Está com dores?</a:t>
            </a:r>
          </a:p>
        </p:txBody>
      </p:sp>
      <p:sp>
        <p:nvSpPr>
          <p:cNvPr id="4" name="Retângulo: Cantos Arredondados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810F069-F474-40B2-B33E-5357A04B2C54}"/>
              </a:ext>
            </a:extLst>
          </p:cNvPr>
          <p:cNvSpPr/>
          <p:nvPr/>
        </p:nvSpPr>
        <p:spPr>
          <a:xfrm>
            <a:off x="433633" y="3704734"/>
            <a:ext cx="3657600" cy="1310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5" name="Retângulo: Cantos Arredondados 4">
            <a:hlinkClick r:id="rId3" action="ppaction://hlinksldjump"/>
            <a:extLst>
              <a:ext uri="{FF2B5EF4-FFF2-40B4-BE49-F238E27FC236}">
                <a16:creationId xmlns:a16="http://schemas.microsoft.com/office/drawing/2014/main" id="{094E48F6-C6AC-4E03-8DF8-BF3D86704A25}"/>
              </a:ext>
            </a:extLst>
          </p:cNvPr>
          <p:cNvSpPr/>
          <p:nvPr/>
        </p:nvSpPr>
        <p:spPr>
          <a:xfrm>
            <a:off x="4267200" y="3704734"/>
            <a:ext cx="3657600" cy="131032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6" name="Retângulo: Cantos Arredondados 5">
            <a:hlinkClick r:id="rId4" action="ppaction://hlinksldjump"/>
            <a:extLst>
              <a:ext uri="{FF2B5EF4-FFF2-40B4-BE49-F238E27FC236}">
                <a16:creationId xmlns:a16="http://schemas.microsoft.com/office/drawing/2014/main" id="{CE38A686-EEE5-49CC-B78C-B36565A0C151}"/>
              </a:ext>
            </a:extLst>
          </p:cNvPr>
          <p:cNvSpPr/>
          <p:nvPr/>
        </p:nvSpPr>
        <p:spPr>
          <a:xfrm>
            <a:off x="8100767" y="3728301"/>
            <a:ext cx="3657600" cy="1310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TALVES</a:t>
            </a:r>
          </a:p>
        </p:txBody>
      </p:sp>
    </p:spTree>
    <p:extLst>
      <p:ext uri="{BB962C8B-B14F-4D97-AF65-F5344CB8AC3E}">
        <p14:creationId xmlns:p14="http://schemas.microsoft.com/office/powerpoint/2010/main" val="2727493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C3618-0F46-4299-BFD5-3EA5D56774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Está com dores?</a:t>
            </a:r>
          </a:p>
        </p:txBody>
      </p:sp>
      <p:sp>
        <p:nvSpPr>
          <p:cNvPr id="4" name="Retângulo: Cantos Arredondados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810F069-F474-40B2-B33E-5357A04B2C54}"/>
              </a:ext>
            </a:extLst>
          </p:cNvPr>
          <p:cNvSpPr/>
          <p:nvPr/>
        </p:nvSpPr>
        <p:spPr>
          <a:xfrm>
            <a:off x="433633" y="3704734"/>
            <a:ext cx="3657600" cy="1310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5" name="Retângulo: Cantos Arredondados 4">
            <a:hlinkClick r:id="rId3" action="ppaction://hlinksldjump"/>
            <a:extLst>
              <a:ext uri="{FF2B5EF4-FFF2-40B4-BE49-F238E27FC236}">
                <a16:creationId xmlns:a16="http://schemas.microsoft.com/office/drawing/2014/main" id="{094E48F6-C6AC-4E03-8DF8-BF3D86704A25}"/>
              </a:ext>
            </a:extLst>
          </p:cNvPr>
          <p:cNvSpPr/>
          <p:nvPr/>
        </p:nvSpPr>
        <p:spPr>
          <a:xfrm>
            <a:off x="4267200" y="3704734"/>
            <a:ext cx="3657600" cy="1310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6" name="Retângulo: Cantos Arredondados 5">
            <a:hlinkClick r:id="rId4" action="ppaction://hlinksldjump"/>
            <a:extLst>
              <a:ext uri="{FF2B5EF4-FFF2-40B4-BE49-F238E27FC236}">
                <a16:creationId xmlns:a16="http://schemas.microsoft.com/office/drawing/2014/main" id="{CE38A686-EEE5-49CC-B78C-B36565A0C151}"/>
              </a:ext>
            </a:extLst>
          </p:cNvPr>
          <p:cNvSpPr/>
          <p:nvPr/>
        </p:nvSpPr>
        <p:spPr>
          <a:xfrm>
            <a:off x="8100767" y="3728301"/>
            <a:ext cx="3657600" cy="131032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TALVES</a:t>
            </a:r>
          </a:p>
        </p:txBody>
      </p:sp>
    </p:spTree>
    <p:extLst>
      <p:ext uri="{BB962C8B-B14F-4D97-AF65-F5344CB8AC3E}">
        <p14:creationId xmlns:p14="http://schemas.microsoft.com/office/powerpoint/2010/main" val="59214559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67</TotalTime>
  <Words>28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Palatino Linotype</vt:lpstr>
      <vt:lpstr>Galeria</vt:lpstr>
      <vt:lpstr>Está com dores?</vt:lpstr>
      <vt:lpstr>Está com dores?</vt:lpstr>
      <vt:lpstr>Está com dores?</vt:lpstr>
      <vt:lpstr>Está com dores?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Você me ama?</dc:title>
  <dc:creator>Marcos Roberto dos Santos</dc:creator>
  <cp:lastModifiedBy>Marcos Roberto dos Santos</cp:lastModifiedBy>
  <cp:revision>5</cp:revision>
  <dcterms:created xsi:type="dcterms:W3CDTF">2018-06-09T14:29:48Z</dcterms:created>
  <dcterms:modified xsi:type="dcterms:W3CDTF">2018-06-09T15:37:47Z</dcterms:modified>
</cp:coreProperties>
</file>