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9"/>
  </p:normalViewPr>
  <p:slideViewPr>
    <p:cSldViewPr snapToGrid="0">
      <p:cViewPr>
        <p:scale>
          <a:sx n="140" d="100"/>
          <a:sy n="140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0B792-35EE-674F-86E8-F0F22AA9AAEC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5C6F3-BB2F-4F43-8AC4-0E04693A2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02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5C6F3-BB2F-4F43-8AC4-0E04693A275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88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5C6F3-BB2F-4F43-8AC4-0E04693A275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85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1AAE8-95DB-787F-3263-2E40D074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F72372-9973-D03A-62ED-84EC92E8A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65929E-ACEC-9D01-BCED-B5521496A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EBB6E5-ABBA-C694-35BC-C5D3FD534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5C6F3-BB2F-4F43-8AC4-0E04693A275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22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D026-E1BD-57B5-43F4-205E99621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EAB8B0-1EB6-6940-B7BB-9A490F41D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B5E487-A3C8-618A-0E4D-EC428114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0A472-5569-113B-7A54-38CA3D2B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C1E85-62A6-F7C2-3FBC-D054D768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89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AB7B9-1F24-FDA0-2C9A-55D0EF72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70BF24-EA6A-FC29-A89C-B1D8D402C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5B3CB-6F4B-EA62-A16F-6DA881BFA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F500CB-BDC0-7020-8AD8-B8D4314A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B9D76-6669-0524-E125-C435F30E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4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93FCCD-EEE6-1595-16DB-F43811E11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A2D786-EAD8-D5F2-B8E7-9A5BACFC8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44F84F-5ABB-6EC6-B5B5-8E4C7938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4E491A-AF23-5038-768C-713E8725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3EE440-9318-1632-8F4F-E50673EE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1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FA798-736C-87F2-1F1C-44E56B15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9E115-847A-1719-DF71-C3F83CDA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AD51F-24E9-7FA7-5E5A-DACB5587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4D6270-74C5-5D3C-7E8C-003CFB5F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AF55F1-FEC8-0EDA-D24C-3B1DE60C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85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39980-0809-309F-A680-9C8BD6A4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067AB6-F1D1-A35A-6D3D-4DBA5F37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8F327-CEA2-8B8E-352B-6FC790DA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81EC6-7B27-627D-34D0-588DD3BE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974248-6A60-0AD1-0076-B69A53A5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9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48C27-398E-BDA0-847D-E602EE64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94DB3-6AEF-E7BD-4222-E1DF4572B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A54B69-E0E5-8F18-FDAB-09711E7BE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2351DE-67B0-B54A-D26A-0AAE8CDB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BC5BAF-C9C7-5536-A938-D4C81105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A7A290-DF3F-72B1-0DEC-EDB5274C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15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EFCD4-A813-7571-E116-730154ED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8F54E3-5094-9DDC-5727-4225B31E4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CCE743-0E75-D525-E4BA-EEFD3FCF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C1C4F6-20EA-153C-3AC8-E8E6D3BEE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99A040-5A24-C083-2787-4C88CE194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1DD1F2-0220-42F8-950A-3B051BE0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AB83FC-EDA6-2056-3EB6-DE86EFA2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28ED80-AFAD-22B6-3415-B00523B8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5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24BD9-962F-B2BA-ED89-370E0EE3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93D1F9-439B-A0C6-4B33-386EE0A8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F5BDCE1-FF46-72DF-55AD-C68F36DB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E55DF6-432E-16D9-CAFC-B36E21AE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4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B8D07E-85F4-279C-23DA-8C0EDAE0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BCC460-A800-8919-0F04-899B4585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AC5713-77E1-E9AA-BE7B-0CD38E78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67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56F15-13E9-45BD-69C0-038C27B7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469520-56C4-6A66-4209-0B4E5449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4E7ED9-A62D-8CC3-F3BD-49AB03C74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D2F195-ADC1-83F1-B497-30204FCD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50B16F-94B9-6340-44B0-8B6F6D48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0E0EEF-2159-4025-48F2-00CAB871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96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47C07-50F0-C2B6-36C5-47B132B8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241E87-ECB7-A5A0-94B2-C28BAEEF4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C30969-0EF4-F65F-8D03-2FB5EAB18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2E1C7A-5E10-6DF9-C445-46A10201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8D63F9-2C1C-D462-DEBD-55CF7EE7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CC9666-DC79-807B-DDD5-8F1AAF6E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31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4B4D28-68BC-6E57-8946-23F8125A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D5C817-6D25-FEF5-CA83-7DDEB7571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16926A-ED47-A74B-C636-0E41BD5ED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C7A31-473A-084F-B6BA-744ED6BFEC90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E53B39-1B3B-7C54-C81E-9D2869A7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2C805B-0E77-F4AF-3064-1E4E67FA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C943F-488B-6149-8141-9613A4D761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86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0B57561-0FC3-B756-8C7B-53FCAADD5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1974850"/>
            <a:ext cx="5283200" cy="29083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0A99891-7667-6F0E-85B7-0B2A15380E94}"/>
              </a:ext>
            </a:extLst>
          </p:cNvPr>
          <p:cNvSpPr/>
          <p:nvPr/>
        </p:nvSpPr>
        <p:spPr>
          <a:xfrm>
            <a:off x="6655100" y="3046196"/>
            <a:ext cx="162759" cy="107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CCDB54-9E30-2E9F-035D-592F3D29C719}"/>
              </a:ext>
            </a:extLst>
          </p:cNvPr>
          <p:cNvSpPr/>
          <p:nvPr/>
        </p:nvSpPr>
        <p:spPr>
          <a:xfrm>
            <a:off x="6953588" y="3321957"/>
            <a:ext cx="162759" cy="107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77AB5E-FE6E-9D1E-DFDF-84830308AE92}"/>
              </a:ext>
            </a:extLst>
          </p:cNvPr>
          <p:cNvSpPr/>
          <p:nvPr/>
        </p:nvSpPr>
        <p:spPr>
          <a:xfrm>
            <a:off x="7203380" y="3533874"/>
            <a:ext cx="162759" cy="1070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90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82AA13C-959C-0398-3F3E-9E4A7C052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242" y="2178352"/>
            <a:ext cx="7772400" cy="21784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9ADA983-B263-F96F-5199-7547154C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48" t="14711" r="53759" b="28909"/>
          <a:stretch>
            <a:fillRect/>
          </a:stretch>
        </p:blipFill>
        <p:spPr>
          <a:xfrm>
            <a:off x="5719057" y="2482473"/>
            <a:ext cx="1639427" cy="12282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3E413A-711E-4477-04EC-994B72088D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48" t="14711" r="53759" b="28909"/>
          <a:stretch>
            <a:fillRect/>
          </a:stretch>
        </p:blipFill>
        <p:spPr>
          <a:xfrm>
            <a:off x="7591368" y="2482473"/>
            <a:ext cx="1639427" cy="1228218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BF111C-3A77-AF1B-B1CF-CE4A88FAE0CD}"/>
              </a:ext>
            </a:extLst>
          </p:cNvPr>
          <p:cNvCxnSpPr/>
          <p:nvPr/>
        </p:nvCxnSpPr>
        <p:spPr>
          <a:xfrm>
            <a:off x="5556738" y="2607934"/>
            <a:ext cx="0" cy="1363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B3B5449-0F3F-4F30-B55C-66D82CCDAA75}"/>
              </a:ext>
            </a:extLst>
          </p:cNvPr>
          <p:cNvCxnSpPr/>
          <p:nvPr/>
        </p:nvCxnSpPr>
        <p:spPr>
          <a:xfrm>
            <a:off x="7510885" y="2607934"/>
            <a:ext cx="0" cy="1363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9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C87A1E2-9D27-031D-09A0-A1212F94D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7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7A05F-2A79-5390-BE19-5E7E35C7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AAEFC83E-2638-CC54-3A10-9011AB41D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0AA5E-92A7-BE5C-D84B-889D14CCF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3F1FECD6-EC2A-EC62-DFC1-D5A481FD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22" t="21769" r="26474" b="23082"/>
          <a:stretch>
            <a:fillRect/>
          </a:stretch>
        </p:blipFill>
        <p:spPr>
          <a:xfrm>
            <a:off x="884701" y="585216"/>
            <a:ext cx="2752344" cy="30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50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</Words>
  <Application>Microsoft Macintosh PowerPoint</Application>
  <PresentationFormat>Widescreen</PresentationFormat>
  <Paragraphs>3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Gomes Silva</dc:creator>
  <cp:lastModifiedBy>Maxwell Gomes Silva</cp:lastModifiedBy>
  <cp:revision>1</cp:revision>
  <dcterms:created xsi:type="dcterms:W3CDTF">2025-07-31T01:49:49Z</dcterms:created>
  <dcterms:modified xsi:type="dcterms:W3CDTF">2025-07-31T19:35:04Z</dcterms:modified>
</cp:coreProperties>
</file>