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67A"/>
    <a:srgbClr val="1D868C"/>
    <a:srgbClr val="75CBC8"/>
    <a:srgbClr val="35296F"/>
    <a:srgbClr val="5D579B"/>
    <a:srgbClr val="1C1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89"/>
  </p:normalViewPr>
  <p:slideViewPr>
    <p:cSldViewPr snapToGrid="0">
      <p:cViewPr>
        <p:scale>
          <a:sx n="170" d="100"/>
          <a:sy n="170" d="100"/>
        </p:scale>
        <p:origin x="-224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0B792-35EE-674F-86E8-F0F22AA9AAEC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C6F3-BB2F-4F43-8AC4-0E04693A2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2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5C6F3-BB2F-4F43-8AC4-0E04693A275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88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5C6F3-BB2F-4F43-8AC4-0E04693A275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5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1AAE8-95DB-787F-3263-2E40D074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F72372-9973-D03A-62ED-84EC92E8A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65929E-ACEC-9D01-BCED-B5521496A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BB6E5-ABBA-C694-35BC-C5D3FD534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5C6F3-BB2F-4F43-8AC4-0E04693A275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2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5C6F3-BB2F-4F43-8AC4-0E04693A275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2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D026-E1BD-57B5-43F4-205E9962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EAB8B0-1EB6-6940-B7BB-9A490F41D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B5E487-A3C8-618A-0E4D-EC428114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0A472-5569-113B-7A54-38CA3D2B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C1E85-62A6-F7C2-3FBC-D054D768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89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AB7B9-1F24-FDA0-2C9A-55D0EF72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70BF24-EA6A-FC29-A89C-B1D8D402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5B3CB-6F4B-EA62-A16F-6DA881BF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F500CB-BDC0-7020-8AD8-B8D4314A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B9D76-6669-0524-E125-C435F30E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4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3FCCD-EEE6-1595-16DB-F43811E11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A2D786-EAD8-D5F2-B8E7-9A5BACFC8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4F84F-5ABB-6EC6-B5B5-8E4C7938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E491A-AF23-5038-768C-713E8725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3EE440-9318-1632-8F4F-E50673EE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FA798-736C-87F2-1F1C-44E56B15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9E115-847A-1719-DF71-C3F83CDA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AD51F-24E9-7FA7-5E5A-DACB5587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4D6270-74C5-5D3C-7E8C-003CFB5F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F55F1-FEC8-0EDA-D24C-3B1DE60C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8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39980-0809-309F-A680-9C8BD6A4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67AB6-F1D1-A35A-6D3D-4DBA5F37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8F327-CEA2-8B8E-352B-6FC790DA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81EC6-7B27-627D-34D0-588DD3BE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74248-6A60-0AD1-0076-B69A53A5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9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8C27-398E-BDA0-847D-E602EE6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94DB3-6AEF-E7BD-4222-E1DF4572B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54B69-E0E5-8F18-FDAB-09711E7B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2351DE-67B0-B54A-D26A-0AAE8CDB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BC5BAF-C9C7-5536-A938-D4C81105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A7A290-DF3F-72B1-0DEC-EDB5274C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15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EFCD4-A813-7571-E116-730154ED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8F54E3-5094-9DDC-5727-4225B31E4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CCE743-0E75-D525-E4BA-EEFD3FCF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C1C4F6-20EA-153C-3AC8-E8E6D3BEE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99A040-5A24-C083-2787-4C88CE19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1DD1F2-0220-42F8-950A-3B051BE0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AB83FC-EDA6-2056-3EB6-DE86EFA2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28ED80-AFAD-22B6-3415-B00523B8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5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24BD9-962F-B2BA-ED89-370E0EE3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93D1F9-439B-A0C6-4B33-386EE0A8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5BDCE1-FF46-72DF-55AD-C68F36D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E55DF6-432E-16D9-CAFC-B36E21AE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B8D07E-85F4-279C-23DA-8C0EDAE0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BCC460-A800-8919-0F04-899B4585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AC5713-77E1-E9AA-BE7B-0CD38E78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67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56F15-13E9-45BD-69C0-038C27B7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69520-56C4-6A66-4209-0B4E5449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4E7ED9-A62D-8CC3-F3BD-49AB03C7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D2F195-ADC1-83F1-B497-30204FCD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50B16F-94B9-6340-44B0-8B6F6D48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0E0EEF-2159-4025-48F2-00CAB871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96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7C07-50F0-C2B6-36C5-47B132B8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241E87-ECB7-A5A0-94B2-C28BAEEF4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C30969-0EF4-F65F-8D03-2FB5EAB1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2E1C7A-5E10-6DF9-C445-46A10201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D63F9-2C1C-D462-DEBD-55CF7EE7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CC9666-DC79-807B-DDD5-8F1AAF6E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31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4B4D28-68BC-6E57-8946-23F8125A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D5C817-6D25-FEF5-CA83-7DDEB757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16926A-ED47-A74B-C636-0E41BD5ED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E53B39-1B3B-7C54-C81E-9D2869A7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C805B-0E77-F4AF-3064-1E4E67FA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B57561-0FC3-B756-8C7B-53FCAADD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974850"/>
            <a:ext cx="5283200" cy="2908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A99891-7667-6F0E-85B7-0B2A15380E94}"/>
              </a:ext>
            </a:extLst>
          </p:cNvPr>
          <p:cNvSpPr/>
          <p:nvPr/>
        </p:nvSpPr>
        <p:spPr>
          <a:xfrm>
            <a:off x="6655100" y="3046196"/>
            <a:ext cx="162759" cy="107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CCDB54-9E30-2E9F-035D-592F3D29C719}"/>
              </a:ext>
            </a:extLst>
          </p:cNvPr>
          <p:cNvSpPr/>
          <p:nvPr/>
        </p:nvSpPr>
        <p:spPr>
          <a:xfrm>
            <a:off x="6953588" y="3321957"/>
            <a:ext cx="162759" cy="107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77AB5E-FE6E-9D1E-DFDF-84830308AE92}"/>
              </a:ext>
            </a:extLst>
          </p:cNvPr>
          <p:cNvSpPr/>
          <p:nvPr/>
        </p:nvSpPr>
        <p:spPr>
          <a:xfrm>
            <a:off x="7203380" y="3533874"/>
            <a:ext cx="162759" cy="107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0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2AA13C-959C-0398-3F3E-9E4A7C05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38" y="4071160"/>
            <a:ext cx="7772400" cy="21784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ADA983-B263-F96F-5199-7547154C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48" t="14711" r="53759" b="28909"/>
          <a:stretch>
            <a:fillRect/>
          </a:stretch>
        </p:blipFill>
        <p:spPr>
          <a:xfrm>
            <a:off x="7172953" y="4375281"/>
            <a:ext cx="1639427" cy="12282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3E413A-711E-4477-04EC-994B7208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48" t="14711" r="53759" b="28909"/>
          <a:stretch>
            <a:fillRect/>
          </a:stretch>
        </p:blipFill>
        <p:spPr>
          <a:xfrm>
            <a:off x="9045264" y="4375281"/>
            <a:ext cx="1639427" cy="1228218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BF111C-3A77-AF1B-B1CF-CE4A88FAE0CD}"/>
              </a:ext>
            </a:extLst>
          </p:cNvPr>
          <p:cNvCxnSpPr/>
          <p:nvPr/>
        </p:nvCxnSpPr>
        <p:spPr>
          <a:xfrm>
            <a:off x="7010634" y="4500742"/>
            <a:ext cx="0" cy="136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B3B5449-0F3F-4F30-B55C-66D82CCDAA75}"/>
              </a:ext>
            </a:extLst>
          </p:cNvPr>
          <p:cNvCxnSpPr/>
          <p:nvPr/>
        </p:nvCxnSpPr>
        <p:spPr>
          <a:xfrm>
            <a:off x="8964781" y="4500742"/>
            <a:ext cx="0" cy="136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FB5C645-4BB0-D2F5-536F-BE988AE6609D}"/>
              </a:ext>
            </a:extLst>
          </p:cNvPr>
          <p:cNvSpPr/>
          <p:nvPr/>
        </p:nvSpPr>
        <p:spPr>
          <a:xfrm>
            <a:off x="5723762" y="4727087"/>
            <a:ext cx="162759" cy="107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FE1092-40CB-02D6-3EB0-7BFC430841B9}"/>
              </a:ext>
            </a:extLst>
          </p:cNvPr>
          <p:cNvSpPr/>
          <p:nvPr/>
        </p:nvSpPr>
        <p:spPr>
          <a:xfrm>
            <a:off x="5976530" y="5002848"/>
            <a:ext cx="162759" cy="107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112A28-28C4-6EEE-AEFD-A7AC56CD2F59}"/>
              </a:ext>
            </a:extLst>
          </p:cNvPr>
          <p:cNvSpPr/>
          <p:nvPr/>
        </p:nvSpPr>
        <p:spPr>
          <a:xfrm>
            <a:off x="6226322" y="5214765"/>
            <a:ext cx="162759" cy="107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FFEE864-766A-B836-143F-75E9CC22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62" y="545061"/>
            <a:ext cx="7772400" cy="211060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5CA5D5-9E78-EC53-F429-77B36DE807EB}"/>
              </a:ext>
            </a:extLst>
          </p:cNvPr>
          <p:cNvSpPr/>
          <p:nvPr/>
        </p:nvSpPr>
        <p:spPr>
          <a:xfrm>
            <a:off x="3691128" y="2330627"/>
            <a:ext cx="201168" cy="201168"/>
          </a:xfrm>
          <a:prstGeom prst="ellipse">
            <a:avLst/>
          </a:prstGeom>
          <a:solidFill>
            <a:schemeClr val="tx1"/>
          </a:solidFill>
          <a:ln w="104775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29891D-62EB-7C72-0EAC-7D99E8FD59B1}"/>
              </a:ext>
            </a:extLst>
          </p:cNvPr>
          <p:cNvSpPr/>
          <p:nvPr/>
        </p:nvSpPr>
        <p:spPr>
          <a:xfrm>
            <a:off x="9244584" y="687629"/>
            <a:ext cx="201168" cy="201168"/>
          </a:xfrm>
          <a:prstGeom prst="ellipse">
            <a:avLst/>
          </a:prstGeom>
          <a:solidFill>
            <a:schemeClr val="tx1"/>
          </a:solidFill>
          <a:ln w="104775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557D96-3EC6-6F65-B523-E223FD370A51}"/>
              </a:ext>
            </a:extLst>
          </p:cNvPr>
          <p:cNvSpPr/>
          <p:nvPr/>
        </p:nvSpPr>
        <p:spPr>
          <a:xfrm>
            <a:off x="3688080" y="699821"/>
            <a:ext cx="201168" cy="201168"/>
          </a:xfrm>
          <a:prstGeom prst="ellipse">
            <a:avLst/>
          </a:prstGeom>
          <a:solidFill>
            <a:schemeClr val="tx1"/>
          </a:solidFill>
          <a:ln w="104775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8F5612-0BB2-E2FA-24F2-C9A2DFACBFB6}"/>
              </a:ext>
            </a:extLst>
          </p:cNvPr>
          <p:cNvSpPr/>
          <p:nvPr/>
        </p:nvSpPr>
        <p:spPr>
          <a:xfrm>
            <a:off x="9244584" y="2330627"/>
            <a:ext cx="201168" cy="201168"/>
          </a:xfrm>
          <a:prstGeom prst="ellipse">
            <a:avLst/>
          </a:prstGeom>
          <a:solidFill>
            <a:schemeClr val="tx1"/>
          </a:solidFill>
          <a:ln w="104775" cmpd="dbl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3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87A1E2-9D27-031D-09A0-A1212F94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7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7A05F-2A79-5390-BE19-5E7E35C7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AAEFC83E-2638-CC54-3A10-9011AB41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0AA5E-92A7-BE5C-D84B-889D14CCF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3F1FECD6-EC2A-EC62-DFC1-D5A481FD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22" t="21769" r="26474" b="23082"/>
          <a:stretch>
            <a:fillRect/>
          </a:stretch>
        </p:blipFill>
        <p:spPr>
          <a:xfrm>
            <a:off x="811549" y="457397"/>
            <a:ext cx="2752344" cy="307238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C78337E-36B1-FCA9-A5FD-902CF1A40333}"/>
              </a:ext>
            </a:extLst>
          </p:cNvPr>
          <p:cNvSpPr txBox="1"/>
          <p:nvPr/>
        </p:nvSpPr>
        <p:spPr>
          <a:xfrm>
            <a:off x="5022342" y="457397"/>
            <a:ext cx="60944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Paleta de Cores - </a:t>
            </a:r>
            <a:r>
              <a:rPr lang="pt-BR" b="1" dirty="0" err="1"/>
              <a:t>TestifyAi</a:t>
            </a:r>
            <a:endParaRPr lang="pt-BR" b="1" dirty="0"/>
          </a:p>
          <a:p>
            <a:pPr>
              <a:buNone/>
            </a:pPr>
            <a:r>
              <a:rPr lang="pt-BR" b="1" dirty="0"/>
              <a:t>1. Índigo Escuro (para o texto "</a:t>
            </a:r>
            <a:r>
              <a:rPr lang="pt-BR" b="1" dirty="0" err="1"/>
              <a:t>Testify</a:t>
            </a:r>
            <a:r>
              <a:rPr lang="pt-BR" b="1" dirty="0"/>
              <a:t>")</a:t>
            </a:r>
          </a:p>
          <a:p>
            <a:pPr>
              <a:buNone/>
            </a:pPr>
            <a:r>
              <a:rPr lang="pt-BR" dirty="0"/>
              <a:t>Cor sólida e escura para dar contraste e legibilidade.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HEX:</a:t>
            </a:r>
            <a:r>
              <a:rPr lang="pt-BR" dirty="0"/>
              <a:t> #3A2E7A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RGB:</a:t>
            </a:r>
            <a:r>
              <a:rPr lang="pt-BR" dirty="0"/>
              <a:t> (58, 46, 122)</a:t>
            </a:r>
          </a:p>
          <a:p>
            <a:pPr>
              <a:buNone/>
            </a:pPr>
            <a:r>
              <a:rPr lang="pt-BR" b="1" dirty="0"/>
              <a:t>2. Índigo Profundo (Início do gradiente)</a:t>
            </a:r>
          </a:p>
          <a:p>
            <a:pPr>
              <a:buNone/>
            </a:pPr>
            <a:r>
              <a:rPr lang="pt-BR" dirty="0"/>
              <a:t>A cor mais escura na letra "A" e no lápis, representa conhecimento.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HEX:</a:t>
            </a:r>
            <a:r>
              <a:rPr lang="pt-BR" dirty="0"/>
              <a:t> #4B0082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RGB:</a:t>
            </a:r>
            <a:r>
              <a:rPr lang="pt-BR" dirty="0"/>
              <a:t> (75, 0, 130)</a:t>
            </a:r>
          </a:p>
          <a:p>
            <a:pPr>
              <a:buNone/>
            </a:pPr>
            <a:r>
              <a:rPr lang="pt-BR" b="1" dirty="0"/>
              <a:t>3. Azul Intermediário (Meio do gradiente)</a:t>
            </a:r>
          </a:p>
          <a:p>
            <a:pPr>
              <a:buNone/>
            </a:pPr>
            <a:r>
              <a:rPr lang="pt-BR" dirty="0"/>
              <a:t>A cor de transição que cria o efeito de profundidade e modernidade.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HEX:</a:t>
            </a:r>
            <a:r>
              <a:rPr lang="pt-BR" dirty="0"/>
              <a:t> #4858A3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RGB:</a:t>
            </a:r>
            <a:r>
              <a:rPr lang="pt-BR" dirty="0"/>
              <a:t> (72, 88, 163)</a:t>
            </a:r>
          </a:p>
          <a:p>
            <a:pPr>
              <a:buNone/>
            </a:pPr>
            <a:r>
              <a:rPr lang="pt-BR" b="1" dirty="0"/>
              <a:t>4. Ciano / </a:t>
            </a:r>
            <a:r>
              <a:rPr lang="pt-BR" b="1" dirty="0" err="1"/>
              <a:t>Verde-azulado</a:t>
            </a:r>
            <a:r>
              <a:rPr lang="pt-BR" b="1" dirty="0"/>
              <a:t> (Fim do gradiente e texto "AI")</a:t>
            </a:r>
          </a:p>
          <a:p>
            <a:pPr>
              <a:buNone/>
            </a:pPr>
            <a:r>
              <a:rPr lang="pt-BR" dirty="0"/>
              <a:t>A cor mais clara e vibrante, simbolizando tecnologia, sucesso e inteligência.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HEX:</a:t>
            </a:r>
            <a:r>
              <a:rPr lang="pt-BR" dirty="0"/>
              <a:t> #20B2AA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RGB:</a:t>
            </a:r>
            <a:r>
              <a:rPr lang="pt-BR" dirty="0"/>
              <a:t> (32, 178, 170)</a:t>
            </a:r>
          </a:p>
        </p:txBody>
      </p:sp>
      <p:pic>
        <p:nvPicPr>
          <p:cNvPr id="15" name="Imagem 14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08FDE006-A43A-1687-AA3A-D88DD516C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3" y="3574438"/>
            <a:ext cx="4572000" cy="3136900"/>
          </a:xfrm>
          <a:prstGeom prst="rect">
            <a:avLst/>
          </a:prstGeom>
        </p:spPr>
      </p:pic>
      <p:pic>
        <p:nvPicPr>
          <p:cNvPr id="17" name="Imagem 1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BE241AA0-5840-0E8D-ECF9-A5371A1D9A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44" t="21769" r="29468" b="39827"/>
          <a:stretch>
            <a:fillRect/>
          </a:stretch>
        </p:blipFill>
        <p:spPr>
          <a:xfrm>
            <a:off x="8860535" y="457397"/>
            <a:ext cx="2450593" cy="21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5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5F2F277D-6B50-F603-C296-C211879F5F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544" t="21769" r="29468" b="39827"/>
          <a:stretch>
            <a:fillRect/>
          </a:stretch>
        </p:blipFill>
        <p:spPr>
          <a:xfrm>
            <a:off x="1560575" y="1435805"/>
            <a:ext cx="2104965" cy="1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5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F2884-7283-DA93-B8A3-927DEA7C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D3AEB6-7B6C-1BCD-910E-140A57128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664" y="1106259"/>
            <a:ext cx="7772400" cy="297212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183709-9E81-EE5F-4F2F-1476949CCFA8}"/>
              </a:ext>
            </a:extLst>
          </p:cNvPr>
          <p:cNvSpPr/>
          <p:nvPr/>
        </p:nvSpPr>
        <p:spPr>
          <a:xfrm>
            <a:off x="3108960" y="2768510"/>
            <a:ext cx="490728" cy="3383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2CE077-6E64-C346-A3F1-EDF25626614E}"/>
              </a:ext>
            </a:extLst>
          </p:cNvPr>
          <p:cNvSpPr/>
          <p:nvPr/>
        </p:nvSpPr>
        <p:spPr>
          <a:xfrm>
            <a:off x="3008376" y="1536192"/>
            <a:ext cx="490728" cy="3383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E77122-D3F2-5FEE-A9E1-196D7724B36A}"/>
              </a:ext>
            </a:extLst>
          </p:cNvPr>
          <p:cNvSpPr/>
          <p:nvPr/>
        </p:nvSpPr>
        <p:spPr>
          <a:xfrm>
            <a:off x="3008376" y="2135289"/>
            <a:ext cx="490728" cy="33832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21CFF8-44FE-2FE4-CF44-836A36D64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024" y="1874520"/>
            <a:ext cx="7772400" cy="427224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CA0D14-5540-E48C-7317-8759FC9AAB5B}"/>
              </a:ext>
            </a:extLst>
          </p:cNvPr>
          <p:cNvSpPr/>
          <p:nvPr/>
        </p:nvSpPr>
        <p:spPr>
          <a:xfrm>
            <a:off x="8738616" y="3227832"/>
            <a:ext cx="155448" cy="128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545215-E5E5-4041-3584-51D0D60FFC75}"/>
              </a:ext>
            </a:extLst>
          </p:cNvPr>
          <p:cNvSpPr/>
          <p:nvPr/>
        </p:nvSpPr>
        <p:spPr>
          <a:xfrm>
            <a:off x="8890201" y="3897740"/>
            <a:ext cx="155448" cy="128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775FD5-52FB-CE45-B6C3-C540C9C44E9E}"/>
              </a:ext>
            </a:extLst>
          </p:cNvPr>
          <p:cNvSpPr/>
          <p:nvPr/>
        </p:nvSpPr>
        <p:spPr>
          <a:xfrm>
            <a:off x="8538132" y="4171571"/>
            <a:ext cx="155448" cy="128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90F1D1-52FC-176F-50B6-B8159EF13ABC}"/>
              </a:ext>
            </a:extLst>
          </p:cNvPr>
          <p:cNvSpPr/>
          <p:nvPr/>
        </p:nvSpPr>
        <p:spPr>
          <a:xfrm>
            <a:off x="9080904" y="4342715"/>
            <a:ext cx="155448" cy="128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D5DEF8-AE46-2DAF-91D7-8B12702DB390}"/>
              </a:ext>
            </a:extLst>
          </p:cNvPr>
          <p:cNvSpPr/>
          <p:nvPr/>
        </p:nvSpPr>
        <p:spPr>
          <a:xfrm>
            <a:off x="8890201" y="4132452"/>
            <a:ext cx="155448" cy="12801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081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157</Words>
  <Application>Microsoft Macintosh PowerPoint</Application>
  <PresentationFormat>Widescreen</PresentationFormat>
  <Paragraphs>21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Gomes Silva</dc:creator>
  <cp:lastModifiedBy>Maxwell Gomes Silva</cp:lastModifiedBy>
  <cp:revision>2</cp:revision>
  <dcterms:created xsi:type="dcterms:W3CDTF">2025-07-31T01:49:49Z</dcterms:created>
  <dcterms:modified xsi:type="dcterms:W3CDTF">2025-08-02T03:08:43Z</dcterms:modified>
</cp:coreProperties>
</file>