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13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74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44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22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9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7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67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20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58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6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5B13B-3807-4FEF-BF35-1FCFCD2371A1}" type="datetimeFigureOut">
              <a:rPr lang="ko-KR" altLang="en-US" smtClean="0"/>
              <a:t>2020-02-01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113D-0271-475F-8516-277EF428E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85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554" y="2516410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터미널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(vi </a:t>
            </a:r>
            <a:r>
              <a:rPr lang="ko-KR" altLang="en-US" sz="1400" dirty="0" smtClean="0"/>
              <a:t>에디터 실행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77307" y="2516410"/>
            <a:ext cx="1468316" cy="5232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명령 모드</a:t>
            </a:r>
            <a:endParaRPr lang="ko-KR" altLang="en-US" sz="1400" dirty="0">
              <a:latin typeface="+mn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21415" y="1086620"/>
            <a:ext cx="3285392" cy="9268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+mn-ea"/>
              </a:rPr>
              <a:t>입력 모드</a:t>
            </a:r>
            <a:endParaRPr lang="en-US" altLang="ko-KR" sz="1400" dirty="0" smtClean="0">
              <a:latin typeface="+mn-ea"/>
            </a:endParaRPr>
          </a:p>
          <a:p>
            <a:pPr algn="ctr"/>
            <a:r>
              <a:rPr lang="ko-KR" altLang="en-US" sz="1200" dirty="0" smtClean="0">
                <a:latin typeface="+mn-ea"/>
              </a:rPr>
              <a:t>여기서 문서를 작성하는 실제 작업</a:t>
            </a:r>
            <a:endParaRPr lang="ko-KR" altLang="en-US" sz="1200" dirty="0">
              <a:latin typeface="+mn-ea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221414" y="3542604"/>
            <a:ext cx="3285393" cy="9268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ex</a:t>
            </a:r>
            <a:r>
              <a:rPr lang="ko-KR" altLang="en-US" sz="1400" dirty="0" smtClean="0">
                <a:latin typeface="+mn-ea"/>
              </a:rPr>
              <a:t> 모드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라인 명령 모드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algn="ctr"/>
            <a:r>
              <a:rPr lang="ko-KR" altLang="en-US" sz="1200" dirty="0" smtClean="0">
                <a:latin typeface="+mn-ea"/>
              </a:rPr>
              <a:t>여기서 저장</a:t>
            </a:r>
            <a:r>
              <a:rPr lang="en-US" altLang="ko-KR" sz="1200" dirty="0" smtClean="0">
                <a:latin typeface="+mn-ea"/>
              </a:rPr>
              <a:t>(w), </a:t>
            </a:r>
            <a:r>
              <a:rPr lang="ko-KR" altLang="en-US" sz="1200" dirty="0" smtClean="0">
                <a:latin typeface="+mn-ea"/>
              </a:rPr>
              <a:t>종료</a:t>
            </a:r>
            <a:r>
              <a:rPr lang="en-US" altLang="ko-KR" sz="1200" dirty="0" smtClean="0">
                <a:latin typeface="+mn-ea"/>
              </a:rPr>
              <a:t>(q), </a:t>
            </a:r>
            <a:r>
              <a:rPr lang="ko-KR" altLang="en-US" sz="1200" dirty="0" smtClean="0">
                <a:latin typeface="+mn-ea"/>
              </a:rPr>
              <a:t>취소</a:t>
            </a:r>
            <a:r>
              <a:rPr lang="en-US" altLang="ko-KR" sz="1200" dirty="0" smtClean="0">
                <a:latin typeface="+mn-ea"/>
              </a:rPr>
              <a:t>(i) </a:t>
            </a:r>
            <a:r>
              <a:rPr lang="ko-KR" altLang="en-US" sz="1200" dirty="0" smtClean="0">
                <a:latin typeface="+mn-ea"/>
              </a:rPr>
              <a:t>등을 수행</a:t>
            </a:r>
            <a:endParaRPr lang="en-US" altLang="ko-KR" sz="1200" dirty="0" smtClean="0">
              <a:latin typeface="+mn-ea"/>
            </a:endParaRPr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>
            <a:off x="2187990" y="2778020"/>
            <a:ext cx="8893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5" idx="0"/>
          </p:cNvCxnSpPr>
          <p:nvPr/>
        </p:nvCxnSpPr>
        <p:spPr>
          <a:xfrm rot="5400000" flipH="1" flipV="1">
            <a:off x="4961618" y="256613"/>
            <a:ext cx="1109644" cy="34099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rot="10800000" flipV="1">
            <a:off x="4545624" y="1723291"/>
            <a:ext cx="2675793" cy="923193"/>
          </a:xfrm>
          <a:prstGeom prst="bentConnector3">
            <a:avLst>
              <a:gd name="adj1" fmla="val 536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6200000" flipH="1">
            <a:off x="4961619" y="1907062"/>
            <a:ext cx="1109644" cy="34099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26"/>
          <p:cNvCxnSpPr/>
          <p:nvPr/>
        </p:nvCxnSpPr>
        <p:spPr>
          <a:xfrm rot="10800000">
            <a:off x="4545623" y="2909557"/>
            <a:ext cx="2675793" cy="923193"/>
          </a:xfrm>
          <a:prstGeom prst="bentConnector3">
            <a:avLst>
              <a:gd name="adj1" fmla="val 536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11065" y="1025159"/>
            <a:ext cx="809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i </a:t>
            </a:r>
            <a:r>
              <a:rPr lang="ko-KR" altLang="en-US" sz="1400" dirty="0" smtClean="0"/>
              <a:t>또는 </a:t>
            </a:r>
            <a:r>
              <a:rPr lang="en-US" altLang="ko-KR" sz="1400" dirty="0" smtClean="0"/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38318" y="4246968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콜론 </a:t>
            </a:r>
            <a:r>
              <a:rPr lang="en-US" altLang="ko-KR" sz="1400" dirty="0" smtClean="0"/>
              <a:t>(</a:t>
            </a:r>
            <a:r>
              <a:rPr lang="en-US" altLang="ko-KR" sz="1400" dirty="0" smtClean="0">
                <a:sym typeface="Wingdings" panose="05000000000000000000" pitchFamily="2" charset="2"/>
              </a:rPr>
              <a:t>:)</a:t>
            </a:r>
            <a:endParaRPr lang="en-US" altLang="ko-KR" sz="14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76771" y="198703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ESC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76771" y="3190809"/>
            <a:ext cx="1010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ESC, Enter</a:t>
            </a:r>
          </a:p>
        </p:txBody>
      </p:sp>
    </p:spTree>
    <p:extLst>
      <p:ext uri="{BB962C8B-B14F-4D97-AF65-F5344CB8AC3E}">
        <p14:creationId xmlns:p14="http://schemas.microsoft.com/office/powerpoint/2010/main" val="106107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661778"/>
              </p:ext>
            </p:extLst>
          </p:nvPr>
        </p:nvGraphicFramePr>
        <p:xfrm>
          <a:off x="369282" y="719666"/>
          <a:ext cx="1159704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80">
                  <a:extLst>
                    <a:ext uri="{9D8B030D-6E8A-4147-A177-3AD203B41FA5}">
                      <a16:colId xmlns:a16="http://schemas.microsoft.com/office/drawing/2014/main" val="2457142238"/>
                    </a:ext>
                  </a:extLst>
                </a:gridCol>
                <a:gridCol w="1529861">
                  <a:extLst>
                    <a:ext uri="{9D8B030D-6E8A-4147-A177-3AD203B41FA5}">
                      <a16:colId xmlns:a16="http://schemas.microsoft.com/office/drawing/2014/main" val="253294150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4148805868"/>
                    </a:ext>
                  </a:extLst>
                </a:gridCol>
                <a:gridCol w="1987062">
                  <a:extLst>
                    <a:ext uri="{9D8B030D-6E8A-4147-A177-3AD203B41FA5}">
                      <a16:colId xmlns:a16="http://schemas.microsoft.com/office/drawing/2014/main" val="3946903129"/>
                    </a:ext>
                  </a:extLst>
                </a:gridCol>
                <a:gridCol w="1863969">
                  <a:extLst>
                    <a:ext uri="{9D8B030D-6E8A-4147-A177-3AD203B41FA5}">
                      <a16:colId xmlns:a16="http://schemas.microsoft.com/office/drawing/2014/main" val="2054355520"/>
                    </a:ext>
                  </a:extLst>
                </a:gridCol>
                <a:gridCol w="694592">
                  <a:extLst>
                    <a:ext uri="{9D8B030D-6E8A-4147-A177-3AD203B41FA5}">
                      <a16:colId xmlns:a16="http://schemas.microsoft.com/office/drawing/2014/main" val="1632450901"/>
                    </a:ext>
                  </a:extLst>
                </a:gridCol>
                <a:gridCol w="2189285">
                  <a:extLst>
                    <a:ext uri="{9D8B030D-6E8A-4147-A177-3AD203B41FA5}">
                      <a16:colId xmlns:a16="http://schemas.microsoft.com/office/drawing/2014/main" val="194759184"/>
                    </a:ext>
                  </a:extLst>
                </a:gridCol>
                <a:gridCol w="1969476">
                  <a:extLst>
                    <a:ext uri="{9D8B030D-6E8A-4147-A177-3AD203B41FA5}">
                      <a16:colId xmlns:a16="http://schemas.microsoft.com/office/drawing/2014/main" val="865301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rw-r--r--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root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root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</a:t>
                      </a:r>
                      <a:r>
                        <a:rPr lang="ko-KR" altLang="en-US" sz="2400" dirty="0" smtClean="0"/>
                        <a:t>월 </a:t>
                      </a:r>
                      <a:r>
                        <a:rPr lang="en-US" altLang="ko-KR" sz="2400" dirty="0" smtClean="0"/>
                        <a:t>31 01:00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sample.txt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546965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659422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25935" y="215194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유형</a:t>
            </a:r>
            <a:endParaRPr lang="ko-KR" altLang="en-US" sz="14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723291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8986" y="215194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허가권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883876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30202" y="215194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링크 수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273061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87617" y="215194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소유자 이름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233746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53963" y="2151940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소유 그룹 이름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463075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7214" y="2151940"/>
            <a:ext cx="1424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크기</a:t>
            </a:r>
            <a:r>
              <a:rPr lang="en-US" altLang="ko-KR" sz="1400" dirty="0" smtClean="0"/>
              <a:t>(Byte)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9019311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90849" y="215194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마지막 변경 날짜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시간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1050336" y="1159282"/>
            <a:ext cx="0" cy="986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622975" y="215194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파일 이름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4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96652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486419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106851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32186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218219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8154328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0677387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486163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510619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29247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소유자</a:t>
                      </a:r>
                      <a:r>
                        <a:rPr lang="en-US" altLang="ko-KR" dirty="0" smtClean="0"/>
                        <a:t>(User)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그룹</a:t>
                      </a:r>
                      <a:r>
                        <a:rPr lang="en-US" altLang="ko-KR" dirty="0" smtClean="0"/>
                        <a:t>(Group)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그 외 사용자</a:t>
                      </a:r>
                      <a:r>
                        <a:rPr lang="en-US" altLang="ko-KR" dirty="0" smtClean="0"/>
                        <a:t>(Other)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26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93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1839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577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17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120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2020-01-27T09:12:31Z</dcterms:created>
  <dcterms:modified xsi:type="dcterms:W3CDTF">2020-02-01T13:23:42Z</dcterms:modified>
</cp:coreProperties>
</file>