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2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8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1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84D4-2118-414A-87DC-73CA14EE7577}" type="datetimeFigureOut">
              <a:rPr lang="ko-KR" altLang="en-US" smtClean="0"/>
              <a:t>2020-01-03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3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054" y="205947"/>
            <a:ext cx="2191265" cy="203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8054" y="3752335"/>
            <a:ext cx="2191265" cy="191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455" y="229640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72745" y="5780958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u</a:t>
            </a:r>
            <a:r>
              <a:rPr lang="en-US" altLang="ko-KR" sz="1600" dirty="0" smtClean="0"/>
              <a:t>buntu:16.04</a:t>
            </a:r>
            <a:endParaRPr lang="ko-KR" altLang="en-US" sz="1600" dirty="0"/>
          </a:p>
        </p:txBody>
      </p:sp>
      <p:sp>
        <p:nvSpPr>
          <p:cNvPr id="9" name="위쪽 화살표 8"/>
          <p:cNvSpPr/>
          <p:nvPr/>
        </p:nvSpPr>
        <p:spPr>
          <a:xfrm>
            <a:off x="2145955" y="3038759"/>
            <a:ext cx="535459" cy="387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91046" y="4937581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1045" y="4297090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1046" y="155811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1045" y="91762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1044" y="30237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963390">
            <a:off x="4028301" y="1257437"/>
            <a:ext cx="3212757" cy="6013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75342" y="1228873"/>
            <a:ext cx="2191265" cy="202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04743" y="330822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848334" y="256993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48333" y="192944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48332" y="131419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8342" y="1802193"/>
            <a:ext cx="179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Create container </a:t>
            </a:r>
          </a:p>
          <a:p>
            <a:r>
              <a:rPr lang="en-US" altLang="ko-KR" sz="1600" dirty="0" smtClean="0"/>
              <a:t>+ Start container</a:t>
            </a:r>
            <a:endParaRPr lang="ko-KR" altLang="en-US" sz="1600" dirty="0"/>
          </a:p>
        </p:txBody>
      </p:sp>
      <p:sp>
        <p:nvSpPr>
          <p:cNvPr id="23" name="아래쪽 화살표 22"/>
          <p:cNvSpPr/>
          <p:nvPr/>
        </p:nvSpPr>
        <p:spPr>
          <a:xfrm>
            <a:off x="5189838" y="2522140"/>
            <a:ext cx="593124" cy="51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38171" y="302913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0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5665" y="1469083"/>
            <a:ext cx="9332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463" y="2808072"/>
            <a:ext cx="12972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22974" y="4353698"/>
            <a:ext cx="6712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0649" y="5416378"/>
            <a:ext cx="6556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2265" y="3701704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7523" y="1956165"/>
            <a:ext cx="5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287" y="4183622"/>
            <a:ext cx="46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1977" y="1586643"/>
            <a:ext cx="166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Create + Start</a:t>
            </a:r>
          </a:p>
          <a:p>
            <a:pPr algn="ctr"/>
            <a:r>
              <a:rPr lang="en-US" altLang="ko-KR" dirty="0" smtClean="0"/>
              <a:t>Run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38934" y="1864499"/>
            <a:ext cx="1519666" cy="87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95215" y="3225799"/>
            <a:ext cx="1614255" cy="1121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631459" y="481261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363730" y="453836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3476368" y="1984115"/>
            <a:ext cx="2434281" cy="3435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55558" y="1868816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552923" y="4088300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2583" y="486032"/>
            <a:ext cx="6236044" cy="90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busybox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2583" y="1605012"/>
            <a:ext cx="6236044" cy="1421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build –t example/mysql-data:latest</a:t>
            </a:r>
          </a:p>
          <a:p>
            <a:pPr algn="ctr"/>
            <a:r>
              <a:rPr lang="en-US" altLang="ko-KR" dirty="0" smtClean="0"/>
              <a:t>ex) a:latest</a:t>
            </a:r>
          </a:p>
          <a:p>
            <a:pPr algn="ctr"/>
            <a:r>
              <a:rPr lang="en-US" altLang="ko-KR" dirty="0" smtClean="0"/>
              <a:t>mysql-data:latest</a:t>
            </a:r>
          </a:p>
          <a:p>
            <a:pPr algn="ctr"/>
            <a:r>
              <a:rPr lang="en-US" altLang="ko-KR" dirty="0" smtClean="0"/>
              <a:t>example/mysql-data:0.9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79" y="59449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hub.docker.com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79" y="1392195"/>
            <a:ext cx="1125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= Image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2201" y="3295134"/>
            <a:ext cx="955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>
            <a:off x="5502875" y="3130378"/>
            <a:ext cx="1186249" cy="864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2582" y="4237673"/>
            <a:ext cx="6362485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mysql-data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099" y="3423688"/>
            <a:ext cx="204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Create -&gt; Start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65275" y="2018270"/>
            <a:ext cx="1664043" cy="42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8081319" y="1995617"/>
            <a:ext cx="1169773" cy="23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99" y="4506088"/>
            <a:ext cx="29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example/mysql-data:latest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34572" y="5365225"/>
            <a:ext cx="7390690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8444" y="5633641"/>
            <a:ext cx="147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mysql-data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8299" y="5633641"/>
            <a:ext cx="28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mysql:5.7 --volumes-from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14551" y="1771136"/>
            <a:ext cx="275143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40876" y="4556547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29730" y="4551403"/>
            <a:ext cx="2808324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87835" y="5670025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903307" y="2228335"/>
            <a:ext cx="675504" cy="2203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09158" y="4961054"/>
            <a:ext cx="3037537" cy="55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3883" y="1911931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5799" y="1911930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44590" y="1911930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28163" y="3948548"/>
            <a:ext cx="4509656" cy="5333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H="1" flipV="1">
            <a:off x="3013364" y="2691245"/>
            <a:ext cx="2597726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H="1" flipV="1">
            <a:off x="5344389" y="2691245"/>
            <a:ext cx="266701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</p:cNvCxnSpPr>
          <p:nvPr/>
        </p:nvCxnSpPr>
        <p:spPr>
          <a:xfrm flipV="1">
            <a:off x="5611090" y="2691245"/>
            <a:ext cx="2140528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48642" y="882140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5344389" y="1285653"/>
            <a:ext cx="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>
            <a:off x="2937159" y="1285653"/>
            <a:ext cx="240723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5344389" y="1285653"/>
            <a:ext cx="2407229" cy="546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9141" y="1922322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4196" y="1913664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9198" y="1904999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13469" y="1324387"/>
            <a:ext cx="4509656" cy="4749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4605" y="923056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 flipH="1">
            <a:off x="4440609" y="1326569"/>
            <a:ext cx="439743" cy="412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327825" y="1324387"/>
            <a:ext cx="2552527" cy="517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4880352" y="1326569"/>
            <a:ext cx="1347263" cy="483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12181" y="1892875"/>
            <a:ext cx="1690255" cy="654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32879" y="929538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652654" y="2690603"/>
            <a:ext cx="2604654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0"/>
          </p:cNvCxnSpPr>
          <p:nvPr/>
        </p:nvCxnSpPr>
        <p:spPr>
          <a:xfrm flipV="1">
            <a:off x="5611090" y="2690603"/>
            <a:ext cx="616525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284605" y="2690603"/>
            <a:ext cx="1326486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483427" y="2690603"/>
            <a:ext cx="3127664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5131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386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386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9331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5131" y="2780783"/>
            <a:ext cx="11057660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swarm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87706" y="4377001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89331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00995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67250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67250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255195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55195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93677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459932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459932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047877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047877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017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8269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20951" y="2309118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83" t="44999" r="2779" b="2963"/>
          <a:stretch/>
        </p:blipFill>
        <p:spPr>
          <a:xfrm>
            <a:off x="1866900" y="1612900"/>
            <a:ext cx="82423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932" y="455362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./stack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32" y="33847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/stack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5" idx="0"/>
            <a:endCxn id="6" idx="2"/>
          </p:cNvCxnSpPr>
          <p:nvPr/>
        </p:nvCxnSpPr>
        <p:spPr>
          <a:xfrm rot="16200000" flipV="1">
            <a:off x="5537976" y="3290108"/>
            <a:ext cx="799584" cy="172744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0340" y="4290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540" y="3121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80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9" idx="0"/>
            <a:endCxn id="10" idx="2"/>
          </p:cNvCxnSpPr>
          <p:nvPr/>
        </p:nvCxnSpPr>
        <p:spPr>
          <a:xfrm rot="16200000" flipV="1">
            <a:off x="5971937" y="2976267"/>
            <a:ext cx="799584" cy="18284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636" y="433301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47a0b76b098c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6627" y="433301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8266d03bdb76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66018" y="4333010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912c473cbad1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1034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cho_api.1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3871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echo_api.2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8766" y="4894119"/>
            <a:ext cx="12779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echo_api.3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000" y="5455228"/>
            <a:ext cx="15279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6432" y="5455228"/>
            <a:ext cx="1532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1327" y="5455228"/>
            <a:ext cx="1532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echo_nginx.2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7976" y="3683124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0813" y="3683124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35708" y="3657603"/>
            <a:ext cx="11440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worker03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6999" y="2615233"/>
            <a:ext cx="1106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25516" y="1084307"/>
            <a:ext cx="9672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registry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58536" y="2348345"/>
            <a:ext cx="1092084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2"/>
            <a:endCxn id="15" idx="0"/>
          </p:cNvCxnSpPr>
          <p:nvPr/>
        </p:nvCxnSpPr>
        <p:spPr>
          <a:xfrm rot="5400000">
            <a:off x="3905815" y="1488742"/>
            <a:ext cx="698559" cy="3690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17" idx="0"/>
          </p:cNvCxnSpPr>
          <p:nvPr/>
        </p:nvCxnSpPr>
        <p:spPr>
          <a:xfrm rot="16200000" flipH="1">
            <a:off x="7467441" y="1617320"/>
            <a:ext cx="673038" cy="340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2"/>
            <a:endCxn id="16" idx="0"/>
          </p:cNvCxnSpPr>
          <p:nvPr/>
        </p:nvCxnSpPr>
        <p:spPr>
          <a:xfrm rot="16200000" flipH="1">
            <a:off x="5752233" y="3332527"/>
            <a:ext cx="698559" cy="2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3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165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53</cp:revision>
  <dcterms:created xsi:type="dcterms:W3CDTF">2019-12-30T08:23:53Z</dcterms:created>
  <dcterms:modified xsi:type="dcterms:W3CDTF">2020-01-03T09:42:40Z</dcterms:modified>
</cp:coreProperties>
</file>