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2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6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3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0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8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1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8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8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84D4-2118-414A-87DC-73CA14EE7577}" type="datetimeFigureOut">
              <a:rPr lang="ko-KR" altLang="en-US" smtClean="0"/>
              <a:t>2020-01-02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BECB-1000-4760-903B-07CCF7526E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3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8054" y="205947"/>
            <a:ext cx="2191265" cy="203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8054" y="3752335"/>
            <a:ext cx="2191265" cy="191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455" y="2296408"/>
            <a:ext cx="170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ocker</a:t>
            </a:r>
            <a:r>
              <a:rPr lang="en-US" altLang="ko-KR" sz="1600" dirty="0" smtClean="0"/>
              <a:t> image</a:t>
            </a:r>
          </a:p>
          <a:p>
            <a:r>
              <a:rPr lang="en-US" altLang="ko-KR" sz="1600" dirty="0"/>
              <a:t>h</a:t>
            </a:r>
            <a:r>
              <a:rPr lang="en-US" altLang="ko-KR" sz="1600" dirty="0" smtClean="0"/>
              <a:t>elloworld:latest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72745" y="5780958"/>
            <a:ext cx="145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ocker</a:t>
            </a:r>
            <a:r>
              <a:rPr lang="en-US" altLang="ko-KR" sz="1600" dirty="0" smtClean="0"/>
              <a:t> image</a:t>
            </a:r>
          </a:p>
          <a:p>
            <a:r>
              <a:rPr lang="en-US" altLang="ko-KR" sz="1600" dirty="0"/>
              <a:t>u</a:t>
            </a:r>
            <a:r>
              <a:rPr lang="en-US" altLang="ko-KR" sz="1600" dirty="0" smtClean="0"/>
              <a:t>buntu:16.04</a:t>
            </a:r>
            <a:endParaRPr lang="ko-KR" altLang="en-US" sz="1600" dirty="0"/>
          </a:p>
        </p:txBody>
      </p:sp>
      <p:sp>
        <p:nvSpPr>
          <p:cNvPr id="9" name="위쪽 화살표 8"/>
          <p:cNvSpPr/>
          <p:nvPr/>
        </p:nvSpPr>
        <p:spPr>
          <a:xfrm>
            <a:off x="2145955" y="3038759"/>
            <a:ext cx="535459" cy="387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91046" y="4937581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91045" y="4297090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91046" y="1558118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1045" y="917627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1044" y="302376"/>
            <a:ext cx="1845275" cy="5364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r>
              <a:rPr lang="en-US" altLang="ko-KR" dirty="0" smtClean="0">
                <a:solidFill>
                  <a:schemeClr val="tx1"/>
                </a:solidFill>
              </a:rPr>
              <a:t>elloworld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(shell script file)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963390">
            <a:off x="4028301" y="1257437"/>
            <a:ext cx="3212757" cy="6013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675342" y="1228873"/>
            <a:ext cx="2191265" cy="202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04743" y="3308228"/>
            <a:ext cx="170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ocker</a:t>
            </a:r>
            <a:r>
              <a:rPr lang="en-US" altLang="ko-KR" sz="1600" dirty="0" smtClean="0"/>
              <a:t> image</a:t>
            </a:r>
          </a:p>
          <a:p>
            <a:r>
              <a:rPr lang="en-US" altLang="ko-KR" sz="1600" dirty="0"/>
              <a:t>h</a:t>
            </a:r>
            <a:r>
              <a:rPr lang="en-US" altLang="ko-KR" sz="1600" dirty="0" smtClean="0"/>
              <a:t>elloworld:latest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848334" y="2569938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48333" y="1929447"/>
            <a:ext cx="1845275" cy="536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libraries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48332" y="1314196"/>
            <a:ext cx="1845275" cy="5364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r>
              <a:rPr lang="en-US" altLang="ko-KR" dirty="0" smtClean="0">
                <a:solidFill>
                  <a:schemeClr val="tx1"/>
                </a:solidFill>
              </a:rPr>
              <a:t>elloworld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(shell script file)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8342" y="1802193"/>
            <a:ext cx="1795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Create container </a:t>
            </a:r>
          </a:p>
          <a:p>
            <a:r>
              <a:rPr lang="en-US" altLang="ko-KR" sz="1600" dirty="0" smtClean="0"/>
              <a:t>+ Start container</a:t>
            </a:r>
            <a:endParaRPr lang="ko-KR" altLang="en-US" sz="1600" dirty="0"/>
          </a:p>
        </p:txBody>
      </p:sp>
      <p:sp>
        <p:nvSpPr>
          <p:cNvPr id="23" name="아래쪽 화살표 22"/>
          <p:cNvSpPr/>
          <p:nvPr/>
        </p:nvSpPr>
        <p:spPr>
          <a:xfrm>
            <a:off x="5189838" y="2522140"/>
            <a:ext cx="593124" cy="516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38171" y="302913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run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0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05665" y="1469083"/>
            <a:ext cx="9332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1463" y="2808072"/>
            <a:ext cx="12972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22974" y="4353698"/>
            <a:ext cx="6712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0649" y="5416378"/>
            <a:ext cx="6556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62265" y="3701704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7523" y="1956165"/>
            <a:ext cx="5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rmi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287" y="4183622"/>
            <a:ext cx="46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rm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1977" y="1586643"/>
            <a:ext cx="166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Create + Start</a:t>
            </a:r>
          </a:p>
          <a:p>
            <a:pPr algn="ctr"/>
            <a:r>
              <a:rPr lang="en-US" altLang="ko-KR" dirty="0" smtClean="0"/>
              <a:t>Run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38934" y="1864499"/>
            <a:ext cx="1519666" cy="879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195215" y="3225799"/>
            <a:ext cx="1614255" cy="1121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631459" y="4812614"/>
            <a:ext cx="1359244" cy="788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363730" y="4538364"/>
            <a:ext cx="1359244" cy="788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3476368" y="1984115"/>
            <a:ext cx="2434281" cy="3435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55558" y="1868816"/>
            <a:ext cx="267730" cy="19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552923" y="4088300"/>
            <a:ext cx="267730" cy="19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1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2583" y="486032"/>
            <a:ext cx="6236044" cy="90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busybox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2583" y="1605012"/>
            <a:ext cx="6236044" cy="14210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build –t example/mysql-data:latest</a:t>
            </a:r>
          </a:p>
          <a:p>
            <a:pPr algn="ctr"/>
            <a:r>
              <a:rPr lang="en-US" altLang="ko-KR" dirty="0" smtClean="0"/>
              <a:t>ex) a:latest</a:t>
            </a:r>
          </a:p>
          <a:p>
            <a:pPr algn="ctr"/>
            <a:r>
              <a:rPr lang="en-US" altLang="ko-KR" dirty="0" smtClean="0"/>
              <a:t>mysql-data:latest</a:t>
            </a:r>
          </a:p>
          <a:p>
            <a:pPr algn="ctr"/>
            <a:r>
              <a:rPr lang="en-US" altLang="ko-KR" dirty="0" smtClean="0"/>
              <a:t>example/mysql-data:0.9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79" y="59449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hub.docker.com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79" y="1392195"/>
            <a:ext cx="1125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Template</a:t>
            </a:r>
          </a:p>
          <a:p>
            <a:r>
              <a:rPr lang="en-US" altLang="ko-KR" dirty="0" smtClean="0"/>
              <a:t>= Image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02201" y="3295134"/>
            <a:ext cx="955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아래쪽 화살표 9"/>
          <p:cNvSpPr/>
          <p:nvPr/>
        </p:nvSpPr>
        <p:spPr>
          <a:xfrm>
            <a:off x="5502875" y="3130378"/>
            <a:ext cx="1186249" cy="864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52582" y="4237673"/>
            <a:ext cx="6362485" cy="9061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ocker</a:t>
            </a:r>
            <a:r>
              <a:rPr lang="en-US" altLang="ko-KR" dirty="0" smtClean="0"/>
              <a:t> run --name mysql-data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099" y="3423688"/>
            <a:ext cx="204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Create -&gt; Start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65275" y="2018270"/>
            <a:ext cx="1664043" cy="42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Dockerfile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8081319" y="1995617"/>
            <a:ext cx="1169773" cy="23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99" y="4506088"/>
            <a:ext cx="29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example/mysql-data:latest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234572" y="5365225"/>
            <a:ext cx="7390690" cy="9061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ocker</a:t>
            </a:r>
            <a:r>
              <a:rPr lang="en-US" altLang="ko-KR" dirty="0" smtClean="0"/>
              <a:t> run --name mysql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28444" y="5633641"/>
            <a:ext cx="147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mysql-data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8299" y="5633641"/>
            <a:ext cx="287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mysql:5.7 --volumes-from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14551" y="1771136"/>
            <a:ext cx="2751438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40876" y="4556547"/>
            <a:ext cx="1245158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129730" y="4551403"/>
            <a:ext cx="2808324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087835" y="5670025"/>
            <a:ext cx="1245158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903307" y="2228335"/>
            <a:ext cx="675504" cy="2203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609158" y="4961054"/>
            <a:ext cx="3037537" cy="557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2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3883" y="1911931"/>
            <a:ext cx="1787236" cy="6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5799" y="1911930"/>
            <a:ext cx="1697183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44590" y="1911930"/>
            <a:ext cx="1690255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31322" y="807028"/>
            <a:ext cx="8484178" cy="241415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709" y="368424"/>
            <a:ext cx="27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ridge: mongo-networks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16972" y="3636818"/>
            <a:ext cx="978823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89809" y="4364185"/>
            <a:ext cx="8125691" cy="976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 engine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89809" y="5569529"/>
            <a:ext cx="8125691" cy="976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OS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609" y="3880554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ocker-compose.yml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28163" y="3948548"/>
            <a:ext cx="4509656" cy="5333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Mongo mongo1:27017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replica_setting.js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H="1" flipV="1">
            <a:off x="3013364" y="2691245"/>
            <a:ext cx="2597726" cy="118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0"/>
          </p:cNvCxnSpPr>
          <p:nvPr/>
        </p:nvCxnSpPr>
        <p:spPr>
          <a:xfrm flipH="1" flipV="1">
            <a:off x="5344389" y="2691245"/>
            <a:ext cx="266701" cy="118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0"/>
          </p:cNvCxnSpPr>
          <p:nvPr/>
        </p:nvCxnSpPr>
        <p:spPr>
          <a:xfrm flipV="1">
            <a:off x="5611090" y="2691245"/>
            <a:ext cx="2140528" cy="118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748642" y="882140"/>
            <a:ext cx="1191493" cy="403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>
            <a:off x="5344389" y="1285653"/>
            <a:ext cx="0" cy="511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>
            <a:off x="2937159" y="1285653"/>
            <a:ext cx="2407230" cy="511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2"/>
          </p:cNvCxnSpPr>
          <p:nvPr/>
        </p:nvCxnSpPr>
        <p:spPr>
          <a:xfrm>
            <a:off x="5344389" y="1285653"/>
            <a:ext cx="2407229" cy="546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3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1322" y="807028"/>
            <a:ext cx="8484178" cy="2414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9141" y="1922322"/>
            <a:ext cx="1787236" cy="6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34196" y="1913664"/>
            <a:ext cx="1697183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39198" y="1904999"/>
            <a:ext cx="1690255" cy="65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709" y="368424"/>
            <a:ext cx="27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ridge: mongo-networks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16972" y="3636818"/>
            <a:ext cx="978823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89809" y="4364185"/>
            <a:ext cx="8125691" cy="976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 engine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89809" y="5569529"/>
            <a:ext cx="8125691" cy="976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OS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609" y="3880554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ocker-compose.yml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13469" y="1324387"/>
            <a:ext cx="4509656" cy="4749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Mongo mongo1:27017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replica_setting.js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4605" y="923056"/>
            <a:ext cx="1191493" cy="4035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 flipH="1">
            <a:off x="4440609" y="1326569"/>
            <a:ext cx="439743" cy="412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327825" y="1324387"/>
            <a:ext cx="2552527" cy="517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2"/>
          </p:cNvCxnSpPr>
          <p:nvPr/>
        </p:nvCxnSpPr>
        <p:spPr>
          <a:xfrm>
            <a:off x="4880352" y="1326569"/>
            <a:ext cx="1347263" cy="483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12181" y="1892875"/>
            <a:ext cx="1690255" cy="654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32879" y="929538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Dockerfile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652654" y="2690603"/>
            <a:ext cx="2604654" cy="118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0"/>
          </p:cNvCxnSpPr>
          <p:nvPr/>
        </p:nvCxnSpPr>
        <p:spPr>
          <a:xfrm flipV="1">
            <a:off x="5611090" y="2690603"/>
            <a:ext cx="616525" cy="1189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284605" y="2690603"/>
            <a:ext cx="1326486" cy="1189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2483427" y="2690603"/>
            <a:ext cx="3127664" cy="1189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5131" y="682338"/>
            <a:ext cx="3299114" cy="1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1386" y="904013"/>
            <a:ext cx="1421690" cy="4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1386" y="1495840"/>
            <a:ext cx="1421690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9331" y="904013"/>
            <a:ext cx="1344545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5131" y="2780783"/>
            <a:ext cx="11057660" cy="9767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Docker swarm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87706" y="4377001"/>
            <a:ext cx="8125691" cy="976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Host OS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89331" y="1495840"/>
            <a:ext cx="1344545" cy="47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00995" y="682338"/>
            <a:ext cx="3299114" cy="1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67250" y="904013"/>
            <a:ext cx="1421690" cy="4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67250" y="1495840"/>
            <a:ext cx="1421690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255195" y="904013"/>
            <a:ext cx="1344545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255195" y="1495840"/>
            <a:ext cx="1344545" cy="47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293677" y="682338"/>
            <a:ext cx="3299114" cy="1478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459932" y="904013"/>
            <a:ext cx="1421690" cy="4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459932" y="1495840"/>
            <a:ext cx="1421690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047877" y="904013"/>
            <a:ext cx="1344545" cy="471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047877" y="1495840"/>
            <a:ext cx="1344545" cy="47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mongo-client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017" y="2281185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Host: Docker engine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8269" y="2281185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Host: Docker engine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20951" y="2309118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Host: Docker engine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1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083" t="44999" r="2779" b="2963"/>
          <a:stretch/>
        </p:blipFill>
        <p:spPr>
          <a:xfrm>
            <a:off x="1866900" y="1612900"/>
            <a:ext cx="8242300" cy="356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932" y="455362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./stack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3132" y="338470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/stack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5" idx="0"/>
            <a:endCxn id="6" idx="2"/>
          </p:cNvCxnSpPr>
          <p:nvPr/>
        </p:nvCxnSpPr>
        <p:spPr>
          <a:xfrm rot="16200000" flipV="1">
            <a:off x="5537976" y="3290108"/>
            <a:ext cx="799584" cy="172744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0340" y="4290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540" y="3121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80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9" idx="0"/>
            <a:endCxn id="10" idx="2"/>
          </p:cNvCxnSpPr>
          <p:nvPr/>
        </p:nvCxnSpPr>
        <p:spPr>
          <a:xfrm rot="16200000" flipV="1">
            <a:off x="5971937" y="2976267"/>
            <a:ext cx="799584" cy="18284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3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151</Words>
  <Application>Microsoft Office PowerPoint</Application>
  <PresentationFormat>와이드스크린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43</cp:revision>
  <dcterms:created xsi:type="dcterms:W3CDTF">2019-12-30T08:23:53Z</dcterms:created>
  <dcterms:modified xsi:type="dcterms:W3CDTF">2020-01-02T09:03:44Z</dcterms:modified>
</cp:coreProperties>
</file>