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4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3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5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4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8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3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86EE-E9BA-4CAD-A0B0-E5C918A7C26B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47A6-1F73-46E6-BF99-624CB1692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0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685800"/>
            <a:ext cx="11534775" cy="5486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7943" y="1491343"/>
            <a:ext cx="359228" cy="250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19401" y="4474029"/>
            <a:ext cx="8882742" cy="1589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257425"/>
            <a:ext cx="5219700" cy="2343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87342" y="2279197"/>
            <a:ext cx="359228" cy="355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22914" y="2928258"/>
            <a:ext cx="838200" cy="1077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8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00162"/>
            <a:ext cx="8229600" cy="4257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03915" y="4931230"/>
            <a:ext cx="1785256" cy="206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8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2</cp:revision>
  <dcterms:created xsi:type="dcterms:W3CDTF">2020-01-31T02:12:34Z</dcterms:created>
  <dcterms:modified xsi:type="dcterms:W3CDTF">2020-01-31T04:14:13Z</dcterms:modified>
</cp:coreProperties>
</file>