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92" d="100"/>
          <a:sy n="92" d="100"/>
        </p:scale>
        <p:origin x="84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984D4-2118-414A-87DC-73CA14EE7577}" type="datetimeFigureOut">
              <a:rPr lang="ko-KR" altLang="en-US" smtClean="0"/>
              <a:t>2020-01-06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2BECB-1000-4760-903B-07CCF7526E2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08238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984D4-2118-414A-87DC-73CA14EE7577}" type="datetimeFigureOut">
              <a:rPr lang="ko-KR" altLang="en-US" smtClean="0"/>
              <a:t>2020-01-06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2BECB-1000-4760-903B-07CCF7526E2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85490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984D4-2118-414A-87DC-73CA14EE7577}" type="datetimeFigureOut">
              <a:rPr lang="ko-KR" altLang="en-US" smtClean="0"/>
              <a:t>2020-01-06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2BECB-1000-4760-903B-07CCF7526E2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060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984D4-2118-414A-87DC-73CA14EE7577}" type="datetimeFigureOut">
              <a:rPr lang="ko-KR" altLang="en-US" smtClean="0"/>
              <a:t>2020-01-06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2BECB-1000-4760-903B-07CCF7526E2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6327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984D4-2118-414A-87DC-73CA14EE7577}" type="datetimeFigureOut">
              <a:rPr lang="ko-KR" altLang="en-US" smtClean="0"/>
              <a:t>2020-01-06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2BECB-1000-4760-903B-07CCF7526E2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4646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984D4-2118-414A-87DC-73CA14EE7577}" type="datetimeFigureOut">
              <a:rPr lang="ko-KR" altLang="en-US" smtClean="0"/>
              <a:t>2020-01-06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2BECB-1000-4760-903B-07CCF7526E2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03024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984D4-2118-414A-87DC-73CA14EE7577}" type="datetimeFigureOut">
              <a:rPr lang="ko-KR" altLang="en-US" smtClean="0"/>
              <a:t>2020-01-06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2BECB-1000-4760-903B-07CCF7526E2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42983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984D4-2118-414A-87DC-73CA14EE7577}" type="datetimeFigureOut">
              <a:rPr lang="ko-KR" altLang="en-US" smtClean="0"/>
              <a:t>2020-01-06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2BECB-1000-4760-903B-07CCF7526E2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35865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984D4-2118-414A-87DC-73CA14EE7577}" type="datetimeFigureOut">
              <a:rPr lang="ko-KR" altLang="en-US" smtClean="0"/>
              <a:t>2020-01-06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2BECB-1000-4760-903B-07CCF7526E2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57129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984D4-2118-414A-87DC-73CA14EE7577}" type="datetimeFigureOut">
              <a:rPr lang="ko-KR" altLang="en-US" smtClean="0"/>
              <a:t>2020-01-06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2BECB-1000-4760-903B-07CCF7526E2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4803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984D4-2118-414A-87DC-73CA14EE7577}" type="datetimeFigureOut">
              <a:rPr lang="ko-KR" altLang="en-US" smtClean="0"/>
              <a:t>2020-01-06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2BECB-1000-4760-903B-07CCF7526E2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5819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4984D4-2118-414A-87DC-73CA14EE7577}" type="datetimeFigureOut">
              <a:rPr lang="ko-KR" altLang="en-US" smtClean="0"/>
              <a:t>2020-01-06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82BECB-1000-4760-903B-07CCF7526E2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88372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318054" y="205947"/>
            <a:ext cx="2191265" cy="20347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318054" y="3752335"/>
            <a:ext cx="2191265" cy="19111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547455" y="2296408"/>
            <a:ext cx="17020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/>
              <a:t>d</a:t>
            </a:r>
            <a:r>
              <a:rPr lang="en-US" altLang="ko-KR" sz="1600" dirty="0" err="1" smtClean="0"/>
              <a:t>ocker</a:t>
            </a:r>
            <a:r>
              <a:rPr lang="en-US" altLang="ko-KR" sz="1600" dirty="0" smtClean="0"/>
              <a:t> image</a:t>
            </a:r>
          </a:p>
          <a:p>
            <a:r>
              <a:rPr lang="en-US" altLang="ko-KR" sz="1600" dirty="0"/>
              <a:t>h</a:t>
            </a:r>
            <a:r>
              <a:rPr lang="en-US" altLang="ko-KR" sz="1600" dirty="0" smtClean="0"/>
              <a:t>elloworld:latest</a:t>
            </a:r>
            <a:endParaRPr lang="ko-KR" alt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672745" y="5780958"/>
            <a:ext cx="14578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/>
              <a:t>d</a:t>
            </a:r>
            <a:r>
              <a:rPr lang="en-US" altLang="ko-KR" sz="1600" dirty="0" err="1" smtClean="0"/>
              <a:t>ocker</a:t>
            </a:r>
            <a:r>
              <a:rPr lang="en-US" altLang="ko-KR" sz="1600" dirty="0" smtClean="0"/>
              <a:t> image</a:t>
            </a:r>
          </a:p>
          <a:p>
            <a:r>
              <a:rPr lang="en-US" altLang="ko-KR" sz="1600" dirty="0"/>
              <a:t>u</a:t>
            </a:r>
            <a:r>
              <a:rPr lang="en-US" altLang="ko-KR" sz="1600" dirty="0" smtClean="0"/>
              <a:t>buntu:16.04</a:t>
            </a:r>
            <a:endParaRPr lang="ko-KR" altLang="en-US" sz="1600" dirty="0"/>
          </a:p>
        </p:txBody>
      </p:sp>
      <p:sp>
        <p:nvSpPr>
          <p:cNvPr id="9" name="위쪽 화살표 8"/>
          <p:cNvSpPr/>
          <p:nvPr/>
        </p:nvSpPr>
        <p:spPr>
          <a:xfrm>
            <a:off x="2145955" y="3038759"/>
            <a:ext cx="535459" cy="38717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1491046" y="4937581"/>
            <a:ext cx="1845275" cy="53646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File System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491045" y="4297090"/>
            <a:ext cx="1845275" cy="53646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libraries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491046" y="1558118"/>
            <a:ext cx="1845275" cy="53646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File System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491045" y="917627"/>
            <a:ext cx="1845275" cy="53646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libraries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491044" y="302376"/>
            <a:ext cx="1845275" cy="53646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h</a:t>
            </a:r>
            <a:r>
              <a:rPr lang="en-US" altLang="ko-KR" dirty="0" smtClean="0">
                <a:solidFill>
                  <a:schemeClr val="tx1"/>
                </a:solidFill>
              </a:rPr>
              <a:t>elloworld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(shell script file)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오른쪽 화살표 14"/>
          <p:cNvSpPr/>
          <p:nvPr/>
        </p:nvSpPr>
        <p:spPr>
          <a:xfrm rot="963390">
            <a:off x="4028301" y="1257437"/>
            <a:ext cx="3212757" cy="60136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7675342" y="1228873"/>
            <a:ext cx="2191265" cy="2023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904743" y="3308228"/>
            <a:ext cx="17020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/>
              <a:t>d</a:t>
            </a:r>
            <a:r>
              <a:rPr lang="en-US" altLang="ko-KR" sz="1600" dirty="0" err="1" smtClean="0"/>
              <a:t>ocker</a:t>
            </a:r>
            <a:r>
              <a:rPr lang="en-US" altLang="ko-KR" sz="1600" dirty="0" smtClean="0"/>
              <a:t> image</a:t>
            </a:r>
          </a:p>
          <a:p>
            <a:r>
              <a:rPr lang="en-US" altLang="ko-KR" sz="1600" dirty="0"/>
              <a:t>h</a:t>
            </a:r>
            <a:r>
              <a:rPr lang="en-US" altLang="ko-KR" sz="1600" dirty="0" smtClean="0"/>
              <a:t>elloworld:latest</a:t>
            </a:r>
            <a:endParaRPr lang="ko-KR" altLang="en-US" sz="1600" dirty="0"/>
          </a:p>
        </p:txBody>
      </p:sp>
      <p:sp>
        <p:nvSpPr>
          <p:cNvPr id="19" name="직사각형 18"/>
          <p:cNvSpPr/>
          <p:nvPr/>
        </p:nvSpPr>
        <p:spPr>
          <a:xfrm>
            <a:off x="7848334" y="2569938"/>
            <a:ext cx="1845275" cy="53646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File System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7848333" y="1929447"/>
            <a:ext cx="1845275" cy="53646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libraries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7848332" y="1314196"/>
            <a:ext cx="1845275" cy="53646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h</a:t>
            </a:r>
            <a:r>
              <a:rPr lang="en-US" altLang="ko-KR" dirty="0" smtClean="0">
                <a:solidFill>
                  <a:schemeClr val="tx1"/>
                </a:solidFill>
              </a:rPr>
              <a:t>elloworld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(shell script file)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418342" y="1802193"/>
            <a:ext cx="17958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Create container </a:t>
            </a:r>
          </a:p>
          <a:p>
            <a:r>
              <a:rPr lang="en-US" altLang="ko-KR" sz="1600" dirty="0" smtClean="0"/>
              <a:t>+ Start container</a:t>
            </a:r>
            <a:endParaRPr lang="ko-KR" altLang="en-US" sz="1600" dirty="0"/>
          </a:p>
        </p:txBody>
      </p:sp>
      <p:sp>
        <p:nvSpPr>
          <p:cNvPr id="23" name="아래쪽 화살표 22"/>
          <p:cNvSpPr/>
          <p:nvPr/>
        </p:nvSpPr>
        <p:spPr>
          <a:xfrm>
            <a:off x="5189838" y="2522140"/>
            <a:ext cx="593124" cy="51661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238171" y="3029137"/>
            <a:ext cx="4940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run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780268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924791" y="5185063"/>
            <a:ext cx="2142478" cy="5715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클라이언트 요청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4639761" y="5185063"/>
            <a:ext cx="2439912" cy="5715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Nginx reverse proxy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8652164" y="5101936"/>
            <a:ext cx="2881745" cy="73775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Backend web application</a:t>
            </a:r>
          </a:p>
          <a:p>
            <a:pPr algn="ctr"/>
            <a:r>
              <a:rPr lang="en-US" altLang="ko-KR" dirty="0" smtClean="0"/>
              <a:t>(API </a:t>
            </a:r>
            <a:r>
              <a:rPr lang="ko-KR" altLang="en-US" dirty="0" smtClean="0"/>
              <a:t>서비스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661472" y="1673580"/>
            <a:ext cx="2396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C00000"/>
                </a:solidFill>
              </a:rPr>
              <a:t>todo_app_nginx:8000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022230" y="1593916"/>
            <a:ext cx="2141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C00000"/>
                </a:solidFill>
              </a:rPr>
              <a:t>todo_app_api:8080</a:t>
            </a:r>
            <a:endParaRPr lang="ko-KR" altLang="en-US" dirty="0">
              <a:solidFill>
                <a:srgbClr val="C00000"/>
              </a:solidFill>
            </a:endParaRPr>
          </a:p>
        </p:txBody>
      </p:sp>
      <p:cxnSp>
        <p:nvCxnSpPr>
          <p:cNvPr id="16" name="직선 화살표 연결선 15"/>
          <p:cNvCxnSpPr>
            <a:stCxn id="9" idx="3"/>
            <a:endCxn id="10" idx="1"/>
          </p:cNvCxnSpPr>
          <p:nvPr/>
        </p:nvCxnSpPr>
        <p:spPr>
          <a:xfrm>
            <a:off x="3067269" y="5470813"/>
            <a:ext cx="157249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10" idx="3"/>
            <a:endCxn id="11" idx="1"/>
          </p:cNvCxnSpPr>
          <p:nvPr/>
        </p:nvCxnSpPr>
        <p:spPr>
          <a:xfrm>
            <a:off x="7079673" y="5470813"/>
            <a:ext cx="1572491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4639761" y="2147460"/>
            <a:ext cx="2439912" cy="5715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Nginx reverse proxy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8652164" y="2064332"/>
            <a:ext cx="2881745" cy="7377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Backend web application</a:t>
            </a:r>
          </a:p>
          <a:p>
            <a:pPr algn="ctr"/>
            <a:r>
              <a:rPr lang="en-US" altLang="ko-KR" dirty="0" smtClean="0"/>
              <a:t>(API </a:t>
            </a:r>
            <a:r>
              <a:rPr lang="ko-KR" altLang="en-US" dirty="0" smtClean="0"/>
              <a:t>서비스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cxnSp>
        <p:nvCxnSpPr>
          <p:cNvPr id="3" name="꺾인 연결선 2"/>
          <p:cNvCxnSpPr>
            <a:stCxn id="11" idx="0"/>
            <a:endCxn id="12" idx="2"/>
          </p:cNvCxnSpPr>
          <p:nvPr/>
        </p:nvCxnSpPr>
        <p:spPr>
          <a:xfrm rot="16200000" flipV="1">
            <a:off x="6784889" y="1793788"/>
            <a:ext cx="2382976" cy="4233320"/>
          </a:xfrm>
          <a:prstGeom prst="bentConnector3">
            <a:avLst>
              <a:gd name="adj1" fmla="val 50000"/>
            </a:avLst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0175405" y="4315052"/>
            <a:ext cx="1773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0070C0"/>
                </a:solidFill>
              </a:rPr>
              <a:t>TODO_API_URL</a:t>
            </a:r>
            <a:endParaRPr lang="ko-KR" altLang="en-US" dirty="0">
              <a:solidFill>
                <a:srgbClr val="0070C0"/>
              </a:solidFill>
            </a:endParaRPr>
          </a:p>
        </p:txBody>
      </p:sp>
      <p:cxnSp>
        <p:nvCxnSpPr>
          <p:cNvPr id="7" name="직선 화살표 연결선 6"/>
          <p:cNvCxnSpPr>
            <a:stCxn id="12" idx="3"/>
            <a:endCxn id="15" idx="1"/>
          </p:cNvCxnSpPr>
          <p:nvPr/>
        </p:nvCxnSpPr>
        <p:spPr>
          <a:xfrm>
            <a:off x="7079673" y="2433210"/>
            <a:ext cx="15724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1840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105665" y="1469083"/>
            <a:ext cx="93326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Images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311463" y="2808072"/>
            <a:ext cx="1297215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Containers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722974" y="4353698"/>
            <a:ext cx="67120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Start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910649" y="5416378"/>
            <a:ext cx="65562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Stop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862265" y="3701704"/>
            <a:ext cx="962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remove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47523" y="1956165"/>
            <a:ext cx="525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rmi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023287" y="4183622"/>
            <a:ext cx="469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rm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881977" y="1586643"/>
            <a:ext cx="16662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Create + Start</a:t>
            </a:r>
          </a:p>
          <a:p>
            <a:pPr algn="ctr"/>
            <a:r>
              <a:rPr lang="en-US" altLang="ko-KR" dirty="0" smtClean="0"/>
              <a:t>Run</a:t>
            </a:r>
            <a:endParaRPr lang="ko-KR" altLang="en-US" dirty="0"/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4038934" y="1864499"/>
            <a:ext cx="1519666" cy="87909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>
            <a:off x="6195215" y="3225799"/>
            <a:ext cx="1614255" cy="112120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 flipV="1">
            <a:off x="6631459" y="4812614"/>
            <a:ext cx="1359244" cy="78843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 flipH="1">
            <a:off x="6363730" y="4538364"/>
            <a:ext cx="1359244" cy="78843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/>
          <p:nvPr/>
        </p:nvCxnSpPr>
        <p:spPr>
          <a:xfrm flipH="1" flipV="1">
            <a:off x="3476368" y="1984115"/>
            <a:ext cx="2434281" cy="343517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/>
          <p:nvPr/>
        </p:nvCxnSpPr>
        <p:spPr>
          <a:xfrm flipH="1">
            <a:off x="2755558" y="1868816"/>
            <a:ext cx="267730" cy="190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/>
          <p:nvPr/>
        </p:nvCxnSpPr>
        <p:spPr>
          <a:xfrm flipH="1">
            <a:off x="3552923" y="4088300"/>
            <a:ext cx="267730" cy="190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4014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652583" y="486032"/>
            <a:ext cx="6236044" cy="90616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busybox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652583" y="1605012"/>
            <a:ext cx="6236044" cy="142102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docker</a:t>
            </a:r>
            <a:r>
              <a:rPr lang="en-US" altLang="ko-KR" dirty="0" smtClean="0"/>
              <a:t> build –t example/mysql-data:latest</a:t>
            </a:r>
          </a:p>
          <a:p>
            <a:pPr algn="ctr"/>
            <a:r>
              <a:rPr lang="en-US" altLang="ko-KR" dirty="0" smtClean="0"/>
              <a:t>ex) a:latest</a:t>
            </a:r>
          </a:p>
          <a:p>
            <a:pPr algn="ctr"/>
            <a:r>
              <a:rPr lang="en-US" altLang="ko-KR" dirty="0" smtClean="0"/>
              <a:t>mysql-data:latest</a:t>
            </a:r>
          </a:p>
          <a:p>
            <a:pPr algn="ctr"/>
            <a:r>
              <a:rPr lang="en-US" altLang="ko-KR" dirty="0" smtClean="0"/>
              <a:t>example/mysql-data:0.9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9579" y="594496"/>
            <a:ext cx="1824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hub.docker.com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39579" y="1392195"/>
            <a:ext cx="11252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Template</a:t>
            </a:r>
          </a:p>
          <a:p>
            <a:r>
              <a:rPr lang="en-US" altLang="ko-KR" dirty="0" smtClean="0"/>
              <a:t>= Image</a:t>
            </a:r>
          </a:p>
          <a:p>
            <a:r>
              <a:rPr lang="en-US" altLang="ko-KR" dirty="0" smtClean="0"/>
              <a:t>= </a:t>
            </a:r>
            <a:r>
              <a:rPr lang="ko-KR" altLang="en-US" dirty="0" smtClean="0"/>
              <a:t>사용 </a:t>
            </a:r>
            <a:r>
              <a:rPr lang="en-US" altLang="ko-KR" dirty="0" smtClean="0"/>
              <a:t>X</a:t>
            </a:r>
            <a:endParaRPr lang="ko-KR" altLang="en-US" dirty="0"/>
          </a:p>
        </p:txBody>
      </p:sp>
      <p:cxnSp>
        <p:nvCxnSpPr>
          <p:cNvPr id="9" name="직선 연결선 8"/>
          <p:cNvCxnSpPr/>
          <p:nvPr/>
        </p:nvCxnSpPr>
        <p:spPr>
          <a:xfrm>
            <a:off x="1102201" y="3295134"/>
            <a:ext cx="95575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아래쪽 화살표 9"/>
          <p:cNvSpPr/>
          <p:nvPr/>
        </p:nvSpPr>
        <p:spPr>
          <a:xfrm>
            <a:off x="5502875" y="3130378"/>
            <a:ext cx="1186249" cy="86497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2652582" y="4237673"/>
            <a:ext cx="6362485" cy="90616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 err="1"/>
              <a:t>d</a:t>
            </a:r>
            <a:r>
              <a:rPr lang="en-US" altLang="ko-KR" dirty="0" err="1" smtClean="0"/>
              <a:t>ocker</a:t>
            </a:r>
            <a:r>
              <a:rPr lang="en-US" altLang="ko-KR" dirty="0" smtClean="0"/>
              <a:t> run --name mysql-data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804099" y="3423688"/>
            <a:ext cx="20494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 smtClean="0"/>
              <a:t>Create -&gt; Start</a:t>
            </a:r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Run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9465275" y="2018270"/>
            <a:ext cx="1664043" cy="4201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Dockerfile</a:t>
            </a:r>
            <a:endParaRPr lang="ko-KR" altLang="en-US" dirty="0"/>
          </a:p>
        </p:txBody>
      </p:sp>
      <p:cxnSp>
        <p:nvCxnSpPr>
          <p:cNvPr id="15" name="직선 화살표 연결선 14"/>
          <p:cNvCxnSpPr/>
          <p:nvPr/>
        </p:nvCxnSpPr>
        <p:spPr>
          <a:xfrm flipH="1" flipV="1">
            <a:off x="8081319" y="1995617"/>
            <a:ext cx="1169773" cy="2327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095999" y="4506088"/>
            <a:ext cx="2919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example/mysql-data:latest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2234572" y="5365225"/>
            <a:ext cx="7390690" cy="90616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 err="1"/>
              <a:t>d</a:t>
            </a:r>
            <a:r>
              <a:rPr lang="en-US" altLang="ko-KR" dirty="0" err="1" smtClean="0"/>
              <a:t>ocker</a:t>
            </a:r>
            <a:r>
              <a:rPr lang="en-US" altLang="ko-KR" dirty="0" smtClean="0"/>
              <a:t> run --name mysql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8028444" y="5633641"/>
            <a:ext cx="1470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mysql-data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118299" y="5633641"/>
            <a:ext cx="2870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mysql:5.7 --volumes-from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5214551" y="1771136"/>
            <a:ext cx="2751438" cy="29656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4740876" y="4556547"/>
            <a:ext cx="1245158" cy="29656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6129730" y="4551403"/>
            <a:ext cx="2808324" cy="29656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8087835" y="5670025"/>
            <a:ext cx="1245158" cy="29656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5" name="직선 화살표 연결선 24"/>
          <p:cNvCxnSpPr/>
          <p:nvPr/>
        </p:nvCxnSpPr>
        <p:spPr>
          <a:xfrm>
            <a:off x="6903307" y="2228335"/>
            <a:ext cx="675504" cy="220362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>
            <a:off x="5609158" y="4961054"/>
            <a:ext cx="3037537" cy="5574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9626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963883" y="1911931"/>
            <a:ext cx="1787236" cy="6546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mongo1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495799" y="1911930"/>
            <a:ext cx="1697183" cy="654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mongo2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6944590" y="1911930"/>
            <a:ext cx="1690255" cy="654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mongo3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231322" y="807028"/>
            <a:ext cx="8484178" cy="2414154"/>
          </a:xfrm>
          <a:prstGeom prst="rect">
            <a:avLst/>
          </a:prstGeom>
          <a:noFill/>
          <a:ln w="285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89709" y="368424"/>
            <a:ext cx="2784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</a:t>
            </a:r>
            <a:r>
              <a:rPr lang="en-US" altLang="ko-KR" dirty="0" smtClean="0"/>
              <a:t>ridge: mongo-networks</a:t>
            </a:r>
            <a:endParaRPr lang="ko-KR" altLang="en-US" dirty="0"/>
          </a:p>
        </p:txBody>
      </p:sp>
      <p:cxnSp>
        <p:nvCxnSpPr>
          <p:cNvPr id="10" name="직선 연결선 9"/>
          <p:cNvCxnSpPr/>
          <p:nvPr/>
        </p:nvCxnSpPr>
        <p:spPr>
          <a:xfrm>
            <a:off x="716972" y="3636818"/>
            <a:ext cx="9788236" cy="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1589809" y="4364185"/>
            <a:ext cx="8125691" cy="97674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Docker engine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1589809" y="5569529"/>
            <a:ext cx="8125691" cy="97674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Host OS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440609" y="3880554"/>
            <a:ext cx="2340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</a:t>
            </a:r>
            <a:r>
              <a:rPr lang="en-US" altLang="ko-KR" dirty="0" smtClean="0"/>
              <a:t>ocker-compose.yml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7128163" y="3948548"/>
            <a:ext cx="4509656" cy="53339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Mongo mongo1:27017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replica_setting.js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16" name="직선 화살표 연결선 15"/>
          <p:cNvCxnSpPr>
            <a:stCxn id="13" idx="0"/>
          </p:cNvCxnSpPr>
          <p:nvPr/>
        </p:nvCxnSpPr>
        <p:spPr>
          <a:xfrm flipH="1" flipV="1">
            <a:off x="3013364" y="2691245"/>
            <a:ext cx="2597726" cy="118930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13" idx="0"/>
          </p:cNvCxnSpPr>
          <p:nvPr/>
        </p:nvCxnSpPr>
        <p:spPr>
          <a:xfrm flipH="1" flipV="1">
            <a:off x="5344389" y="2691245"/>
            <a:ext cx="266701" cy="118930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13" idx="0"/>
          </p:cNvCxnSpPr>
          <p:nvPr/>
        </p:nvCxnSpPr>
        <p:spPr>
          <a:xfrm flipV="1">
            <a:off x="5611090" y="2691245"/>
            <a:ext cx="2140528" cy="118930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4748642" y="882140"/>
            <a:ext cx="1191493" cy="40351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mongo</a:t>
            </a:r>
            <a:endParaRPr lang="ko-KR" altLang="en-US" dirty="0"/>
          </a:p>
        </p:txBody>
      </p:sp>
      <p:cxnSp>
        <p:nvCxnSpPr>
          <p:cNvPr id="26" name="직선 화살표 연결선 25"/>
          <p:cNvCxnSpPr>
            <a:stCxn id="25" idx="2"/>
          </p:cNvCxnSpPr>
          <p:nvPr/>
        </p:nvCxnSpPr>
        <p:spPr>
          <a:xfrm>
            <a:off x="5344389" y="1285653"/>
            <a:ext cx="0" cy="51197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25" idx="2"/>
          </p:cNvCxnSpPr>
          <p:nvPr/>
        </p:nvCxnSpPr>
        <p:spPr>
          <a:xfrm flipH="1">
            <a:off x="2937159" y="1285653"/>
            <a:ext cx="2407230" cy="51197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>
            <a:stCxn id="25" idx="2"/>
          </p:cNvCxnSpPr>
          <p:nvPr/>
        </p:nvCxnSpPr>
        <p:spPr>
          <a:xfrm>
            <a:off x="5344389" y="1285653"/>
            <a:ext cx="2407229" cy="54660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5830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231322" y="807028"/>
            <a:ext cx="8484178" cy="24141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439141" y="1922322"/>
            <a:ext cx="1787236" cy="6546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mongo1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434196" y="1913664"/>
            <a:ext cx="1697183" cy="654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mongo2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5339198" y="1904999"/>
            <a:ext cx="1690255" cy="654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mongo3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89709" y="368424"/>
            <a:ext cx="2784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</a:t>
            </a:r>
            <a:r>
              <a:rPr lang="en-US" altLang="ko-KR" dirty="0" smtClean="0"/>
              <a:t>ridge: mongo-networks</a:t>
            </a:r>
            <a:endParaRPr lang="ko-KR" altLang="en-US" dirty="0"/>
          </a:p>
        </p:txBody>
      </p:sp>
      <p:cxnSp>
        <p:nvCxnSpPr>
          <p:cNvPr id="10" name="직선 연결선 9"/>
          <p:cNvCxnSpPr/>
          <p:nvPr/>
        </p:nvCxnSpPr>
        <p:spPr>
          <a:xfrm>
            <a:off x="716972" y="3636818"/>
            <a:ext cx="9788236" cy="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1589809" y="4364185"/>
            <a:ext cx="8125691" cy="97674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Docker engine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1589809" y="5569529"/>
            <a:ext cx="8125691" cy="97674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Host OS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440609" y="3880554"/>
            <a:ext cx="2340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</a:t>
            </a:r>
            <a:r>
              <a:rPr lang="en-US" altLang="ko-KR" dirty="0" smtClean="0"/>
              <a:t>ocker-compose.yml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7313469" y="1324387"/>
            <a:ext cx="4509656" cy="47496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Mongo mongo1:27017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replica_setting.js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284605" y="923056"/>
            <a:ext cx="1191493" cy="40351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mongo</a:t>
            </a:r>
            <a:endParaRPr lang="ko-KR" altLang="en-US" dirty="0"/>
          </a:p>
        </p:txBody>
      </p:sp>
      <p:cxnSp>
        <p:nvCxnSpPr>
          <p:cNvPr id="26" name="직선 화살표 연결선 25"/>
          <p:cNvCxnSpPr>
            <a:stCxn id="25" idx="2"/>
          </p:cNvCxnSpPr>
          <p:nvPr/>
        </p:nvCxnSpPr>
        <p:spPr>
          <a:xfrm flipH="1">
            <a:off x="4440609" y="1326569"/>
            <a:ext cx="439743" cy="41217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 flipH="1">
            <a:off x="2327825" y="1324387"/>
            <a:ext cx="2552527" cy="51782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>
            <a:stCxn id="25" idx="2"/>
          </p:cNvCxnSpPr>
          <p:nvPr/>
        </p:nvCxnSpPr>
        <p:spPr>
          <a:xfrm>
            <a:off x="4880352" y="1326569"/>
            <a:ext cx="1347263" cy="48363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7412181" y="1892875"/>
            <a:ext cx="1690255" cy="65462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mongo-client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432879" y="929538"/>
            <a:ext cx="1228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Dockerfile</a:t>
            </a:r>
            <a:endParaRPr lang="ko-KR" altLang="en-US" dirty="0"/>
          </a:p>
        </p:txBody>
      </p:sp>
      <p:cxnSp>
        <p:nvCxnSpPr>
          <p:cNvPr id="23" name="직선 화살표 연결선 22"/>
          <p:cNvCxnSpPr/>
          <p:nvPr/>
        </p:nvCxnSpPr>
        <p:spPr>
          <a:xfrm flipV="1">
            <a:off x="5652654" y="2690603"/>
            <a:ext cx="2604654" cy="118995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13" idx="0"/>
          </p:cNvCxnSpPr>
          <p:nvPr/>
        </p:nvCxnSpPr>
        <p:spPr>
          <a:xfrm flipV="1">
            <a:off x="5611090" y="2690603"/>
            <a:ext cx="616525" cy="118995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/>
          <p:nvPr/>
        </p:nvCxnSpPr>
        <p:spPr>
          <a:xfrm flipH="1" flipV="1">
            <a:off x="4284605" y="2690603"/>
            <a:ext cx="1326486" cy="118995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 flipH="1" flipV="1">
            <a:off x="2483427" y="2690603"/>
            <a:ext cx="3127664" cy="118995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102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535131" y="682338"/>
            <a:ext cx="3299114" cy="14789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701386" y="904013"/>
            <a:ext cx="1421690" cy="471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mongo1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701386" y="1495840"/>
            <a:ext cx="1421690" cy="4719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mongo2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289331" y="904013"/>
            <a:ext cx="1344545" cy="4719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mongo3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535131" y="2780783"/>
            <a:ext cx="11057660" cy="97674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Docker swarm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2087706" y="4377001"/>
            <a:ext cx="8125691" cy="97674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Host OS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2289331" y="1495840"/>
            <a:ext cx="1344545" cy="47195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mongo-client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4500995" y="682338"/>
            <a:ext cx="3299114" cy="14789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4667250" y="904013"/>
            <a:ext cx="1421690" cy="471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mongo1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4667250" y="1495840"/>
            <a:ext cx="1421690" cy="4719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mongo2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6255195" y="904013"/>
            <a:ext cx="1344545" cy="4719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mongo3</a:t>
            </a:r>
            <a:endParaRPr lang="ko-KR" altLang="en-US" dirty="0"/>
          </a:p>
        </p:txBody>
      </p:sp>
      <p:sp>
        <p:nvSpPr>
          <p:cNvPr id="34" name="직사각형 33"/>
          <p:cNvSpPr/>
          <p:nvPr/>
        </p:nvSpPr>
        <p:spPr>
          <a:xfrm>
            <a:off x="6255195" y="1495840"/>
            <a:ext cx="1344545" cy="47195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mongo-client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8293677" y="682338"/>
            <a:ext cx="3299114" cy="14789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8459932" y="904013"/>
            <a:ext cx="1421690" cy="471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mongo1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8459932" y="1495840"/>
            <a:ext cx="1421690" cy="4719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mongo2</a:t>
            </a:r>
            <a:endParaRPr lang="ko-KR" altLang="en-US" dirty="0"/>
          </a:p>
        </p:txBody>
      </p:sp>
      <p:sp>
        <p:nvSpPr>
          <p:cNvPr id="39" name="직사각형 38"/>
          <p:cNvSpPr/>
          <p:nvPr/>
        </p:nvSpPr>
        <p:spPr>
          <a:xfrm>
            <a:off x="10047877" y="904013"/>
            <a:ext cx="1344545" cy="4719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mongo3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10047877" y="1495840"/>
            <a:ext cx="1344545" cy="47195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mongo-client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024017" y="2281185"/>
            <a:ext cx="2321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Host: Docker engine</a:t>
            </a:r>
            <a:endParaRPr lang="ko-KR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4928269" y="2281185"/>
            <a:ext cx="2321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Host: Docker engine</a:t>
            </a:r>
            <a:endParaRPr lang="ko-KR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8720951" y="2309118"/>
            <a:ext cx="2321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Host: Docker engine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651292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7083" t="44999" r="2779" b="2963"/>
          <a:stretch/>
        </p:blipFill>
        <p:spPr>
          <a:xfrm>
            <a:off x="1866900" y="1612900"/>
            <a:ext cx="8242300" cy="35687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374932" y="4553624"/>
            <a:ext cx="853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./stack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673132" y="3384708"/>
            <a:ext cx="801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/stack</a:t>
            </a:r>
            <a:endParaRPr lang="ko-KR" altLang="en-US" dirty="0"/>
          </a:p>
        </p:txBody>
      </p:sp>
      <p:cxnSp>
        <p:nvCxnSpPr>
          <p:cNvPr id="8" name="꺾인 연결선 7"/>
          <p:cNvCxnSpPr>
            <a:stCxn id="5" idx="0"/>
            <a:endCxn id="6" idx="2"/>
          </p:cNvCxnSpPr>
          <p:nvPr/>
        </p:nvCxnSpPr>
        <p:spPr>
          <a:xfrm rot="16200000" flipV="1">
            <a:off x="5537976" y="3290108"/>
            <a:ext cx="799584" cy="1727448"/>
          </a:xfrm>
          <a:prstGeom prst="bentConnector3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940340" y="429027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8000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238540" y="3121362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80</a:t>
            </a:r>
            <a:endParaRPr lang="ko-KR" altLang="en-US" dirty="0"/>
          </a:p>
        </p:txBody>
      </p:sp>
      <p:cxnSp>
        <p:nvCxnSpPr>
          <p:cNvPr id="11" name="꺾인 연결선 10"/>
          <p:cNvCxnSpPr>
            <a:stCxn id="9" idx="0"/>
            <a:endCxn id="10" idx="2"/>
          </p:cNvCxnSpPr>
          <p:nvPr/>
        </p:nvCxnSpPr>
        <p:spPr>
          <a:xfrm rot="16200000" flipV="1">
            <a:off x="5971937" y="2976267"/>
            <a:ext cx="799584" cy="1828438"/>
          </a:xfrm>
          <a:prstGeom prst="bentConnector3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85342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58636" y="4333010"/>
            <a:ext cx="1702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47a0b76b098c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226627" y="4333010"/>
            <a:ext cx="1752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8266d03bdb76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666018" y="4333010"/>
            <a:ext cx="1683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912c473cbad1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771034" y="4894119"/>
            <a:ext cx="1277914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e</a:t>
            </a:r>
            <a:r>
              <a:rPr lang="en-US" altLang="ko-KR" dirty="0" smtClean="0"/>
              <a:t>cho_api.1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463871" y="4894119"/>
            <a:ext cx="1277914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echo_api.2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868766" y="4894119"/>
            <a:ext cx="1277914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echo_api.3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646000" y="5455228"/>
            <a:ext cx="1527982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echo_nginx.3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336432" y="5455228"/>
            <a:ext cx="1532792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echo_nginx.1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741327" y="5455228"/>
            <a:ext cx="1532792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echo_nginx.2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837976" y="3683124"/>
            <a:ext cx="1144031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worker01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530813" y="3683124"/>
            <a:ext cx="1144031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worker02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8935708" y="3657603"/>
            <a:ext cx="1144031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worker03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546999" y="2615233"/>
            <a:ext cx="110639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manager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525516" y="1084307"/>
            <a:ext cx="967252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registry</a:t>
            </a:r>
            <a:endParaRPr lang="ko-KR" altLang="en-US" dirty="0"/>
          </a:p>
        </p:txBody>
      </p:sp>
      <p:cxnSp>
        <p:nvCxnSpPr>
          <p:cNvPr id="21" name="직선 연결선 20"/>
          <p:cNvCxnSpPr/>
          <p:nvPr/>
        </p:nvCxnSpPr>
        <p:spPr>
          <a:xfrm>
            <a:off x="758536" y="2348345"/>
            <a:ext cx="10920846" cy="0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꺾인 연결선 22"/>
          <p:cNvCxnSpPr>
            <a:stCxn id="18" idx="2"/>
            <a:endCxn id="15" idx="0"/>
          </p:cNvCxnSpPr>
          <p:nvPr/>
        </p:nvCxnSpPr>
        <p:spPr>
          <a:xfrm rot="5400000">
            <a:off x="3905815" y="1488742"/>
            <a:ext cx="698559" cy="369020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꺾인 연결선 23"/>
          <p:cNvCxnSpPr>
            <a:stCxn id="18" idx="2"/>
            <a:endCxn id="17" idx="0"/>
          </p:cNvCxnSpPr>
          <p:nvPr/>
        </p:nvCxnSpPr>
        <p:spPr>
          <a:xfrm rot="16200000" flipH="1">
            <a:off x="7467441" y="1617320"/>
            <a:ext cx="673038" cy="340752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꺾인 연결선 26"/>
          <p:cNvCxnSpPr>
            <a:stCxn id="18" idx="2"/>
            <a:endCxn id="16" idx="0"/>
          </p:cNvCxnSpPr>
          <p:nvPr/>
        </p:nvCxnSpPr>
        <p:spPr>
          <a:xfrm rot="16200000" flipH="1">
            <a:off x="5752233" y="3332527"/>
            <a:ext cx="698559" cy="263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13314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1049482" y="1631372"/>
            <a:ext cx="2142478" cy="5715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클라이언트 요청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4764452" y="1631372"/>
            <a:ext cx="2439912" cy="5715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Nginx reverse proxy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8776855" y="1548245"/>
            <a:ext cx="2881745" cy="73775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Backend web application</a:t>
            </a:r>
          </a:p>
          <a:p>
            <a:pPr algn="ctr"/>
            <a:r>
              <a:rPr lang="en-US" altLang="ko-KR" dirty="0" smtClean="0"/>
              <a:t>(API</a:t>
            </a:r>
            <a:r>
              <a:rPr lang="ko-KR" altLang="en-US" dirty="0" smtClean="0"/>
              <a:t>서비스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638800" y="1160956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C00000"/>
                </a:solidFill>
              </a:rPr>
              <a:t>8000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872119" y="1160956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C00000"/>
                </a:solidFill>
              </a:rPr>
              <a:t>8080</a:t>
            </a:r>
            <a:endParaRPr lang="ko-KR" altLang="en-US" dirty="0">
              <a:solidFill>
                <a:srgbClr val="C00000"/>
              </a:solidFill>
            </a:endParaRPr>
          </a:p>
        </p:txBody>
      </p:sp>
      <p:cxnSp>
        <p:nvCxnSpPr>
          <p:cNvPr id="16" name="직선 화살표 연결선 15"/>
          <p:cNvCxnSpPr>
            <a:stCxn id="9" idx="3"/>
            <a:endCxn id="10" idx="1"/>
          </p:cNvCxnSpPr>
          <p:nvPr/>
        </p:nvCxnSpPr>
        <p:spPr>
          <a:xfrm>
            <a:off x="3191960" y="1917122"/>
            <a:ext cx="157249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10" idx="3"/>
            <a:endCxn id="11" idx="1"/>
          </p:cNvCxnSpPr>
          <p:nvPr/>
        </p:nvCxnSpPr>
        <p:spPr>
          <a:xfrm>
            <a:off x="7204364" y="1917122"/>
            <a:ext cx="1572491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913602" y="2247260"/>
            <a:ext cx="2141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C00000"/>
                </a:solidFill>
              </a:rPr>
              <a:t>todo_app_api:8080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107326" y="3158836"/>
            <a:ext cx="3086101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/>
              <a:t>접근 </a:t>
            </a:r>
            <a:r>
              <a:rPr lang="ko-KR" altLang="en-US" dirty="0"/>
              <a:t>로그 생성</a:t>
            </a:r>
            <a:r>
              <a:rPr lang="en-US" altLang="ko-KR" dirty="0"/>
              <a:t>(</a:t>
            </a:r>
            <a:r>
              <a:rPr lang="ko-KR" altLang="en-US" dirty="0"/>
              <a:t>단일접근</a:t>
            </a:r>
            <a:r>
              <a:rPr lang="en-US" altLang="ko-KR" dirty="0" smtClean="0"/>
              <a:t>)</a:t>
            </a:r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캐시 제어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라우팅 설정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8415222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2114</TotalTime>
  <Words>215</Words>
  <Application>Microsoft Office PowerPoint</Application>
  <PresentationFormat>와이드스크린</PresentationFormat>
  <Paragraphs>122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HPE</dc:creator>
  <cp:lastModifiedBy>HPE</cp:lastModifiedBy>
  <cp:revision>80</cp:revision>
  <dcterms:created xsi:type="dcterms:W3CDTF">2019-12-30T08:23:53Z</dcterms:created>
  <dcterms:modified xsi:type="dcterms:W3CDTF">2020-01-06T08:38:42Z</dcterms:modified>
</cp:coreProperties>
</file>