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45"/>
  </p:normalViewPr>
  <p:slideViewPr>
    <p:cSldViewPr snapToGrid="0" snapToObjects="1">
      <p:cViewPr varScale="1">
        <p:scale>
          <a:sx n="38" d="100"/>
          <a:sy n="38" d="100"/>
        </p:scale>
        <p:origin x="10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600EE-8D07-794B-8EFC-3919654194A7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8E0E2-882A-F24A-BE5D-D46481FB0E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399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3C2D6-4A0C-B247-86C8-FE04B87E0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131684-7070-AB46-A891-0AC207012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D97A29-5AE7-9F45-8F8C-A0C655005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CDD5-5978-6A42-9FB9-157642C71282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CD26A1-70BE-6E4A-AE80-F7B7FBCA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ED45A7-6345-EB46-867E-E04D5643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BEC0-940C-B448-9444-4FD197B6C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46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8DA5B-3244-F740-9A85-5175187A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4FDC8B-1691-7749-83CF-08320DC87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3BB004-919A-C949-B415-94B04C89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CDD5-5978-6A42-9FB9-157642C71282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BC5CA4-8D0A-5646-84B1-72A55E17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FE9043-B2E6-9D4E-BC33-95F95427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BEC0-940C-B448-9444-4FD197B6C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03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FD98F8-11E8-A64D-91A4-4DD522C1C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D417DE-B605-434F-B066-4DE0954C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AFFF1-0BA9-E944-9EE1-80124B6AC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CDD5-5978-6A42-9FB9-157642C71282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A50A40-3375-C243-BCDA-746437EE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5196E6-30BE-F94A-AD3D-E53E8C5D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BEC0-940C-B448-9444-4FD197B6C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31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1F2CE-C82F-9540-849F-14A31C36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989DCE-8D0E-2F45-95D3-8CB1CBAE7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34F869-DCEA-9749-8933-9D082A46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CDD5-5978-6A42-9FB9-157642C71282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70484F-4BAE-DE45-8E60-63E01495B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BA85A8-EC10-F04D-9963-3F6B1B66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BEC0-940C-B448-9444-4FD197B6C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18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6CE4C-DB09-8F48-AA73-E2689F003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270B17-8536-0B45-AAD8-B880BAEB3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F6A469-206F-1746-9020-6B170C97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CDD5-5978-6A42-9FB9-157642C71282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84E4FA-0255-934D-92D8-B014A280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925F29-4FEF-414D-B7EA-536CCF53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BEC0-940C-B448-9444-4FD197B6C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81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FB29E-9630-C748-867B-9E374F9C9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307FBC-642C-7D4A-A0D2-0FDBA0319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664A9C-6855-BB49-8AA2-D34292762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9E4BD6-CDA2-FA43-9D73-0D269105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CDD5-5978-6A42-9FB9-157642C71282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248BAE-9602-1B47-9633-4C622FD6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6A9667-B126-1F40-8747-4178F37AD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BEC0-940C-B448-9444-4FD197B6C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24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5DF7F-630E-3B46-B910-2DD12B003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6AAC7B-4020-F243-ACBF-5C5EA88E5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EA83FC-4920-BD49-9A2E-F828C888E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60630B-3990-B34D-97D6-2A6A9AA80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BAD962C-86C9-E044-8A1A-6FB0A2E15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EABD184-827A-F34F-9837-15887F78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CDD5-5978-6A42-9FB9-157642C71282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F6D7473-C875-9647-84B9-40204164C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1CBA6C0-0352-3745-AB0B-767B84DCA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BEC0-940C-B448-9444-4FD197B6C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8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0F79C-5F12-8F46-AB92-70F618FEC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7E9BAF5-D776-3849-B99F-D4BA747A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CDD5-5978-6A42-9FB9-157642C71282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0A3B4A-B368-C04F-88B9-033CCFA5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5D2DF65-61BF-2944-AD16-9420961EE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BEC0-940C-B448-9444-4FD197B6C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52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0B2FF9F-8C83-DA45-A4AD-C2F890DC4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CDD5-5978-6A42-9FB9-157642C71282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285AF11-1021-D146-8575-A6485CEA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BE0701-A76E-2E48-B858-83C97B87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BEC0-940C-B448-9444-4FD197B6C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4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27734-3124-0846-AFCD-5B739309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0DF582-CDA8-834A-B31D-5959717C0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956AA2-4577-E440-BB0A-12EB9B91A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BC3AFC-0D44-064A-A976-A7B7C146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CDD5-5978-6A42-9FB9-157642C71282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C1907E-53B5-084F-A1FB-45B9AB3D7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47B037-504A-C446-B849-CAC6D25D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BEC0-940C-B448-9444-4FD197B6C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6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BB9CA-370D-834C-8757-197A474D4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06264C0-8634-934A-964E-73A067D3D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FD4FD6-09EE-8F41-AD0C-47AFB0F5B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A26119-D17B-1747-97E0-8A2BEAF32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CDD5-5978-6A42-9FB9-157642C71282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DAE735-2366-A844-9CE8-A14B4AF47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38069B-D7C3-EF48-A7D4-34EFA2B8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BEC0-940C-B448-9444-4FD197B6C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30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EA3D315-6941-AA41-BFE5-FFAC7879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24C94F-E4B8-C740-A44B-B6AE1CFC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F05EB1-85AF-C74D-A1F2-074D0E848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CDD5-5978-6A42-9FB9-157642C71282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1006EC-F707-BE4B-AB20-038BB29AE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9F175A-1808-6344-A3FB-5DCB58B4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4BEC0-940C-B448-9444-4FD197B6C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37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6EEFE6-60CD-F54E-80E2-AB2F10591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764307" cy="775845"/>
          </a:xfrm>
        </p:spPr>
        <p:txBody>
          <a:bodyPr anchor="b">
            <a:noAutofit/>
          </a:bodyPr>
          <a:lstStyle/>
          <a:p>
            <a:r>
              <a:rPr lang="pt-BR" sz="5400" b="1" dirty="0">
                <a:solidFill>
                  <a:schemeClr val="tx2"/>
                </a:solidFill>
              </a:rPr>
              <a:t>Curso: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D42101-41D3-6241-A85F-6C34B1E60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6" y="4518974"/>
            <a:ext cx="8701088" cy="1669394"/>
          </a:xfrm>
        </p:spPr>
        <p:txBody>
          <a:bodyPr anchor="ctr">
            <a:noAutofit/>
          </a:bodyPr>
          <a:lstStyle/>
          <a:p>
            <a:r>
              <a:rPr lang="pt-BR" sz="2800" dirty="0">
                <a:solidFill>
                  <a:schemeClr val="tx2"/>
                </a:solidFill>
              </a:rPr>
              <a:t>Disciplina: Linguagem de Programação JAVA</a:t>
            </a:r>
          </a:p>
          <a:p>
            <a:pPr algn="l"/>
            <a:r>
              <a:rPr lang="pt-BR" sz="2800" dirty="0">
                <a:solidFill>
                  <a:schemeClr val="tx2"/>
                </a:solidFill>
              </a:rPr>
              <a:t>              Professor: Oswaldo Borges Peres.</a:t>
            </a:r>
          </a:p>
          <a:p>
            <a:pPr algn="l"/>
            <a:r>
              <a:rPr lang="pt-BR" sz="2800" dirty="0">
                <a:solidFill>
                  <a:schemeClr val="tx2"/>
                </a:solidFill>
              </a:rPr>
              <a:t>              Dia</a:t>
            </a:r>
            <a:r>
              <a:rPr lang="pt-BR" sz="2800">
                <a:solidFill>
                  <a:schemeClr val="tx2"/>
                </a:solidFill>
              </a:rPr>
              <a:t>: 27/05/2022</a:t>
            </a:r>
            <a:endParaRPr lang="pt-BR" sz="2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Imagem 4" descr="Pessoa em pé segurando placa&#10;&#10;Descrição gerada automaticamente com confiança média">
            <a:extLst>
              <a:ext uri="{FF2B5EF4-FFF2-40B4-BE49-F238E27FC236}">
                <a16:creationId xmlns:a16="http://schemas.microsoft.com/office/drawing/2014/main" id="{CF76E906-62DE-0E4F-A62D-F50D4A479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37" y="320231"/>
            <a:ext cx="10909873" cy="283656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14DBD4B6-62B2-B640-86DA-AD57B2C38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353" y="5411307"/>
            <a:ext cx="2177735" cy="135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0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1DCC88-0B85-9D46-B84F-ACDDCC68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26" y="525033"/>
            <a:ext cx="9829800" cy="736390"/>
          </a:xfrm>
        </p:spPr>
        <p:txBody>
          <a:bodyPr anchor="b">
            <a:normAutofit/>
          </a:bodyPr>
          <a:lstStyle/>
          <a:p>
            <a:pPr algn="ctr"/>
            <a:r>
              <a:rPr lang="pt-BR" sz="4000" b="1" dirty="0">
                <a:solidFill>
                  <a:schemeClr val="tx2"/>
                </a:solidFill>
                <a:latin typeface="Avenir Book" panose="02000503020000020003" pitchFamily="2" charset="0"/>
              </a:rPr>
              <a:t>Desvios Condicionais</a:t>
            </a:r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24" name="Freeform: Shape 13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D948D497-DE5E-DA44-AA64-9E69A8D02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02" y="5592583"/>
            <a:ext cx="1774147" cy="110238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1562A0E-A1DA-46FA-8B28-B04EF5565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09" y="1333222"/>
            <a:ext cx="4514743" cy="552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1DCC88-0B85-9D46-B84F-ACDDCC68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26" y="525033"/>
            <a:ext cx="9829800" cy="736390"/>
          </a:xfrm>
        </p:spPr>
        <p:txBody>
          <a:bodyPr anchor="b">
            <a:normAutofit/>
          </a:bodyPr>
          <a:lstStyle/>
          <a:p>
            <a:pPr algn="ctr"/>
            <a:r>
              <a:rPr lang="pt-BR" sz="4000" b="1" dirty="0">
                <a:solidFill>
                  <a:schemeClr val="tx2"/>
                </a:solidFill>
                <a:latin typeface="Avenir Book" panose="02000503020000020003" pitchFamily="2" charset="0"/>
              </a:rPr>
              <a:t>Desvios Condicionais</a:t>
            </a:r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24" name="Freeform: Shape 13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D948D497-DE5E-DA44-AA64-9E69A8D02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02" y="5592583"/>
            <a:ext cx="1774147" cy="110238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F55D394-9AA4-4F78-A551-E55AA8659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188" y="1656790"/>
            <a:ext cx="5121092" cy="533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017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1DCC88-0B85-9D46-B84F-ACDDCC68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26" y="525033"/>
            <a:ext cx="9829800" cy="736390"/>
          </a:xfrm>
        </p:spPr>
        <p:txBody>
          <a:bodyPr anchor="b">
            <a:normAutofit/>
          </a:bodyPr>
          <a:lstStyle/>
          <a:p>
            <a:pPr algn="ctr"/>
            <a:r>
              <a:rPr lang="pt-BR" sz="4000" b="1" dirty="0">
                <a:solidFill>
                  <a:schemeClr val="tx2"/>
                </a:solidFill>
                <a:latin typeface="Avenir Book" panose="02000503020000020003" pitchFamily="2" charset="0"/>
              </a:rPr>
              <a:t>Desvios Condicionais</a:t>
            </a:r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24" name="Freeform: Shape 13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D948D497-DE5E-DA44-AA64-9E69A8D02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02" y="5592583"/>
            <a:ext cx="1774147" cy="110238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E706AE05-A6F8-4F4B-91BE-686AB19BE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001" y="1090005"/>
            <a:ext cx="3867614" cy="576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35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1DCC88-0B85-9D46-B84F-ACDDCC68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26" y="525033"/>
            <a:ext cx="9829800" cy="736390"/>
          </a:xfrm>
        </p:spPr>
        <p:txBody>
          <a:bodyPr anchor="b">
            <a:normAutofit/>
          </a:bodyPr>
          <a:lstStyle/>
          <a:p>
            <a:pPr algn="ctr"/>
            <a:r>
              <a:rPr lang="pt-BR" sz="4000" b="1" dirty="0">
                <a:solidFill>
                  <a:schemeClr val="tx2"/>
                </a:solidFill>
                <a:latin typeface="Avenir Book" panose="02000503020000020003" pitchFamily="2" charset="0"/>
              </a:rPr>
              <a:t>Desvios Condicionais</a:t>
            </a:r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24" name="Freeform: Shape 13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D948D497-DE5E-DA44-AA64-9E69A8D02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02" y="5592583"/>
            <a:ext cx="1774147" cy="1102383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482C944-9F4B-4D26-B33B-405A2AC7A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541" y="1112479"/>
            <a:ext cx="4336615" cy="574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2905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27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Avenir Book</vt:lpstr>
      <vt:lpstr>Calibri</vt:lpstr>
      <vt:lpstr>Calibri Light</vt:lpstr>
      <vt:lpstr>Tema do Office</vt:lpstr>
      <vt:lpstr>Curso:</vt:lpstr>
      <vt:lpstr>Desvios Condicionais</vt:lpstr>
      <vt:lpstr>Desvios Condicionais</vt:lpstr>
      <vt:lpstr>Desvios Condicionais</vt:lpstr>
      <vt:lpstr>Desvios Condicionais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Curso:</dc:title>
  <dc:creator>Márcia Loch</dc:creator>
  <cp:lastModifiedBy>Oswaldo Borges Peres</cp:lastModifiedBy>
  <cp:revision>25</cp:revision>
  <dcterms:created xsi:type="dcterms:W3CDTF">2021-08-02T19:24:23Z</dcterms:created>
  <dcterms:modified xsi:type="dcterms:W3CDTF">2022-05-27T21:52:06Z</dcterms:modified>
</cp:coreProperties>
</file>