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3:31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 24575,'2'-2'0,"10"-5"0,34 4 0,-25 2 0,286-5 0,2232-7-1489,-2420 13 1613,-85 0-6950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1:01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0 578 24575,'1'-7'0,"0"-1"0,1 0 0,0 0 0,0 1 0,0-1 0,1 1 0,0 0 0,0 0 0,1 0 0,0 0 0,8-10 0,9-10 0,32-32 0,-49 54 0,50-49 0,2 1 0,3 4 0,1 2 0,3 2 0,86-46 0,-131 82 0,2 1 0,-1 1 0,1 1 0,0 0 0,1 1 0,-1 2 0,34-3 0,150 8 0,-94 3 0,-75-5 0,0 1 0,0 2 0,48 10 0,-73-11 0,0 1 0,0 0 0,-1 1 0,1 0 0,-1 0 0,0 1 0,0 0 0,0 1 0,-1 0 0,0 0 0,0 1 0,-1 0 0,0 0 0,0 1 0,0 0 0,6 11 0,-3-1 0,-1 1 0,0 0 0,-1 1 0,-2 0 0,0 0 0,-1 1 0,0-1 0,-2 1 0,0 23 0,0 29 0,-10 91 0,6-147 0,0-6 0,-1 1 0,0-1 0,0 0 0,-1 1 0,0-1 0,-1 0 0,-1-1 0,1 1 0,-2-1 0,1 0 0,-1 0 0,-12 14 0,6-11 0,1-2 0,-2 1 0,1-1 0,-2-1 0,1 0 0,-1-1 0,-30 14 0,8-9 0,0-1 0,-1-1 0,-1-2 0,1-2 0,-2-2 0,-70 4 0,-15-9-1365,72-1-5461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1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24575,'5'0'0,"8"0"0,6 0 0,6 0 0,15 0 0,5 0 0,2 0 0,-3 0 0,-9 0-8191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2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24575,'0'5'0,"0"8"0,0 6 0,0 11 0,0 6 0,0 8 0,0 1 0,0-1 0,0-3 0,0-2 0,0-4 0,0-7-8191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3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24575,'0'10'0,"0"16"0,0 13 0,0 5 0,0 1 0,0-2 0,0-2 0,0-4 0,0-7-8191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5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24575,'-1'75'0,"-1"-43"0,1-1 0,1 0 0,2 0 0,2 1 0,0-1 0,15 51 0,-1-32 0,19 82 0,-33-110 0,-1 0 0,0 0 0,-2 0 0,-1 1 0,0-1 0,-6 33 0,-1-13-1365,1-2-5461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7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24575,'0'10'0,"0"16"0,0 12 0,0 7 0,0 0 0,0-2 0,0-3 0,0-2 0,0 2 0,0-5-8191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31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24575,'6'0'0,"6"0"0,8 0 0,5 0 0,4 0 0,2 0 0,2 0 0,0 0 0,0 0 0,5 0 0,-4 0-8191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33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24575,'41'3'0,"0"1"0,42 9 0,-31-4 0,22 5 0,-37-6 0,0-2 0,45 2 0,-48-5 66,51 9 0,17 3-1563,-75-14-5329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35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24575,'0'601'-1365,"0"-572"-5461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39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24575,'0'10'0,"5"16"0,2 7 0,0 4 0,-1 2 0,-2-2 0,-2 0 0,-1-3 0,0 0 0,-1-1 0,-1-1 0,1-1 0,5-5 0,2-1 0,0-1 0,-1 3 0,-2-5-8191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43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505 1 24575,'-6'0'0,"-6"0"0,-8 0 0,-5 0 0,-3 0 0,-4 0 0,0 0 0,-1 0 0,0 0 0,0 0 0,0 0 0,1 0 0,0 0 0,0 0 0,0 0 0,0 0 0,1 0 0,4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1:03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1279 132 24575,'-33'-2'0,"1"-2"0,-1-1 0,1-2 0,-55-18 0,2 1 0,-5 3 0,-2 5 0,1 3 0,-2 5 0,-94 3 0,142 5 0,13-1 0,-1 1 0,1 2 0,-52 10 0,75-10 0,0 1 0,-1 0 0,1 0 0,0 1 0,1 1 0,-1-1 0,1 1 0,0 0 0,0 1 0,0 0 0,1 1 0,0-1 0,0 1 0,0 0 0,1 1 0,-7 11 0,4-4 0,2 0 0,0 0 0,0 1 0,1-1 0,1 1 0,1 0 0,1 1 0,0-1 0,1 1 0,0 0 0,1-1 0,4 33 0,-2-34 0,1-1 0,1 0 0,0 0 0,1 0 0,1 0 0,0-1 0,1 1 0,0-1 0,1-1 0,0 1 0,1-1 0,1 0 0,0-1 0,0 0 0,14 11 0,-1-2 0,1-2 0,2 0 0,0-2 0,0-1 0,1-1 0,1-1 0,1-1 0,-1-1 0,2-2 0,-1-1 0,46 7 0,3-5 0,10 0 0,124 32 0,-193-35 0,0 0 0,0 1 0,0 1 0,-1 0 0,-1 1 0,1 1 0,-2 1 0,0 0 0,0 1 0,-1 1 0,14 17 0,-5-3 0,-1 2 0,-1 1 0,-1 1 0,29 65 0,-37-68 0,-1 1 0,-2-1 0,-1 2 0,-1-1 0,-2 1 0,-1 0 0,0 61 0,-5-87 0,1-1 0,-1 0 0,0 0 0,0 1 0,0-1 0,0 0 0,-1 0 0,1 0 0,-1 0 0,0 0 0,0 0 0,-1-1 0,1 1 0,-1-1 0,0 1 0,0-1 0,0 0 0,0 0 0,-1 0 0,1-1 0,-1 1 0,1-1 0,-1 0 0,0 0 0,0 0 0,0 0 0,0-1 0,0 0 0,0 0 0,-9 1 0,-11 2 0,-1-2 0,0 0 0,0-2 0,-34-4 0,14 2 0,-548-3-169,428 5-1027,138 0-5630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44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24575,'6'0'0,"11"0"0,10 0 0,5 0 0,2 0 0,1 0 0,0 0 0,0 0 0,-2 0 0,0 6 0,0 1 0,-7 0-8191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49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24575,'11'0'0,"9"0"0,11 0 0,7 0 0,-4-6 0,-7-1-8191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3:46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182 631 24575,'0'-573'0,"0"570"0,1-29 0,-1 31 0,0 0 0,-1 0 0,1 0 0,0 0 0,1 0 0,-1 0 0,0 0 0,0 1 0,0-1 0,0 0 0,1 0 0,-1 0 0,0 0 0,1 1 0,-1-1 0,1 0 0,-1 0 0,1 1 0,-1-1 0,1 0 0,0 1 0,-1-1 0,1 0 0,0 1 0,-1-1 0,1 1 0,1-1 0,1 5 0,-1 0 0,0 0 0,1 0 0,-2 1 0,1-1 0,0 1 0,-1-1 0,0 1 0,0 0 0,0 0 0,0 5 0,1-1 0,18 80 0,-4 2 0,-3 0 0,0 140 0,-11-201 0,1-1 0,1 0 0,2 0 0,10 35 0,-6-30 0,-2 1 0,5 50 0,-12-68 0,2 10 0,-2-1 0,-1 1 0,-5 49 0,4-73 0,-1 1 0,1-1 0,-1 1 0,1-1 0,-1 0 0,0 1 0,0-1 0,0 0 0,-1-1 0,1 1 0,-1 0 0,1-1 0,-1 1 0,0-1 0,0 0 0,0 0 0,-1 0 0,1 0 0,0 0 0,-1-1 0,1 1 0,-1-1 0,1 0 0,-1 0 0,1-1 0,-6 1 0,-12 2 0,0-1 0,0-1 0,-31-3 0,31 1 0,-105-3 0,126 4 0,0 0 0,0-1 0,0 1 0,0 0 0,0 0 0,0 0 0,0 0 0,0 0 0,0 0 0,0 0 0,0 0 0,0 0 0,0 0 0,0 0 0,0 0 0,0 0 0,0 0 0,0-1 0,0 1 0,0 0 0,0 0 0,0 0 0,0 0 0,0 0 0,0 0 0,0 0 0,0 0 0,0 0 0,0 0 0,0 0 0,0 0 0,0 0 0,0-1 0,0 1 0,0 0 0,0 0 0,0 0 0,0 0 0,0 0 0,0 0 0,0 0 0,0 0 0,0 0 0,0 0 0,0 0 0,0 0 0,0 0 0,-1 0 0,1 0 0,0 0 0,0 0 0,0 0 0,13-7 0,18-3 0,22 1 0,54-1 0,24-4 0,-75 7-682,98 1-1,-120 6-6143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4:52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134 365 24575,'6'-13'0,"-1"0"0,-1 0 0,0 0 0,0 0 0,-2-1 0,3-18 0,-2-88 0,-3 75 0,1 30 0,-2 2 0,2 0 0,0 0 0,4-21 0,-5 34 0,0 0 0,0 0 0,0 0 0,0 0 0,0 0 0,0 0 0,0 1 0,0-1 0,0 0 0,0 0 0,0 0 0,0 0 0,0 0 0,0 0 0,0 0 0,0 1 0,0-1 0,0 0 0,0 0 0,0 0 0,0 0 0,0 0 0,0 0 0,0 0 0,0 0 0,1 0 0,-1 0 0,0 1 0,0-1 0,0 0 0,0 0 0,0 0 0,0 0 0,0 0 0,0 0 0,1 0 0,-1 0 0,0 0 0,0 0 0,0 0 0,0 0 0,0 0 0,0 0 0,1 0 0,-1 0 0,0 0 0,0 0 0,0 0 0,0 0 0,0 0 0,0 0 0,0 0 0,0 0 0,1 0 0,-1 0 0,0-1 0,0 1 0,0 0 0,0 0 0,0 0 0,0 0 0,0 0 0,0 0 0,0 0 0,0 0 0,1-1 0,6 20 0,4 23 0,6 86 0,-7-1 0,-6 185 0,-1 3 0,-1-290 0,2 1 0,9 34 0,2 10 0,-14-67 0,-1 1 0,1-1 0,-1 1 0,0-1 0,0 1 0,0-1 0,0 0 0,-1 1 0,1-1 0,-1 1 0,0-1 0,0 0 0,0 1 0,0-1 0,-1 0 0,1 0 0,-1 0 0,0 0 0,0 0 0,0 0 0,0-1 0,0 1 0,-1-1 0,1 1 0,-1-1 0,0 0 0,0 0 0,1 0 0,-1 0 0,0-1 0,-1 1 0,1-1 0,0 1 0,0-1 0,-1 0 0,-4 0 0,-12 3 0,-1-2 0,1 0 0,-1-2 0,-40-3 0,36 2 0,-5-1 0,258-3 0,-99 5-1365,-101 1-5461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5:01.0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0 24575,'2'1'0,"0"-1"0,0 1 0,0 0 0,0 0 0,0 0 0,0 0 0,0 1 0,0-1 0,0 0 0,-1 1 0,1-1 0,-1 1 0,1 0 0,-1-1 0,1 1 0,-1 0 0,0 0 0,0 0 0,0 0 0,0 0 0,1 4 0,16 46 0,-12-12 0,0 0 0,-3 1 0,-1 0 0,-3-1 0,-6 53 0,5-83-85,0 1 0,-1-1-1,0-1 1,0 1 0,-1 0-1,-1-1 1,1 0 0,-2 0-1,1 0 1,-1-1 0,0 1-1,-1-2 1,0 1 0,-1-1-1,-11 10 1,-7 3-6741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5:02.7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120 465 24575,'0'-465'0,"33"561"0,-5 16 0,30 108 0,35 139 0,-92-354 0,0 0 0,0 1 0,0-1 0,-1 0 0,0 1 0,0-1 0,0 0 0,-1 1 0,0-1 0,0 0 0,0 0 0,-4 10 0,3-12 0,1 0 0,-1 0 0,-1 0 0,1 0 0,0-1 0,-1 1 0,1-1 0,-1 1 0,0-1 0,0 0 0,0 0 0,0 0 0,0-1 0,0 1 0,-1-1 0,1 0 0,0 0 0,-1 0 0,1 0 0,-6 0 0,-57 4 0,-130-8 0,667 3-1365,-444 0-5461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5:26.2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0 24575,'3'5'0,"0"-1"0,1 1 0,-1-1 0,-1 1 0,1 0 0,-1 0 0,0 0 0,0 0 0,0 1 0,-1-1 0,0 0 0,1 11 0,1 73 0,-3-64 0,0-8 12,-1 0 0,-1 0 0,0 0 0,-1 0 0,-1 0 0,-1-1 0,0 1 0,-1-1 0,-13 23 0,3-11-309,-2-1 0,0 0 0,-2-2 0,-25 25 0,30-32-6529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5:48.7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0 678 24575,'1'0'0,"0"0"0,0 0 0,0 1 0,0-1 0,0 0 0,-1 1 0,1-1 0,0 0 0,0 1 0,0-1 0,-1 1 0,1-1 0,0 1 0,-1 0 0,1-1 0,0 1 0,-1-1 0,1 1 0,-1 0 0,1 0 0,-1-1 0,1 1 0,-1 0 0,1 0 0,-1 0 0,0 0 0,1 1 0,4 28 0,-4-25 0,9 149 0,-10 174 0,-3-145 0,3 258 0,0-1628 0,-1 1178 0,2 0 0,-1 0 0,1 0 0,1 0 0,0 0 0,3-11 0,-4 18 0,-1 0 0,1 1 0,0-1 0,-1 1 0,1-1 0,0 1 0,0 0 0,0-1 0,0 1 0,0 0 0,1 0 0,-1-1 0,0 1 0,0 0 0,1 0 0,-1 1 0,1-1 0,-1 0 0,1 0 0,-1 1 0,1-1 0,0 1 0,-1-1 0,1 1 0,-1 0 0,1-1 0,0 1 0,-1 0 0,1 0 0,0 0 0,0 0 0,-1 1 0,1-1 0,-1 0 0,1 1 0,0-1 0,-1 1 0,1-1 0,-1 1 0,1 0 0,2 1 0,7 5 0,0 0 0,0 0 0,0 1 0,-1 0 0,0 1 0,-1 0 0,10 12 0,55 75 0,-74-95 0,49 76 0,-4 2 0,58 137 0,-38-74 0,-55-120 0,1-1 0,1 0 0,1 0 0,1-2 0,1 1 0,1-2 0,0 0 0,1-1 0,1-1 0,1 0 0,27 17 0,-41-29 0,0 1 0,0 0 0,0 0 0,-1 0 0,0 0 0,0 1 0,0-1 0,5 13 0,-7-13 0,1-1 0,-1 1 0,1 0 0,0-1 0,0 0 0,1 1 0,-1-1 0,1-1 0,0 1 0,0 0 0,8 4 0,-12-7 0,1-1 0,-1 0 0,1 0 0,-1 0 0,1 0 0,-1 0 0,1 0 0,-1 0 0,1 0 0,-1 0 0,1 0 0,-1 0 0,1 0 0,-1 0 0,1 0 0,-1 0 0,0 0 0,1 0 0,-1-1 0,1 1 0,-1 0 0,1 0 0,-1-1 0,1 1 0,-1 0 0,0 0 0,1-1 0,-1 1 0,0 0 0,1-1 0,-1 1 0,0-1 0,1 0 0,4-6 0,-1 0 0,1 0 0,-1-1 0,-1 1 0,1-1 0,-2 0 0,5-15 0,8-68 0,-8 45 0,80-733 0,-78 666 0,4 0 0,32-127 0,-26 146-1365,-14 54-5461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5:58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281 408 24575,'0'-408'0,"16"611"0,0 11 0,-14-169 0,-1-29 0,0 0 0,-1-1 0,0 1 0,-2-1 0,0 0 0,-5 23 0,5-35 0,1-1 0,-1 1 0,0 0 0,0-1 0,0 1 0,0-1 0,-1 1 0,1-1 0,0 0 0,-1 0 0,0 0 0,1-1 0,-1 1 0,0-1 0,0 1 0,0-1 0,0 0 0,0 0 0,0 0 0,0 0 0,0-1 0,-4 1 0,-11 1 0,-1-1 0,-30-1 0,31 0 0,-76-4 0,56 2 0,30 1 0,11 1 0,466 0-1365,-442 0-5461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6:00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3 225 24575,'0'485'0,"-3"-651"0,7-185 0,-5 349 0,1 0 0,0 0 0,0 1 0,1-1 0,-1 0 0,0 0 0,1 0 0,-1 0 0,1 1 0,-1-1 0,1 0 0,0 1 0,0-1 0,0 0 0,0 1 0,0-1 0,0 1 0,0-1 0,3-1 0,-3 2 0,0 1 0,0 0 0,0 0 0,0 0 0,0 0 0,0-1 0,1 2 0,-1-1 0,0 0 0,0 0 0,0 0 0,0 0 0,0 1 0,0-1 0,0 0 0,0 1 0,0-1 0,0 1 0,0-1 0,0 1 0,0 0 0,0-1 0,1 2 0,5 4 0,0 0 0,-1 1 0,0 0 0,0 0 0,0 0 0,5 11 0,69 147 0,-60-118 0,1-1 0,55 84 0,-73-125 0,1-1 0,-1-1 0,0 1 0,1 0 0,0-1 0,0 0 0,0 1 0,0-2 0,1 1 0,-1 0 0,1-1 0,8 3 0,-10-4 0,-1-1 0,0 1 0,0-1 0,0 0 0,1 0 0,-1 0 0,0 0 0,0 0 0,0 0 0,1-1 0,-1 1 0,0-1 0,0 1 0,0-1 0,0 0 0,0 0 0,0 0 0,0 0 0,0 0 0,0-1 0,-1 1 0,1 0 0,0-1 0,-1 0 0,1 1 0,-1-1 0,0 0 0,1 1 0,-1-1 0,0 0 0,1-4 0,5-8 0,-1 0 0,-1-1 0,0 0 0,-1 0 0,-1 0 0,3-25 0,0-101 0,-6 105 0,-4-242-1365,3 238-5461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3:55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24575,'3762'0'0,"-3712"1"0,0 2 0,0 3 0,0 1 0,-1 3 0,0 2 0,-1 2 0,53 23 0,-77-28 0,0-1 0,1-2 0,0 0 0,0-1 0,41 2 0,133-8 0,-87-2 0,563 3 0,-624-2 0,67-12 0,-66 7 0,61-2 0,-76 11 44,0 1-1,40 9 1,-36-5-792,50 2 0,-64-8-6078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6:02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2380 331 24575,'-28'-2'0,"-1"-2"0,0 0 0,1-2 0,-36-11 0,-29-7 0,-132-28 0,126 27 0,-1 3 0,-2 5 0,-109-5 0,-170 23 0,165 2 0,196-4 0,0 2 0,0 0 0,0 1 0,0 1 0,1 1 0,-1 1 0,1 0 0,0 2 0,0 0 0,1 1 0,0 1 0,1 0 0,-1 2 0,2 0 0,0 1 0,0 0 0,-16 18 0,-27 27 0,-98 125 0,136-153 0,1 1 0,1 1 0,2 1 0,1 0 0,2 1 0,-20 67 0,9 25 0,6 1 0,-4 130 0,19 372 0,6-606 0,0 1 0,2-1 0,0 1 0,1-1 0,2-1 0,0 1 0,1-1 0,1 0 0,16 27 0,-8-22 0,1-1 0,1-1 0,1-1 0,1 0 0,1-2 0,36 28 0,-28-27 0,1 0 0,0-2 0,2-1 0,0-2 0,1-1 0,0-1 0,1-3 0,63 15 0,77 4 0,2-8 0,1-8 0,185-9 0,-359-6 0,91 0 0,106-15 0,-168 10 0,0-2 0,-1 0 0,1-3 0,-2 0 0,1-2 0,56-32 0,-46 19 0,-2-2 0,-1-2 0,-1-2 0,-2-1 0,-1-2 0,33-42 0,-43 45 0,-1-1 0,-2-2 0,-1 0 0,-2-1 0,-1-1 0,-2 0 0,22-77 0,-22 43 0,-4-1 0,-3-1 0,-3 0 0,-3 0 0,-3 0 0,-3 0 0,-4 0 0,-2 0 0,-4 1 0,-38-122 0,15 90 0,-5 2 0,-4 3 0,-4 1 0,-4 2 0,-4 3 0,-102-125 0,152 209-60,-77-90 248,74 87-402,-1 0 1,-1 1 0,0 1 0,0 0-1,-1 1 1,-14-8 0,-1 5-6613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6:04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2387 1339 24575,'1'0'0,"1"-2"0,-1 1 0,0 0 0,1 0 0,-1 0 0,0-1 0,0 1 0,0 0 0,0-1 0,0 1 0,0-1 0,0 1 0,-1-1 0,1 1 0,-1-1 0,1 0 0,-1 1 0,1-1 0,-1 0 0,0 0 0,0 1 0,0-1 0,0-2 0,0-6 0,0 0 0,0 0 0,-2 0 0,1 0 0,-1 0 0,0 1 0,-1-1 0,0 1 0,0-1 0,-6-9 0,-9-16 0,-27-39 0,45 74 0,-56-80 0,-2 2 0,-5 4 0,-2 2 0,-4 3 0,-2 3 0,-3 3 0,-102-66 0,140 104 0,-63-44 0,-201-104 0,223 136 0,30 13 0,-2 2 0,0 2 0,-90-24 0,87 33 0,-1 3 0,0 1 0,0 4 0,-1 1 0,1 3 0,0 2 0,-61 12 0,100-12 0,0 1 0,1 1 0,0 0 0,0 1 0,0 0 0,0 1 0,1 1 0,1 0 0,-1 0 0,1 1 0,0 0 0,1 1 0,0 1 0,1-1 0,0 2 0,-14 22 0,-1 11 0,2 0 0,1 1 0,-19 70 0,17-48 0,7-18 0,3 0 0,1 1 0,3 1 0,-3 78 0,12 214 0,4-151 0,-4-157 0,2-1 0,2 0 0,1-1 0,2 1 0,1-1 0,1 0 0,2-1 0,2 0 0,0-1 0,20 32 0,-4-13 0,1-1 0,61 75 0,-73-104 0,1-1 0,1 0 0,0-1 0,2-2 0,0 0 0,1-1 0,44 23 0,67 21 0,268 81 0,-304-111 0,-55-16 0,0-1 0,1-2 0,0-2 0,55 4 0,168-14 0,-113-1 0,-134 2 0,1-1 0,-1 0 0,0-2 0,0 0 0,0-1 0,0-1 0,0-1 0,-1-1 0,0-1 0,-1 0 0,0-1 0,0-1 0,-1-1 0,0 0 0,0-2 0,-2 0 0,0 0 0,0-1 0,-1-1 0,-1-1 0,0 0 0,16-27 0,-7 3 0,-2-1 0,-1-1 0,-2-1 0,-2 0 0,-2-1 0,-1 0 0,-3-1 0,-2 0 0,-2-1 0,0-47 0,-10-249-1365,4 300-5461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7:12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100 594 24575,'-2'-182'0,"5"-193"0,2 345 0,-5 29 0,0 1 0,0 0 0,0 0 0,0 0 0,0-1 0,0 1 0,0 0 0,0 0 0,0-1 0,0 1 0,0 0 0,0 0 0,0 0 0,0-1 0,0 1 0,0 0 0,0 0 0,0 0 0,0-1 0,0 1 0,1 0 0,-1 0 0,0 0 0,0 0 0,0 0 0,0-1 0,1 1 0,-1 0 0,0 0 0,0 0 0,0 0 0,0 0 0,1 0 0,-1 0 0,0-1 0,0 1 0,0 0 0,1 0 0,-1 0 0,0 0 0,0 0 0,0 0 0,1 0 0,-1 0 0,0 0 0,0 0 0,0 0 0,1 1 0,5 11 0,1 21 0,17 100 0,21 147 0,-39-248 0,18 62 0,-14-60 0,-9-31 0,0 0 0,-1 0 0,1-1 0,-1 1 0,1 0 0,-1 0 0,0 0 0,0 0 0,0-1 0,-1 1 0,1 0 0,-1 0 0,1 0 0,-1 0 0,0-1 0,0 1 0,0 0 0,0-1 0,-1 1 0,-2 3 0,1-2 0,0-1 0,-1 0 0,1 0 0,-1 0 0,0-1 0,0 1 0,0-1 0,0 0 0,0 0 0,-1 0 0,-6 1 0,-11 2 0,0-1 0,1-1 0,-1-1 0,-26-1 0,43-1 0,-27-1 0,35 1 0,22-2 0,-1 1 0,39 4 0,150 49-1365,-178-47-5461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7:18.1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17 24575,'0'594'0,"-2"-729"0,5-160 0,-3 293 0,5-35 0,-4 37 0,-1-1 0,0 1 0,0-1 0,0 1 0,0-1 0,1 1 0,-1-1 0,0 1 0,0-1 0,1 1 0,-1-1 0,0 1 0,1-1 0,-1 1 0,0-1 0,1 1 0,-1 0 0,1-1 0,-1 1 0,1 0 0,-1-1 0,1 1 0,-1 0 0,1 0 0,-1-1 0,1 1 0,0 0 0,-1 0 0,1 0 0,-1 0 0,1 0 0,-1 0 0,1 0 0,0 0 0,-1 0 0,1 0 0,-1 0 0,1 0 0,-1 0 0,1 0 0,-1 1 0,1-1 0,0 0 0,-1 0 0,1 1 0,-1-1 0,0 0 0,1 1 0,-1-1 0,1 0 0,-1 1 0,1-1 0,-1 1 0,1 0 0,8 8 0,0 0 0,-1 0 0,0 1 0,-1 1 0,0-1 0,7 15 0,33 77 0,-20-40 0,-4-11 0,53 100 0,-66-133 0,2-1 0,0 0 0,1-1 0,0 0 0,31 27 0,-39-39 0,-1-1 0,1 1 0,0-1 0,0 0 0,0 0 0,0-1 0,0 0 0,1 1 0,7 0 0,-12-2 0,1-1 0,0 0 0,-1 0 0,1 0 0,0 0 0,-1 0 0,1-1 0,-1 1 0,1 0 0,0-1 0,-1 1 0,1-1 0,-1 0 0,1 1 0,-1-1 0,0 0 0,1 0 0,-1 0 0,0 0 0,1 0 0,-1 0 0,0 0 0,0-1 0,0 1 0,0 0 0,0-1 0,0 1 0,-1 0 0,1-1 0,0 1 0,-1-1 0,1 1 0,-1-1 0,1 0 0,-1 1 0,0-4 0,6-23 0,-1-1 0,-2 0 0,-1-1 0,-3-32 0,-17-119 0,-31-117-1365,43 247-5461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7:18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0 24575,'0'11'0,"0"9"0,0 11 0,0 12 0,0 4 0,0-1 0,0-2 0,0 1 0,0-1 0,-6-2 0,-6-4 0,-2-3 0,1-1 0,4-7-8191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7:22.7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 0 24575,'0'6'0,"0"6"0,-5 13 0,-8 2 0,-6-4 0,-6 0 0,-9 1 0,-5-3 0,5 0 0,3-4 0,0 1 0,2-2 0,4-5-8191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8:07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200 697 24575,'0'-697'0,"0"1243"0,-1-535 0,1 0 0,-1-1 0,-1 1 0,0-1 0,-1 1 0,0-1 0,0 0 0,-1 0 0,0 0 0,-1-1 0,0 1 0,0-1 0,-1 0 0,-1-1 0,1 1 0,-1-1 0,-1-1 0,1 1 0,-12 7 0,-11 10 0,20-18 0,1 0 0,0 1 0,0 0 0,1 1 0,-13 17 0,20-26 0,1 1 0,-1-1 0,1 1 0,0 0 0,-1-1 0,1 1 0,-1-1 0,1 1 0,0 0 0,0-1 0,-1 1 0,1 0 0,0-1 0,0 1 0,0 0 0,0-1 0,0 1 0,0 0 0,0-1 0,0 1 0,0 0 0,0-1 0,0 1 0,0 0 0,1-1 0,-1 1 0,0 0 0,0-1 0,1 1 0,-1-1 0,0 1 0,1 0 0,-1-1 0,1 1 0,-1-1 0,1 1 0,-1-1 0,1 1 0,-1-1 0,1 0 0,-1 1 0,1-1 0,0 0 0,-1 1 0,1-1 0,-1 0 0,1 0 0,0 1 0,-1-1 0,1 0 0,0 0 0,-1 0 0,1 0 0,0 0 0,1 0 0,40-2 0,62-20 0,-37 6 0,-1 4 0,81-5 0,-548 19-1365,366-2-5461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8:28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2 113 24575,'0'479'0,"-1"-561"0,3-104 0,-3 184 0,1 0 0,0 0 0,0 0 0,1 0 0,-1 1 0,0-1 0,1 0 0,-1 0 0,1 0 0,-1 0 0,1 1 0,0-1 0,0 0 0,0 1 0,0-1 0,0 0 0,0 1 0,3-3 0,-3 4 0,0-1 0,0 1 0,0 0 0,0 0 0,0 0 0,0-1 0,0 1 0,0 0 0,1 1 0,-1-1 0,0 0 0,0 0 0,0 0 0,0 1 0,0-1 0,0 0 0,0 1 0,0-1 0,0 1 0,0-1 0,-1 1 0,1 0 0,1 0 0,8 8 0,-1 0 0,0 0 0,0 0 0,7 12 0,180 286 0,-193-303 0,0 1 0,0-1 0,0 1 0,1-1 0,-1 0 0,6 4 0,-8-7 0,-1-1 0,1 1 0,-1-1 0,1 1 0,0-1 0,-1 0 0,1 1 0,0-1 0,-1 0 0,1 0 0,0 1 0,-1-1 0,1 0 0,0 0 0,0 0 0,-1 0 0,1 0 0,0 0 0,-1 0 0,1 0 0,0 0 0,0 0 0,-1-1 0,1 1 0,0 0 0,-1 0 0,1-1 0,0 1 0,-1 0 0,1-1 0,-1 1 0,1-1 0,-1 1 0,1-1 0,0 1 0,-1-1 0,0 1 0,1-1 0,-1 1 0,1-1 0,-1 0 0,0 1 0,1-1 0,-1 0 0,0 1 0,0-1 0,1 0 0,-1 1 0,0-1 0,0 0 0,0 0 0,0 1 0,0-1 0,0-1 0,5-28 0,-1 0 0,-1-1 0,-1 1 0,-2-1 0,-4-33 0,1-11 0,1-277-1365,2 319-5461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8:44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12 231 24575,'3'56'0,"3"0"0,2-1 0,22 81 0,-10-55 0,38 261 0,-54-320 0,1-1 0,1 0 0,12 31 0,-15-45 0,-2-5 0,-1-1 0,1 1 0,-1 0 0,1-1 0,-1 1 0,0 0 0,1 0 0,-1-1 0,0 1 0,0 0 0,0-1 0,-1 1 0,1 0 0,0 0 0,-1-1 0,1 1 0,-1 0 0,1-1 0,-1 1 0,-1 1 0,2-2 0,-1-1 0,0 1 0,0-1 0,1 1 0,-1-1 0,0 0 0,0 1 0,0-1 0,0 0 0,1 0 0,-1 0 0,0 0 0,0 0 0,0 0 0,0 0 0,0 0 0,1 0 0,-1 0 0,0 0 0,0 0 0,0 0 0,0-1 0,0 1 0,1 0 0,-1-1 0,0 1 0,0-1 0,1 1 0,-1-1 0,0 1 0,1-1 0,-1 1 0,0-1 0,1 0 0,-1 1 0,1-1 0,-1 0 0,1 0 0,-1 1 0,1-1 0,-1-1 0,-6-8 0,0 0 0,0-1 0,1 1 0,1-2 0,0 1 0,0 0 0,1-1 0,-3-13 0,-18-106 0,21 102 0,-44-460 0,46 451 0,-4 2 0,5 16 0,25 45 0,81 94 0,5-5 0,5-5 0,145 106 0,-254-209 0,0-2 0,-1 1 0,1-1 0,0 0 0,0-1 0,7 4 0,-11-7 0,-1 1 0,0-1 0,0 1 0,0-1 0,0 0 0,0 1 0,0-1 0,1 0 0,-1 0 0,0 0 0,0 0 0,0 0 0,1 0 0,-1-1 0,0 1 0,0 0 0,0-1 0,0 1 0,0 0 0,0-1 0,0 1 0,0-1 0,0 0 0,0 1 0,0-1 0,0 0 0,0 0 0,0 1 0,0-1 0,0 0 0,-1 0 0,1 0 0,0 0 0,-1 0 0,1 0 0,-1 0 0,1-2 0,5-14 0,-2 0 0,0 0 0,-1-1 0,0 0 0,-2 1 0,0-1 0,-1 0 0,-3-21 0,2-12 0,1-45-116,-14-364-1133,7 394-5577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8:45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24575,'5'104'0,"21"123"0,1 5 0,-22-175 0,-2-28 0,-1 1 0,-3 54 0,-4-62 0,4-22 0,1 0 0,0 0 0,0 0 0,0 0 0,0 0 0,-1 0 0,1 0 0,0 0 0,0 0 0,0 0 0,-1 0 0,1 0 0,0 0 0,0 0 0,0 0 0,-1 0 0,1 0 0,0 0 0,0 0 0,0 0 0,0 0 0,-1 0 0,1 0 0,0 0 0,0-1 0,0 1 0,0 0 0,-1 0 0,1 0 0,0 0 0,0 0 0,0 0 0,0-1 0,0 1 0,0 0 0,0 0 0,-1 0 0,1 0 0,0-1 0,0 1 0,0 0 0,0 0 0,0 0 0,0-1 0,0 1 0,0 0 0,0 0 0,-10-40 0,-1-107 0,8-155 0,3 207 0,0 84 0,0 2 0,0 0 0,0 0 0,1-1 0,3-13 0,-4 22 0,1-1 0,-1 1 0,1 0 0,-1-1 0,1 1 0,-1 0 0,1 0 0,-1-1 0,1 1 0,0 0 0,0 0 0,0 0 0,0 0 0,0 0 0,0 0 0,0 0 0,0 0 0,0 0 0,0 0 0,1 1 0,-1-1 0,0 1 0,0-1 0,1 1 0,-1-1 0,0 1 0,1-1 0,-1 1 0,1 0 0,-1 0 0,0 0 0,1 0 0,-1 0 0,1 0 0,-1 0 0,2 1 0,8 3 0,-1 0 0,0 0 0,0 1 0,0 1 0,-1-1 0,1 2 0,-2-1 0,15 14 0,-10-9 0,501 451 0,-438-383 0,-53-64 0,-22-15 0,0 0 0,-1 0 0,1 0 0,0 0 0,-1 0 0,1 0 0,-1 0 0,1-1 0,0 1 0,-1 0 0,1 0 0,-1 0 0,1-1 0,-1 1 0,1 0 0,-1-1 0,1 1 0,-1 0 0,1-1 0,-1 1 0,1-1 0,-1 1 0,1-1 0,-1 1 0,1-1 0,1-4 0,0 0 0,0 0 0,-1-1 0,1 1 0,-1 0 0,0 0 0,0-11 0,6-108-341,-6-1 0,-5 1-1,-27-170 1,17 220-6485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4:26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24575,'401'20'0,"-218"-8"0,-95-8 0,166 30 0,-197-23 0,0-3 0,75 2 0,117-11 0,-86-2 0,2043 3 0,-1982 17 0,-19-1 0,293-15 90,-234-2-1545,-232 1-5371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8:47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1559 68 24575,'-1'-1'0,"1"0"0,0 0 0,-1-1 0,1 1 0,-1 0 0,1 0 0,-1 0 0,0-1 0,1 1 0,-1 0 0,0 0 0,0 0 0,0 0 0,0 0 0,0 1 0,0-1 0,0 0 0,0 0 0,0 0 0,0 1 0,0-1 0,-2 0 0,-29-12 0,27 12 0,-24-7 0,0 1 0,0 1 0,-1 1 0,-33 0 0,-125 6 0,95 1 0,-12-3 0,24 0 0,-100 11 0,161-7 0,1 2 0,0 0 0,0 2 0,0 0 0,0 1 0,1 0 0,1 2 0,0 0 0,0 1 0,-16 14 0,-14 15 0,-82 89 0,105-100 0,2 1 0,1 0 0,1 1 0,2 2 0,1 0 0,1 0 0,-12 41 0,-59 255 0,84-315 0,-8 56 0,2 1 0,4 0 0,6 107 0,1-92 0,1-53 0,2 0 0,1-1 0,1 0 0,2 0 0,2-1 0,0 0 0,30 55 0,-35-75 0,0-1 0,1 1 0,0-1 0,0-1 0,1 1 0,0-1 0,1 0 0,0-1 0,0 0 0,1-1 0,14 9 0,-6-6 0,0-2 0,0 0 0,1-1 0,1-1 0,-1 0 0,25 2 0,78 10 0,162 3 0,129-20 0,-208-4 0,-184 3 0,0-1 0,0-1 0,0 0 0,0-2 0,0-1 0,-1 0 0,25-11 0,-29 9 0,-2-1 0,1 0 0,-1-1 0,0 0 0,-1-1 0,0-1 0,-1 0 0,0-1 0,18-23 0,-13 11 0,-1-2 0,-1 1 0,-1-2 0,-1 0 0,-2 0 0,-1-1 0,-1-1 0,-1 0 0,5-45 0,-1-27 0,-2-144 0,-9 185 0,0 36 0,-1-279 0,-3 216 0,-22-124 0,20 184-341,-1 1 0,-1 1-1,-16-37 1,0 16-6485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8:49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1816 548 24575,'-1'-4'0,"-1"-1"0,1 0 0,-1 1 0,0-1 0,0 1 0,0 0 0,0 0 0,-1 0 0,0 0 0,0 0 0,0 0 0,0 1 0,-8-6 0,-2-5 0,-40-43 0,-100-81 0,-74-36 0,223 170 0,-16-10 0,0 0 0,-1 2 0,0 0 0,-28-11 0,34 18 0,1 0 0,-1 1 0,0 1 0,0 0 0,0 2 0,0-1 0,-29 2 0,-57 3 0,-84 8 0,146-2 0,1 1 0,0 2 0,1 2 0,-65 33 0,-22 8 0,107-48 0,1 2 0,-1-1 0,2 2 0,-1 0 0,1 1 0,1 0 0,0 2 0,1-1 0,0 2 0,1-1 0,0 2 0,1 0 0,1 0 0,0 1 0,-11 24 0,-4 21 0,2 1 0,-30 129 0,40-141 0,-3 37 0,3 0 0,4 1 0,4 0 0,10 131 0,-4-193 0,1 0 0,1 0 0,1 0 0,2-1 0,0 1 0,16 38 0,-18-55 0,0 0 0,1-1 0,0 0 0,0 1 0,1-2 0,0 1 0,0-1 0,0 0 0,1 0 0,0 0 0,1-1 0,0-1 0,0 1 0,0-1 0,0 0 0,1-1 0,-1 0 0,1 0 0,0-1 0,1 0 0,10 2 0,96 9 0,1-5 0,173-8 0,-138-2 0,-101 0 0,1-1 0,-1-3 0,0-2 0,0-2 0,0-3 0,-1-1 0,-1-3 0,75-35 0,-102 39 0,-1 0 0,-1-2 0,0 0 0,-1-1 0,-1-1 0,0-1 0,-1 0 0,-1-2 0,-1 1 0,0-2 0,-1 0 0,-2-1 0,0 0 0,-1-1 0,-1 0 0,-1-1 0,-1 0 0,-1 0 0,-1-1 0,-1 0 0,-1 0 0,0-33 0,-2-392-25,-5 280-1315,2 117-5486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9:40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50 285 24575,'-2'-88'0,"-1"45"0,3 0 0,6-57 0,-6 99 0,0 1 0,0 0 0,0-1 0,0 1 0,0-1 0,0 1 0,0 0 0,0-1 0,0 1 0,0 0 0,0-1 0,1 1 0,-1-1 0,0 1 0,0 0 0,0-1 0,0 1 0,1 0 0,-1 0 0,0-1 0,0 1 0,1 0 0,-1-1 0,0 1 0,1 0 0,-1 0 0,0 0 0,1-1 0,-1 1 0,0 0 0,1 0 0,-1 0 0,0 0 0,1-1 0,-1 1 0,0 0 0,1 0 0,-1 0 0,0 0 0,1 0 0,-1 0 0,1 0 0,-1 0 0,0 0 0,1 0 0,0 1 0,19 15 0,13 28 0,-21-23 0,-2 0 0,0 0 0,-1 1 0,-1 0 0,-1 1 0,7 41 0,7 144 0,-18-175 0,-1-19 0,-1 0 0,0 1 0,-1-1 0,-1 1 0,0-1 0,0 0 0,-7 23 0,7-34 0,-1-1 0,0 1 0,0 0 0,0-1 0,0 1 0,-1-1 0,1 1 0,-1-1 0,1 0 0,-1 0 0,0 0 0,1-1 0,-1 1 0,0-1 0,0 1 0,0-1 0,-1 0 0,1 0 0,0-1 0,0 1 0,-1 0 0,-3-1 0,-11 2 0,-1-1 0,-32-3 0,32 0 0,-12 0 0,47 0 0,50 1 0,357 25-1365,-379-20-5461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0:57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192 1 24575,'0'5'0,"-6"8"0,-6 1 0,-2 3 0,1 5 0,-1 10 0,-5 3 0,1 3 0,-2-6 0,3-3 0,-1-1 0,-4 11 0,3-1-8191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0:54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39 160 24575,'0'480'0,"-6"-443"0,6-36 0,0-1 0,0 0 0,0 0 0,0 0 0,0 0 0,0 0 0,0 1 0,0-1 0,0 0 0,-1 0 0,1 0 0,0 0 0,0 0 0,0 0 0,0 1 0,0-1 0,0 0 0,0 0 0,0 0 0,-1 0 0,1 0 0,0 0 0,0 0 0,0 0 0,0 0 0,0 0 0,0 0 0,-1 0 0,1 0 0,0 1 0,0-1 0,0 0 0,0 0 0,0 0 0,-1 0 0,1 0 0,0 0 0,0-1 0,0 1 0,0 0 0,0 0 0,-1 0 0,1 0 0,0 0 0,0 0 0,0 0 0,0 0 0,0 0 0,-1 0 0,1 0 0,0 0 0,0 0 0,0-1 0,0 1 0,0 0 0,-8-22 0,-1-41 0,3-1 0,3 0 0,6-87 0,-1 68 0,-1 90 0,0 0 0,1 1 0,0-1 0,0 0 0,1 0 0,0 0 0,7 12 0,42 68 0,-14-23 0,-8-8 0,46 78 0,-74-131 0,-1 1 0,1-1 0,0 0 0,1-1 0,-1 1 0,1 0 0,-1-1 0,1 1 0,0-1 0,0 0 0,0 0 0,0 0 0,0 0 0,0-1 0,0 1 0,1-1 0,-1 0 0,1 0 0,6 2 0,-7-4 0,0 1 0,0-1 0,0 0 0,0 1 0,0-1 0,0-1 0,0 1 0,0 0 0,0-1 0,0 1 0,-1-1 0,1 0 0,-1 0 0,1 0 0,-1 0 0,0-1 0,0 1 0,0-1 0,0 1 0,0-1 0,-1 1 0,1-1 0,1-3 0,4-8 0,0-1 0,-2 0 0,1-1 0,-2 1 0,0-1 0,0 0 0,1-31 0,-4-123 0,-2 112 0,-2-171-1365,3 199-5461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0:55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217 1 24575,'6'0'0,"1"5"0,0 8 0,-2 6 0,-1 6 0,-1 4 0,-7 2 0,-3 2 0,-5-6 0,-7-1 0,-4 6 0,-5-3 0,-3-6 0,-1-8 0,0-5 0,-1 0 0,5-1-8191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1:07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309 380 24575,'1'-45'0,"0"23"0,0 0 0,-2 0 0,0 0 0,-2 0 0,0 0 0,-1 1 0,-12-35 0,-8-20 0,12 35 0,8 33 0,3 12 0,4 144 0,-4 179 0,1-319 0,-1 1 0,0-1 0,-1 0 0,1 0 0,-2 0 0,1 0 0,-1 0 0,0 0 0,-1-1 0,1 1 0,-10 12 0,9-15 0,0-1 0,-1 0 0,1 0 0,-1 0 0,0-1 0,0 1 0,-1-1 0,1 0 0,-1-1 0,1 1 0,-1-1 0,0 0 0,0-1 0,0 1 0,0-1 0,-9 1 0,-85 0 0,91 2 0,20 3 0,22 2 0,27-3-105,102-4 0,-106-3-1050,-21 1-5671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1:41.7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102 480 24575,'-1'0'0,"0"0"0,0 0 0,0-1 0,0 1 0,0-1 0,1 1 0,-1 0 0,0-1 0,0 1 0,0-1 0,1 0 0,-1 1 0,0-1 0,1 1 0,-1-1 0,0 0 0,1 0 0,-1 1 0,1-1 0,-1 0 0,1 0 0,-1 0 0,1 0 0,0 0 0,0 0 0,-1 1 0,1-3 0,-6-29 0,6 25 0,-3-44 0,2-1 0,3 0 0,10-66 0,2-31 0,-8 176 0,1-1 0,12 30 0,25 90 0,-34-88 0,-2 0 0,-3 1 0,-3 0 0,-9 106 0,7-161 0,0-1 0,-1 1 0,0 0 0,0-1 0,0 1 0,0-1 0,0 1 0,-1-1 0,0 0 0,1 1 0,-1-1 0,0 0 0,-1 0 0,1 0 0,0-1 0,-1 1 0,0 0 0,-4 3 0,-3 0 0,0-1 0,0 1 0,-1-2 0,-17 6 0,21-8 0,0 1 0,0-1 0,0 1 0,0 0 0,1 0 0,-1 1 0,1 0 0,0 0 0,0 1 0,0-1 0,0 1 0,-6 8 0,12-13 0,0 1 0,-1 0 0,1-1 0,0 1 0,0-1 0,0 1 0,0 0 0,0-1 0,-1 1 0,1 0 0,0-1 0,0 1 0,1 0 0,-1-1 0,0 1 0,0 0 0,0-1 0,0 1 0,1-1 0,-1 1 0,0 0 0,0-1 0,1 1 0,-1-1 0,0 1 0,1-1 0,-1 1 0,1-1 0,-1 1 0,1-1 0,-1 1 0,1-1 0,-1 1 0,1-1 0,-1 0 0,1 0 0,0 1 0,-1-1 0,1 0 0,0 0 0,-1 1 0,1-1 0,-1 0 0,1 0 0,0 0 0,-1 0 0,1 0 0,0 0 0,0 0 0,39 5 0,-38-5 0,254 0 107,-107-3-1579,-115 3-5354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1:45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2293 355 24575,'-9'-8'0,"0"1"0,-1 0 0,0 1 0,0 0 0,0 1 0,-1 0 0,-14-5 0,-24-12 0,-322-153 0,316 154 0,-2 2 0,0 3 0,0 2 0,-117-12 0,16 18 0,-189 15 0,329-5 0,-1 1 0,1 1 0,0 1 0,0 1 0,1 0 0,-1 1 0,1 1 0,-18 12 0,-127 91 0,121-80 0,-21 14 0,2 4 0,2 2 0,-54 62 0,91-88 0,0 0 0,2 1 0,1 2 0,1 0 0,2 0 0,0 1 0,2 1 0,2 1 0,-16 59 0,17-31 0,3-1 0,2 2 0,3-1 0,9 99 0,-6-146 0,1-1 0,1 0 0,-1 0 0,2 0 0,0 0 0,0-1 0,1 1 0,0-1 0,0 0 0,14 17 0,-7-13 0,0-1 0,1 0 0,0 0 0,1-1 0,1-1 0,17 11 0,16 4 0,2-2 0,0-1 0,81 23 0,-70-27 0,1-3 0,1-2 0,0-3 0,1-3 0,89 0 0,-134-8 0,234-6 0,-204 2 0,0-2 0,0-3 0,54-16 0,-12-6 0,-2-3 0,-1-5 0,-2-3 0,-3-4 0,-1-3 0,-2-4 0,131-114 0,-163 124 0,83-94 0,-116 117 0,0 0 0,-1-1 0,-2 0 0,0-1 0,-1-1 0,-1 1 0,-1-2 0,7-28 0,-3-4-455,-3-1 0,4-69 0,-13 86-6371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1:46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0 422 24575,'4'0'0,"0"0"0,0 0 0,0 0 0,0 1 0,0 0 0,0-1 0,0 1 0,0 0 0,0 1 0,-1-1 0,1 1 0,0 0 0,-1 0 0,1 0 0,-1 0 0,5 4 0,-5-2 0,0 0 0,0 0 0,-1 0 0,1 1 0,-1-1 0,0 0 0,0 1 0,-1 0 0,1-1 0,-1 1 0,0 0 0,0 0 0,0 6 0,1 22 0,-4 58 0,1-4 0,-24-225 0,12 76 0,2-1 0,-3-93 0,14 151 0,0 1 0,1-1 0,-1 1 0,1 0 0,0-1 0,0 1 0,0 0 0,0 0 0,1 0 0,0 0 0,0 0 0,3-6 0,-3 8 0,-1 1 0,1-1 0,-1 1 0,1-1 0,-1 1 0,1 0 0,0 0 0,0 0 0,0 0 0,0 0 0,0 0 0,0 0 0,0 0 0,0 1 0,0-1 0,0 1 0,0 0 0,0 0 0,0-1 0,0 1 0,1 0 0,-1 1 0,0-1 0,0 0 0,0 1 0,0-1 0,3 2 0,7 3 0,-1 0 0,0 0 0,0 1 0,-1 1 0,0 0 0,0 0 0,0 1 0,-1 0 0,16 19 0,70 95 0,-88-113 0,60 91 0,-31-45 0,2-1 0,55 59 0,-89-109 0,0 1 0,1-1 0,-1-1 0,1 1 0,0-1 0,1 1 0,8 3 0,-13-6 0,1-1 0,-1 0 0,0 1 0,0-1 0,1 0 0,-1 1 0,1-1 0,-1 0 0,0 0 0,1 0 0,-1 0 0,0 0 0,1 0 0,-1-1 0,0 1 0,1 0 0,-1-1 0,0 1 0,0-1 0,1 1 0,-1-1 0,0 0 0,0 1 0,0-1 0,0 0 0,0 0 0,0 0 0,0 0 0,0 0 0,0 0 0,0 0 0,0 0 0,-1 0 0,1-1 0,0 1 0,-1 0 0,1 0 0,0-3 0,6-22 0,-2 0 0,0 0 0,-2 0 0,-1-1 0,-1 1 0,-4-39 0,3 13 0,-5-418-1365,4 434-5461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4:39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67 24575,'2200'0'0,"-2172"-2"0,-1-1 0,1-1 0,-1-2 0,38-12 0,-37 9 0,0 2 0,0 1 0,1 1 0,33-2 0,597 8 0,-261 1 0,-328 2 0,134 23 0,-1 2 0,128 19 0,-218-27 0,171 10 0,-245-28 0,-1 2 0,71 18 0,-68-13 0,-1-1 0,52 3 0,92 2 0,154 4 0,-290-17-341,0 2 0,0 3-1,79 18 1,-93-15-6485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1:48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1147 516 24575,'-31'-27'0,"-1"2"0,-1 2 0,-1 0 0,-63-30 0,81 46 0,1 1 0,-1 0 0,-1 1 0,1 1 0,-1 1 0,1 0 0,-1 1 0,0 1 0,0 0 0,0 1 0,0 1 0,0 1 0,0 0 0,-22 7 0,19-4 0,1 1 0,1 0 0,-1 2 0,1 0 0,0 1 0,1 1 0,0 0 0,1 2 0,0 0 0,0 0 0,2 2 0,-15 14 0,-8 15 0,1 2 0,1 1 0,4 1 0,-48 94 0,30-43 0,34-72 0,2 0 0,1 1 0,0 0 0,2 1 0,-6 31 0,-12 50 0,18-77 0,1 1 0,2 0 0,-3 46 0,8-48 0,2 1 0,7 59 0,-4-74 0,1 0 0,1 0 0,0 0 0,1-1 0,0 0 0,17 28 0,-11-24 0,1 0 0,0-1 0,2-1 0,0 0 0,1-1 0,1 0 0,1-2 0,0 0 0,1-1 0,0 0 0,1-2 0,1 0 0,0-2 0,0 0 0,1-1 0,0-1 0,0-1 0,1-2 0,0 0 0,0-1 0,32 1 0,33-5 0,0-4 0,144-24 0,-102 0 0,135-46 0,-137 38 0,-78 24 0,-1-2 0,0-2 0,-2-3 0,65-33 0,-84 33 0,-1-1 0,-1-2 0,0 0 0,-2-2 0,-1-1 0,0 0 0,-2-2 0,-1 0 0,-2-2 0,0 0 0,-2-1 0,-1 0 0,13-42 0,-15 26 0,-2 0 0,-2-1 0,4-78 0,-15-145 0,-2 224 0,-2 1 0,-2 0 0,-2 0 0,-2 1 0,-30-71 0,27 81 0,-1 1 0,-1 1 0,-2 1 0,-2 0 0,0 2 0,-2 0 0,-40-39 0,50 57 0,0 0 0,-1 1 0,0 1 0,-1 0 0,1 1 0,-2 0 0,1 1 0,-1 1 0,0 0 0,-1 1 0,-25-4 0,7 5 0,-2 1 0,1 2 0,0 2 0,-48 6 0,72-5-97,1 0-1,0 1 1,0 0-1,1 1 1,-1 0-1,1 1 1,-1 0-1,1 0 1,1 1-1,-1 1 1,1 0-1,0 0 0,-12 13 1,-25 25-6729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1:50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154 919 24575,'3'-4'0,"0"0"0,0-1 0,-1 1 0,0-1 0,0 0 0,0 0 0,0 1 0,-1-1 0,0 0 0,0 0 0,0 0 0,-1-1 0,1 1 0,-1-6 0,1-12 0,40-259 0,24-253 0,-70 979 0,6-264 0,1-127 0,2-1 0,3 1 0,16 66 0,55 150 0,-64-235 0,-11-28 0,1 1 0,-2 0 0,1-1 0,-1 1 0,0 0 0,0 0 0,-1 0 0,0 1 0,0 8 0,-2-15 0,1 1 0,-1-1 0,1 1 0,-1-1 0,0 1 0,0-1 0,1 0 0,-1 1 0,0-1 0,0 0 0,0 0 0,-1 0 0,1 0 0,0 0 0,0 0 0,-1 0 0,1 0 0,0 0 0,-1-1 0,1 1 0,-1 0 0,1-1 0,-1 0 0,1 1 0,-1-1 0,1 0 0,-1 1 0,-3-1 0,-55 2 0,42-3 0,-17 3 0,0 1 0,0 2 0,0 1 0,1 2 0,0 1 0,-63 26 0,88-26 0,19-4 0,26-1 0,-34-4 0,64 1 16,-38-2-476,1 2-1,30 4 1,-30 1-6366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2:35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266 329 24575,'-2'-1'0,"0"1"0,0-1 0,0 1 0,0-1 0,0 1 0,0-1 0,0 0 0,0 0 0,1 0 0,-1 0 0,0 0 0,0-1 0,1 1 0,-1 0 0,1-1 0,-1 1 0,1-1 0,0 0 0,0 1 0,0-1 0,0 0 0,0 0 0,0 0 0,0 1 0,0-1 0,0-4 0,-14-60 0,13 51 0,-13-61 0,-8-57 0,36 236 0,5 0 0,4-1 0,58 163 0,-75-253 0,0 1 0,-1-1 0,0 1 0,-1 0 0,0 0 0,0 15 0,-2-26 0,-1 1 0,0-1 0,0 1 0,-1-1 0,1 1 0,0-1 0,-1 1 0,0-1 0,1 1 0,-1-1 0,0 0 0,0 1 0,0-1 0,-1 0 0,1 0 0,-1 0 0,1 0 0,-1 0 0,1 0 0,-1 0 0,0-1 0,0 1 0,0 0 0,0-1 0,0 0 0,0 1 0,-1-1 0,1 0 0,0 0 0,-1 0 0,1-1 0,0 1 0,-4 0 0,-29 4 0,0-1 0,-1-2 0,1-2 0,-51-5 0,33 2 0,515 0-1365,-428 3-5461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2:36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324 0 24575,'0'11'0,"0"14"0,0 19 0,0 13 0,-10 8 0,-15 3 0,-9-4 0,-3-8 0,-1-8 0,-5-6 0,-1-11 0,8-5 0,4-8 0,7-6-8191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2:38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102 236 24575,'0'571'0,"-2"-565"0,-1-12 0,-9-28 0,-10-51 0,10 34 0,-28-136 0,35 157 0,2-1 0,1 1 0,1 0 0,5-39 0,-4 67 0,0 0 0,0 0 0,0-1 0,0 1 0,1 0 0,-1 0 0,1 0 0,0 0 0,-1-1 0,1 1 0,0 0 0,0 0 0,0 0 0,1 1 0,-1-1 0,0 0 0,1 0 0,-1 1 0,1-1 0,0 1 0,-1-1 0,1 1 0,0 0 0,0-1 0,0 1 0,0 0 0,0 0 0,0 0 0,0 1 0,0-1 0,0 0 0,0 1 0,1 0 0,-1-1 0,3 1 0,-1 1 0,1-1 0,0 1 0,-1 0 0,1 0 0,-1 1 0,1-1 0,-1 1 0,0 0 0,1 0 0,-1 1 0,0-1 0,0 1 0,-1 0 0,1 0 0,4 5 0,17 22 0,0 1 0,38 66 0,-47-68 0,2-1 0,1-1 0,1-1 0,1 0 0,25 22 0,-41-45 0,-1 1 0,1 0 0,0-1 0,0 0 0,0-1 0,1 1 0,-1-1 0,1 0 0,-1 0 0,1 0 0,0-1 0,-1 0 0,1 0 0,0 0 0,9-1 0,-12-1 0,0 1 0,1 0 0,-1-1 0,0 0 0,0 0 0,0 0 0,0 0 0,0-1 0,0 1 0,0-1 0,-1 0 0,1 0 0,0 0 0,-1 0 0,1 0 0,-1 0 0,0-1 0,0 1 0,0-1 0,0 1 0,0-1 0,-1 0 0,1 0 0,-1 0 0,1 0 0,-1 0 0,0 0 0,0 0 0,0-5 0,5-35 0,-2 0 0,-1 0 0,-3-1 0,-5-51 0,0-4 0,5 64-91,0 5-546,-8-56 0,1 52-6189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2:39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8 24575,'0'-5'0,"0"3"0,0 24 0,0 24 0,0 26 0,0 6 0,0 1 0,0-8 0,0-11 0,-5-15 0,-2-15-8191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2:47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226 437 24575,'-3'-5'0,"0"1"0,1 0 0,0-1 0,0 1 0,0-1 0,0 0 0,1 0 0,-1 0 0,0-7 0,-2-5 0,-95-319 0,88 306 0,11 30 0,0 1 0,0-1 0,0 0 0,0 1 0,0-1 0,0 0 0,-1 1 0,1-1 0,0 0 0,0 1 0,0-1 0,0 0 0,0 1 0,-1-1 0,1 0 0,0 0 0,0 1 0,-1-1 0,1 0 0,0 0 0,0 1 0,-1-1 0,1 0 0,0 0 0,-1 0 0,1 0 0,0 1 0,0-1 0,-1 0 0,1 0 0,0 0 0,-1 0 0,1 0 0,0 0 0,-1 0 0,1 0 0,-1 0 0,1 0 0,0 0 0,-1 0 0,1 0 0,0 0 0,-1 0 0,1 0 0,0-1 0,-1 1 0,1 0 0,0 0 0,0 0 0,-1 0 0,1-1 0,0 1 0,0 0 0,-1 0 0,1-1 0,0 1 0,0 0 0,-1 0 0,1-1 0,0 1 0,0 0 0,0-1 0,-5 28 0,1 0 0,1 1 0,2-1 0,3 38 0,-1-11 0,30 499 0,-23-516 0,-5-27 0,-1 0 0,0 0 0,0 0 0,0 16 0,-2-24 0,0 0 0,0 0 0,0 0 0,-1 0 0,1 0 0,0 0 0,-1 0 0,0 0 0,1 0 0,-1 0 0,0 0 0,0-1 0,0 1 0,0 0 0,0-1 0,-1 1 0,1-1 0,0 1 0,-1-1 0,1 0 0,-1 1 0,0-1 0,1 0 0,-1 0 0,0 0 0,0 0 0,1 0 0,-3 0 0,-1 1 0,0-1 0,0 0 0,-1 0 0,1 0 0,0-1 0,0 0 0,-1 0 0,1 0 0,0 0 0,0-1 0,-1 0 0,1 0 0,-8-3 0,10-1 0,12 0 0,11 0 0,85 2 94,-80 3-580,1 0-1,47-7 1,-45 0-6340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2:54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0 301 24575,'1'-1'0,"-1"1"0,0 0 0,0-1 0,1 1 0,-1 0 0,0 0 0,1-1 0,-1 1 0,1 0 0,-1 0 0,0 0 0,1 0 0,-1 0 0,1-1 0,-1 1 0,0 0 0,1 0 0,-1 0 0,1 0 0,-1 0 0,1 0 0,-1 0 0,0 1 0,1-1 0,-1 0 0,1 0 0,-1 0 0,0 0 0,1 0 0,-1 1 0,1-1 0,-1 0 0,0 0 0,1 1 0,-1-1 0,0 0 0,0 0 0,1 1 0,-1-1 0,0 0 0,0 1 0,1-1 0,-1 0 0,0 1 0,0-1 0,0 1 0,1-1 0,-1 0 0,0 1 0,0-1 0,0 1 0,0 0 0,8 28 0,-7-25 0,38 144 0,-22-95 0,-3 0 0,-3 0 0,-1 2 0,4 105 0,-16-197 0,-1 1 0,-9-46 0,5 46 0,2 1 0,1-1 0,2-47 0,2 82 0,0 1 0,0-1 0,0 0 0,0 0 0,0 1 0,0-1 0,0 0 0,0 0 0,0 1 0,0-1 0,1 0 0,-1 1 0,0-1 0,0 0 0,1 1 0,-1-1 0,1 0 0,-1 1 0,0-1 0,1 1 0,-1-1 0,1 0 0,-1 1 0,1-1 0,0 1 0,-1 0 0,1-1 0,-1 1 0,1-1 0,0 1 0,-1 0 0,1 0 0,0-1 0,1 1 0,0 0 0,0 1 0,0-1 0,0 1 0,-1-1 0,1 1 0,0 0 0,0 0 0,0 0 0,0 0 0,-1 0 0,1 0 0,1 2 0,41 42 0,174 236 0,-211-273 0,0 1 0,1-1 0,0-1 0,0 1 0,15 8 0,-22-15 0,1 1 0,0-1 0,0 0 0,-1 0 0,1 0 0,0 0 0,0 0 0,0 0 0,1-1 0,-1 1 0,0-1 0,0 1 0,0-1 0,0 0 0,0 0 0,1 0 0,-1 0 0,0 0 0,0 0 0,0-1 0,0 1 0,1-1 0,-1 0 0,0 1 0,0-1 0,0 0 0,0 0 0,-1 0 0,1 0 0,0-1 0,0 1 0,-1 0 0,1-1 0,2-2 0,3-6 0,-1 0 0,0-1 0,-1 1 0,0-1 0,-1 0 0,0 0 0,-1-1 0,3-12 0,11-101 0,-15 112 0,11-485-578,-14 433-209,0-8-6039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15.9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148 570 24575,'-2'-176'0,"5"-186"0,2 331 0,-5 31 0,0 0 0,0 0 0,0 0 0,0 1 0,0-1 0,0 0 0,0 0 0,1 0 0,-1 0 0,0 1 0,0-1 0,0 0 0,0 0 0,0 0 0,0 0 0,1 0 0,-1 0 0,0 0 0,0 1 0,0-1 0,0 0 0,0 0 0,1 0 0,-1 0 0,0 0 0,0 0 0,0 0 0,1 0 0,-1 0 0,0 0 0,0 0 0,0 0 0,0 0 0,1 0 0,-1 0 0,0 0 0,0 0 0,0 0 0,1 0 0,-1 0 0,0 0 0,0 0 0,0 0 0,0-1 0,1 1 0,-1 0 0,0 0 0,0 0 0,0 0 0,0 0 0,0 0 0,0 0 0,1-1 0,-1 1 0,0 0 0,0 0 0,0 0 0,0 0 0,0-1 0,6 22 0,9 71 0,-3 1 0,-2 124 0,-7-118 0,28 188 0,-26-264 0,-1-11 0,-1 0 0,-1 1 0,0-1 0,0 20 0,-2-30 0,0 0 0,0 0 0,-1 0 0,1 0 0,0 0 0,-1 0 0,1 0 0,-1 0 0,1 0 0,-1 0 0,0 0 0,0 0 0,0-1 0,0 1 0,0 0 0,-1-1 0,1 1 0,0-1 0,-1 1 0,1-1 0,-1 1 0,1-1 0,-1 0 0,0 0 0,0 0 0,1 0 0,-1 0 0,0 0 0,0 0 0,0-1 0,0 1 0,0-1 0,-3 1 0,-9 0 0,1 0 0,-1 0 0,0-2 0,1 0 0,-1 0 0,1-1 0,-1-1 0,1 0 0,0-1 0,0 0 0,0-1 0,1-1 0,-19-10 0,31 16 0,-1 0 0,0-1 0,1 1 0,-1 0 0,1 0 0,-1-1 0,1 1 0,-1 0 0,1-1 0,-1 1 0,1-1 0,0 1 0,-1 0 0,1-1 0,0 1 0,-1-1 0,1 1 0,0-1 0,-1 1 0,1-1 0,0 0 0,0 1 0,-1-1 0,1 1 0,0-1 0,0 1 0,0-1 0,0 0 0,0 1 0,0-1 0,0 1 0,0-1 0,0 0 0,0 1 0,0-1 0,1 1 0,-1-1 0,0 0 0,0 1 0,1-1 0,-1 1 0,0-1 0,0 1 0,1-1 0,-1 1 0,1-1 0,-1 1 0,0 0 0,1-1 0,-1 1 0,1 0 0,-1-1 0,1 1 0,-1 0 0,1-1 0,-1 1 0,1 0 0,0 0 0,-1 0 0,1-1 0,-1 1 0,1 0 0,-1 0 0,1 0 0,0 0 0,-1 0 0,2 0 0,43-7 0,107 5-365,-123 3-635,0-1-5826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33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 24575,'-1'128'0,"3"147"0,-1-266 0,-1 0 0,1 1 0,1-1 0,-1 0 0,6 13 0,-7-21 0,0-1 0,0 0 0,0 0 0,0 0 0,0 0 0,0 0 0,0 0 0,0 1 0,0-1 0,0 0 0,0 0 0,0 0 0,0 0 0,0 0 0,0 0 0,0 0 0,0 0 0,1 1 0,-1-1 0,0 0 0,0 0 0,0 0 0,0 0 0,0 0 0,0 0 0,0 0 0,0 0 0,1 0 0,-1 0 0,0 0 0,0 0 0,0 0 0,0 0 0,0 0 0,0 0 0,1 0 0,-1 0 0,0 0 0,0 0 0,0 0 0,0 0 0,0 0 0,0 0 0,0 0 0,1 0 0,-1 0 0,0 0 0,0 0 0,0 0 0,0 0 0,0 0 0,0 0 0,0 0 0,1 0 0,-1-1 0,0 1 0,0 0 0,0 0 0,0 0 0,0 0 0,0 0 0,0 0 0,0 0 0,0-1 0,5-12 0,1-17 0,-5-95 0,-3 92 0,2 0 0,1 0 0,9-53 0,-9 83 0,-1 1 0,1-1 0,0 0 0,0 0 0,0 0 0,0 0 0,1 1 0,-1-1 0,1 1 0,-1-1 0,1 1 0,0 0 0,0-1 0,3-2 0,-4 5 0,1-1 0,-1 0 0,1 1 0,-1-1 0,1 1 0,-1 0 0,1-1 0,-1 1 0,1 0 0,-1 0 0,1 0 0,-1 0 0,1 0 0,-1 0 0,1 0 0,-1 1 0,1-1 0,-1 1 0,1-1 0,-1 1 0,1-1 0,-1 1 0,1 0 0,-1-1 0,0 1 0,0 0 0,2 2 0,8 5 0,-2 1 0,1 1 0,-1-1 0,-1 2 0,1-1 0,-2 1 0,7 12 0,-6-11 0,-1 0 0,2 0 0,-1-1 0,2 0 0,-1 0 0,18 13 0,-9-10 0,1-2 0,1 0 0,39 17 0,-53-26 0,0-1 0,-1 1 0,1-2 0,0 1 0,0 0 0,0-1 0,1 0 0,-1-1 0,0 0 0,0 1 0,0-2 0,0 1 0,1-1 0,-1 0 0,0 0 0,0-1 0,0 1 0,-1-1 0,10-5 0,-12 4 0,1 0 0,-1 0 0,1-1 0,-1 0 0,0 1 0,0-1 0,-1 0 0,1 0 0,-1-1 0,0 1 0,0-1 0,0 1 0,-1-1 0,1 1 0,-1-1 0,0 0 0,0-7 0,1-12 0,-1-1 0,-3-29 0,1 31 0,-3-99-1365,3 90-5461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4:57.1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4664 35 24575,'-74'1'0,"-3"0"0,0-3 0,-112-17 0,109 10 0,0 2 0,-149 8 0,83 2 0,-2558-3 0,2659 2 0,-65 12 0,62-7 0,-52 2 0,-130 11 0,116-8 0,-1 1 6,-96 6-1377,177-19-5455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37.6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300 1 24575,'0'5'0,"-5"8"0,-8 1 0,-1 3 0,-4 5 0,-4-1 0,-3 0 0,-4 3 0,-1-3 0,-2 0 0,-6-3 0,-2-5 0,6-4-8191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39.4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46 258 24575,'1'-258'0,"10"352"0,10 147 0,-19-153 0,-6 198 0,4-284 0,0 0 0,-1 0 0,1 0 0,-1 1 0,0-1 0,0 0 0,0 0 0,0 0 0,0 0 0,0 0 0,-1 0 0,1-1 0,0 1 0,-1 0 0,0-1 0,1 1 0,-1-1 0,0 1 0,0-1 0,0 0 0,0 0 0,0 0 0,0 0 0,0 0 0,0 0 0,0-1 0,0 1 0,-1-1 0,1 1 0,0-1 0,0 0 0,-1 0 0,1 0 0,0 0 0,0 0 0,-1 0 0,1-1 0,0 1 0,0-1 0,0 0 0,0 1 0,-1-1 0,-1-1 0,45-9 0,52 7 12,74-8-1389,-122 5-5449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41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0 24575,'-5'6'0,"-2"6"0,-6 13 0,-5 13 0,0 5 0,-2-5 0,2 2 0,-1-5 0,-3-10 0,-3-8 0,3-7-8191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43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8 312 24575,'3'-44'0,"2"0"0,2 0 0,17-61 0,-6 30 0,-13 114 0,-1 37 0,11 238 0,-1 103 0,-14-414 0,0 1 0,-1 0 0,1 0 0,-1 0 0,0-1 0,0 1 0,0 0 0,-1-1 0,1 1 0,-1-1 0,0 0 0,0 1 0,0-1 0,0 0 0,0 0 0,-1 0 0,-4 3 0,5-4 0,0-1 0,0 1 0,-1-1 0,1 0 0,-1 0 0,1 0 0,-1 0 0,1 0 0,-1-1 0,0 1 0,1-1 0,-1 0 0,0 0 0,1 0 0,-1 0 0,0 0 0,1 0 0,-1-1 0,0 1 0,1-1 0,-1 0 0,1 0 0,-1 0 0,-3-2 0,6 3 0,0 0 0,0 0 0,-1 0 0,1 0 0,0 0 0,0 0 0,-1 0 0,1 0 0,0 0 0,0 0 0,0-1 0,-1 1 0,1 0 0,0 0 0,0 0 0,0 0 0,-1-1 0,1 1 0,0 0 0,0 0 0,0 0 0,0-1 0,0 1 0,-1 0 0,1 0 0,0 0 0,0-1 0,0 1 0,0 0 0,0 0 0,0-1 0,0 1 0,0 0 0,0 0 0,0-1 0,0 1 0,0 0 0,0 0 0,0-1 0,0 1 0,0 0 0,11-7 0,18-1 0,13 3-475,75 0 0,-108 5 60,29 0-6411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49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344 322 24575,'2'-81'0,"0"44"0,-1 0 0,-2 0 0,-9-58 0,9 94 0,1-1 0,0 0 0,-1 0 0,1 0 0,-1 1 0,1-1 0,-1 0 0,0 0 0,1 1 0,-1-1 0,0 1 0,0-1 0,0 1 0,-1-1 0,1 1 0,0-1 0,0 1 0,-1 0 0,1 0 0,-1 0 0,-2-2 0,3 3 0,-1 1 0,1-1 0,0 0 0,0 1 0,0-1 0,0 1 0,0-1 0,0 1 0,0 0 0,0 0 0,0-1 0,0 1 0,0 0 0,0 0 0,0 0 0,0 0 0,1 0 0,-1 0 0,0 0 0,1 0 0,-1 0 0,1 0 0,-1 0 0,1 0 0,-1 1 0,1-1 0,0 0 0,0 0 0,0 0 0,-1 1 0,1-1 0,1 2 0,-10 60 0,3 1 0,3 0 0,6 88 0,0-39 0,0-58 0,-1-37 0,-1-1 0,0 1 0,-2 0 0,0-1 0,-1 1 0,-7 31 0,8-46 0,0 0 0,-1-1 0,1 1 0,-1-1 0,0 1 0,1-1 0,-1 0 0,0 1 0,0-1 0,-1 0 0,1 0 0,0-1 0,-1 1 0,1 0 0,-1-1 0,-3 2 0,-1 0 0,0-1 0,0 0 0,0 0 0,0-1 0,0 0 0,-11 1 0,-5-2 0,0-1 0,0-2 0,-24-4 0,37 5 0,5 2 0,0-1 0,1 0 0,-1 0 0,1 0 0,-1-1 0,1 1 0,-1-1 0,1 0 0,-5-3 0,9 5 0,0-1 0,0 1 0,0 0 0,0 0 0,0-1 0,0 1 0,0 0 0,0 0 0,0-1 0,0 1 0,0 0 0,0 0 0,0-1 0,0 1 0,0 0 0,0 0 0,0-1 0,0 1 0,0 0 0,0 0 0,0-1 0,0 1 0,1 0 0,-1 0 0,0-1 0,0 1 0,0 0 0,0 0 0,1 0 0,-1 0 0,0-1 0,0 1 0,1 0 0,-1 0 0,0 0 0,0 0 0,1 0 0,-1 0 0,0-1 0,0 1 0,1 0 0,-1 0 0,0 0 0,0 0 0,1 0 0,-1 0 0,0 0 0,0 0 0,1 0 0,-1 0 0,0 0 0,0 0 0,1 1 0,19-5 0,376-3-27,-248 10-1311,-88-3-5488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06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3 762 24575,'-2'-144'0,"5"-159"0,-3 301 0,0 0 0,0 0 0,0 0 0,1 1 0,-1-1 0,0 0 0,1 0 0,-1 1 0,1-1 0,-1 0 0,1 1 0,0-1 0,0 0 0,0 1 0,0-1 0,0 1 0,0 0 0,0-1 0,0 1 0,0 0 0,3-2 0,-2 2 0,-1 1 0,1 0 0,-1-1 0,1 1 0,-1 0 0,1 0 0,-1 0 0,1 0 0,0 1 0,-1-1 0,1 0 0,-1 1 0,0-1 0,1 1 0,-1-1 0,1 1 0,-1 0 0,0-1 0,3 3 0,6 4 0,1 1 0,-1 1 0,-1 0 0,12 13 0,0 3 0,-1 0 0,-1 2 0,27 49 0,-32-51 0,2-2 0,0 1 0,1-2 0,2 0 0,31 29 0,-50-50 0,1-1 0,-1 1 0,1 0 0,-1-1 0,1 1 0,-1-1 0,1 1 0,-1 0 0,1-1 0,0 1 0,-1-1 0,1 0 0,0 1 0,-1-1 0,1 0 0,0 1 0,-1-1 0,1 0 0,0 0 0,0 1 0,-1-1 0,1 0 0,0 0 0,0 0 0,0 0 0,-1 0 0,1 0 0,0 0 0,0 0 0,-1-1 0,1 1 0,0 0 0,0 0 0,-1-1 0,1 1 0,0 0 0,0-1 0,-1 1 0,1-1 0,-1 1 0,1-1 0,0 1 0,-1-1 0,1 1 0,-1-1 0,1 1 0,-1-1 0,1 0 0,-1 1 0,0-1 0,1 0 0,-1 0 0,0 1 0,0-1 0,1 0 0,-1 0 0,0 1 0,0-1 0,0 0 0,0 0 0,0 1 0,0-1 0,0-1 0,3-65 0,-4 53 0,-3-525-1365,4 512-5461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06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0 24575,'6'0'0,"6"6"0,2 6 0,-1 13 0,-4 13 0,-3 10 0,-2 8 0,-2 1 0,-7-6 0,-2 1 0,-6-4 0,-6-9 0,-5-13 0,2-9-8191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08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1 179 24575,'1'-1'0,"0"1"0,0-1 0,0 1 0,0-1 0,0 1 0,0-1 0,0 0 0,-1 1 0,1-1 0,0 0 0,0 0 0,0 1 0,-1-1 0,1 0 0,-1 0 0,1 0 0,0 0 0,-1 0 0,0 0 0,1 0 0,-1 0 0,0 0 0,1 0 0,-1 0 0,0-2 0,7-33 0,-7 32 0,2-20 0,4-31 0,-6 53 0,1 0 0,-1 0 0,1 0 0,-1 0 0,1 0 0,0 0 0,-1 1 0,1-1 0,0 0 0,1 0 0,-1 1 0,0-1 0,0 1 0,1-1 0,-1 1 0,1-1 0,-1 1 0,1 0 0,-1 0 0,4-2 0,-4 3 0,0-1 0,0 1 0,0 0 0,0 0 0,0 1 0,-1-1 0,1 0 0,0 0 0,0 0 0,0 0 0,0 1 0,-1-1 0,1 0 0,0 1 0,0-1 0,0 1 0,-1-1 0,1 1 0,0-1 0,-1 1 0,1 0 0,-1-1 0,1 1 0,0 0 0,-1-1 0,1 1 0,-1 0 0,0-1 0,1 1 0,-1 0 0,0 0 0,1 0 0,-1 0 0,0-1 0,0 2 0,9 34 0,-9-35 0,13 146 0,-5-35 0,21 136 0,-28-246 0,-1 0 0,1 0 0,-1 1 0,0-1 0,1 0 0,-1 0 0,0 1 0,-1-1 0,1 0 0,0 1 0,-1-1 0,1 0 0,-1 0 0,0 0 0,1 1 0,-1-1 0,0 0 0,-1 0 0,1 0 0,0 0 0,0-1 0,-1 1 0,1 0 0,-1 0 0,0-1 0,1 1 0,-1-1 0,0 0 0,0 1 0,0-1 0,0 0 0,0 0 0,0 0 0,-4 1 0,-4 0 0,1-1 0,0 0 0,-1 0 0,1-1 0,0 0 0,-1 0 0,-9-3 0,132 25 0,-68-20-1365,-3 0-5461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11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0 24575,'0'6'0,"0"6"0,0 13 0,0 13 0,0 10 0,0 14 0,0 1 0,0 1 0,0-5 0,0-7 0,0-7 0,0-6 0,-6-10 0,-1-9-8191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13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133 388 24575,'16'-38'0,"-1"-1"0,-1 0 0,-3-1 0,12-69 0,-6 26 0,-6 43 0,-11 40 0,0 1 0,0-1 0,0 0 0,1 0 0,-1 1 0,0-1 0,0 0 0,0 0 0,0 0 0,0 1 0,0-1 0,0 0 0,1 0 0,-1 0 0,0 0 0,0 1 0,0-1 0,0 0 0,1 0 0,-1 0 0,0 0 0,0 0 0,0 1 0,1-1 0,-1 0 0,0 0 0,0 0 0,0 0 0,1 0 0,-1 0 0,0 0 0,0 0 0,1 0 0,-1 0 0,0 0 0,0 0 0,1 0 0,-1 0 0,0 0 0,0 0 0,0 0 0,1 0 0,-1 0 0,0-1 0,0 1 0,0 0 0,1 0 0,-1 0 0,0 0 0,0 0 0,0 0 0,1-1 0,-1 1 0,0 0 0,0 0 0,0 0 0,0-1 0,0 1 0,0 0 0,1 0 0,-1 0 0,0-1 0,0 1 0,6 23 0,19 176 0,-16-105 0,25 101 0,-33-190 0,0-1 0,0 1 0,0-1 0,-1 1 0,1-1 0,-1 1 0,0 0 0,0-1 0,-2 9 0,1-11 0,0 0 0,1-1 0,-1 1 0,0-1 0,0 0 0,0 1 0,0-1 0,-1 0 0,1 1 0,0-1 0,0 0 0,-1 0 0,1 0 0,-1 0 0,1 0 0,-1-1 0,1 1 0,-1 0 0,1-1 0,-1 1 0,0-1 0,0 1 0,1-1 0,-1 0 0,0 0 0,1 0 0,-3 0 0,-21 1 0,1-2 0,-32-5 0,40 4 0,-2 0 0,1 0 0,0 2 0,0 0 0,0 1 0,-27 5 0,41-6 0,0 1 0,1 0 0,-1 0 0,1 0 0,-1 0 0,1 1 0,0-1 0,0 1 0,-1-1 0,1 1 0,0 0 0,0 0 0,-2 2 0,4-4 0,0 1 0,-1-1 0,1 1 0,0-1 0,0 1 0,0-1 0,0 0 0,-1 1 0,1-1 0,0 1 0,0-1 0,0 1 0,0-1 0,0 1 0,0-1 0,0 1 0,0-1 0,0 1 0,0-1 0,1 1 0,-1-1 0,0 1 0,0-1 0,0 1 0,0-1 0,1 1 0,20 11 0,13-6 0,0 0 0,0-3 0,1-1 0,0-1 0,39-5 0,-2 2 0,-31 1-1365,-7 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07.2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 24575,'302'20'0,"-119"-7"0,216-11 0,-183-5 0,501 3 0,-677 2 0,66 12 0,20 1 0,360-12 0,-253-5 0,-215 1 0,1-1 0,-1-1 0,0 0 0,0-1 0,0-1 0,30-13 0,-16 6 0,-13 6 0,0 1 0,1 1 0,-1 1 0,38-1 0,83 7 0,-44 0 0,1267-3 0,-1174-16 0,8 0 0,-175 16 0,25 1 0,-1-2 0,0-2 0,0-1 0,52-13 0,-53 4-1365,-5 2-5461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100 594 24575,'-2'-182'0,"5"-193"0,2 345 0,-5 29 0,0 1 0,0 0 0,0 0 0,0 0 0,0-1 0,0 1 0,0 0 0,0 0 0,0-1 0,0 1 0,0 0 0,0 0 0,0 0 0,0-1 0,0 1 0,0 0 0,0 0 0,0 0 0,0-1 0,0 1 0,1 0 0,-1 0 0,0 0 0,0 0 0,0 0 0,0-1 0,1 1 0,-1 0 0,0 0 0,0 0 0,0 0 0,0 0 0,1 0 0,-1 0 0,0-1 0,0 1 0,0 0 0,1 0 0,-1 0 0,0 0 0,0 0 0,0 0 0,1 0 0,-1 0 0,0 0 0,0 0 0,0 0 0,1 1 0,5 11 0,1 21 0,17 100 0,21 147 0,-39-248 0,18 62 0,-14-60 0,-9-31 0,0 0 0,-1 0 0,1-1 0,-1 1 0,1 0 0,-1 0 0,0 0 0,0 0 0,0-1 0,-1 1 0,1 0 0,-1 0 0,1 0 0,-1 0 0,0-1 0,0 1 0,0 0 0,0-1 0,-1 1 0,-2 3 0,1-2 0,0-1 0,-1 0 0,1 0 0,-1 0 0,0-1 0,0 1 0,0-1 0,0 0 0,0 0 0,-1 0 0,-6 1 0,-11 2 0,0-1 0,1-1 0,-1-1 0,-26-1 0,43-1 0,-27-1 0,35 1 0,22-2 0,-1 1 0,39 4 0,150 49-1365,-178-47-5461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17 24575,'0'594'0,"-2"-729"0,5-160 0,-3 293 0,5-35 0,-4 37 0,-1-1 0,0 1 0,0-1 0,0 1 0,0-1 0,1 1 0,-1-1 0,0 1 0,0-1 0,1 1 0,-1-1 0,0 1 0,1-1 0,-1 1 0,0-1 0,1 1 0,-1 0 0,1-1 0,-1 1 0,1 0 0,-1-1 0,1 1 0,-1 0 0,1 0 0,-1-1 0,1 1 0,0 0 0,-1 0 0,1 0 0,-1 0 0,1 0 0,-1 0 0,1 0 0,0 0 0,-1 0 0,1 0 0,-1 0 0,1 0 0,-1 0 0,1 0 0,-1 1 0,1-1 0,0 0 0,-1 0 0,1 1 0,-1-1 0,0 0 0,1 1 0,-1-1 0,1 0 0,-1 1 0,1-1 0,-1 1 0,1 0 0,8 8 0,0 0 0,-1 0 0,0 1 0,-1 1 0,0-1 0,7 15 0,33 77 0,-20-40 0,-4-11 0,53 100 0,-66-133 0,2-1 0,0 0 0,1-1 0,0 0 0,31 27 0,-39-39 0,-1-1 0,1 1 0,0-1 0,0 0 0,0 0 0,0-1 0,0 0 0,1 1 0,7 0 0,-12-2 0,1-1 0,0 0 0,-1 0 0,1 0 0,0 0 0,-1 0 0,1-1 0,-1 1 0,1 0 0,0-1 0,-1 1 0,1-1 0,-1 0 0,1 1 0,-1-1 0,0 0 0,1 0 0,-1 0 0,0 0 0,1 0 0,-1 0 0,0 0 0,0-1 0,0 1 0,0 0 0,0-1 0,0 1 0,-1 0 0,1-1 0,0 1 0,-1-1 0,1 1 0,-1-1 0,1 0 0,-1 1 0,0-4 0,6-23 0,-1-1 0,-2 0 0,-1-1 0,-3-32 0,-17-119 0,-31-117-1365,43 247-5461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0 24575,'0'11'0,"0"9"0,0 11 0,0 12 0,0 4 0,0-1 0,0-2 0,0 1 0,0-1 0,-6-2 0,-6-4 0,-2-3 0,1-1 0,4-7-8191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 0 24575,'0'6'0,"0"6"0,-5 13 0,-8 2 0,-6-4 0,-6 0 0,-9 1 0,-5-3 0,5 0 0,3-4 0,0 1 0,2-2 0,4-5-8191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200 697 24575,'0'-697'0,"0"1243"0,-1-535 0,1 0 0,-1-1 0,-1 1 0,0-1 0,-1 1 0,0-1 0,0 0 0,-1 0 0,0 0 0,-1-1 0,0 1 0,0-1 0,-1 0 0,-1-1 0,1 1 0,-1-1 0,-1-1 0,1 1 0,-12 7 0,-11 10 0,20-18 0,1 0 0,0 1 0,0 0 0,1 1 0,-13 17 0,20-26 0,1 1 0,-1-1 0,1 1 0,0 0 0,-1-1 0,1 1 0,-1-1 0,1 1 0,0 0 0,0-1 0,-1 1 0,1 0 0,0-1 0,0 1 0,0 0 0,0-1 0,0 1 0,0 0 0,0-1 0,0 1 0,0 0 0,0-1 0,0 1 0,0 0 0,1-1 0,-1 1 0,0 0 0,0-1 0,1 1 0,-1-1 0,0 1 0,1 0 0,-1-1 0,1 1 0,-1-1 0,1 1 0,-1-1 0,1 1 0,-1-1 0,1 0 0,-1 1 0,1-1 0,0 0 0,-1 1 0,1-1 0,-1 0 0,1 0 0,0 1 0,-1-1 0,1 0 0,0 0 0,-1 0 0,1 0 0,0 0 0,1 0 0,40-2 0,62-20 0,-37 6 0,-1 4 0,81-5 0,-548 19-1365,366-2-5461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2 113 24575,'0'479'0,"-1"-561"0,3-104 0,-3 184 0,1 0 0,0 0 0,0 0 0,1 0 0,-1 1 0,0-1 0,1 0 0,-1 0 0,1 0 0,-1 0 0,1 1 0,0-1 0,0 0 0,0 1 0,0-1 0,0 0 0,0 1 0,3-3 0,-3 4 0,0-1 0,0 1 0,0 0 0,0 0 0,0 0 0,0-1 0,0 1 0,0 0 0,1 1 0,-1-1 0,0 0 0,0 0 0,0 0 0,0 1 0,0-1 0,0 0 0,0 1 0,0-1 0,0 1 0,0-1 0,-1 1 0,1 0 0,1 0 0,8 8 0,-1 0 0,0 0 0,0 0 0,7 12 0,180 286 0,-193-303 0,0 1 0,0-1 0,0 1 0,1-1 0,-1 0 0,6 4 0,-8-7 0,-1-1 0,1 1 0,-1-1 0,1 1 0,0-1 0,-1 0 0,1 1 0,0-1 0,-1 0 0,1 0 0,0 1 0,-1-1 0,1 0 0,0 0 0,0 0 0,-1 0 0,1 0 0,0 0 0,-1 0 0,1 0 0,0 0 0,0 0 0,-1-1 0,1 1 0,0 0 0,-1 0 0,1-1 0,0 1 0,-1 0 0,1-1 0,-1 1 0,1-1 0,-1 1 0,1-1 0,0 1 0,-1-1 0,0 1 0,1-1 0,-1 1 0,1-1 0,-1 0 0,0 1 0,1-1 0,-1 0 0,0 1 0,0-1 0,1 0 0,-1 1 0,0-1 0,0 0 0,0 0 0,0 1 0,0-1 0,0-1 0,5-28 0,-1 0 0,-1-1 0,-1 1 0,-2-1 0,-4-33 0,1-11 0,1-277-1365,2 319-5461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12 231 24575,'3'56'0,"3"0"0,2-1 0,22 81 0,-10-55 0,38 261 0,-54-320 0,1-1 0,1 0 0,12 31 0,-15-45 0,-2-5 0,-1-1 0,1 1 0,-1 0 0,1-1 0,-1 1 0,0 0 0,1 0 0,-1-1 0,0 1 0,0 0 0,0-1 0,-1 1 0,1 0 0,0 0 0,-1-1 0,1 1 0,-1 0 0,1-1 0,-1 1 0,-1 1 0,2-2 0,-1-1 0,0 1 0,0-1 0,1 1 0,-1-1 0,0 0 0,0 1 0,0-1 0,0 0 0,1 0 0,-1 0 0,0 0 0,0 0 0,0 0 0,0 0 0,0 0 0,1 0 0,-1 0 0,0 0 0,0 0 0,0 0 0,0-1 0,0 1 0,1 0 0,-1-1 0,0 1 0,0-1 0,1 1 0,-1-1 0,0 1 0,1-1 0,-1 1 0,0-1 0,1 0 0,-1 1 0,1-1 0,-1 0 0,1 0 0,-1 1 0,1-1 0,-1-1 0,-6-8 0,0 0 0,0-1 0,1 1 0,1-2 0,0 1 0,0 0 0,1-1 0,-3-13 0,-18-106 0,21 102 0,-44-460 0,46 451 0,-4 2 0,5 16 0,25 45 0,81 94 0,5-5 0,5-5 0,145 106 0,-254-209 0,0-2 0,-1 1 0,1-1 0,0 0 0,0-1 0,7 4 0,-11-7 0,-1 1 0,0-1 0,0 1 0,0-1 0,0 0 0,0 1 0,0-1 0,1 0 0,-1 0 0,0 0 0,0 0 0,0 0 0,1 0 0,-1-1 0,0 1 0,0 0 0,0-1 0,0 1 0,0 0 0,0-1 0,0 1 0,0-1 0,0 0 0,0 1 0,0-1 0,0 0 0,0 0 0,0 1 0,0-1 0,0 0 0,-1 0 0,1 0 0,0 0 0,-1 0 0,1 0 0,-1 0 0,1-2 0,5-14 0,-2 0 0,0 0 0,-1-1 0,0 0 0,-2 1 0,0-1 0,-1 0 0,-3-21 0,2-12 0,1-45-116,-14-364-1133,7 394-5577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24575,'5'104'0,"21"123"0,1 5 0,-22-175 0,-2-28 0,-1 1 0,-3 54 0,-4-62 0,4-22 0,1 0 0,0 0 0,0 0 0,0 0 0,0 0 0,-1 0 0,1 0 0,0 0 0,0 0 0,0 0 0,-1 0 0,1 0 0,0 0 0,0 0 0,0 0 0,-1 0 0,1 0 0,0 0 0,0 0 0,0 0 0,0 0 0,-1 0 0,1 0 0,0 0 0,0-1 0,0 1 0,0 0 0,-1 0 0,1 0 0,0 0 0,0 0 0,0 0 0,0-1 0,0 1 0,0 0 0,0 0 0,-1 0 0,1 0 0,0-1 0,0 1 0,0 0 0,0 0 0,0 0 0,0-1 0,0 1 0,0 0 0,0 0 0,-10-40 0,-1-107 0,8-155 0,3 207 0,0 84 0,0 2 0,0 0 0,0 0 0,1-1 0,3-13 0,-4 22 0,1-1 0,-1 1 0,1 0 0,-1-1 0,1 1 0,-1 0 0,1 0 0,-1-1 0,1 1 0,0 0 0,0 0 0,0 0 0,0 0 0,0 0 0,0 0 0,0 0 0,0 0 0,0 0 0,0 0 0,1 1 0,-1-1 0,0 1 0,0-1 0,1 1 0,-1-1 0,0 1 0,1-1 0,-1 1 0,1 0 0,-1 0 0,0 0 0,1 0 0,-1 0 0,1 0 0,-1 0 0,2 1 0,8 3 0,-1 0 0,0 0 0,0 1 0,0 1 0,-1-1 0,1 2 0,-2-1 0,15 14 0,-10-9 0,501 451 0,-438-383 0,-53-64 0,-22-15 0,0 0 0,-1 0 0,1 0 0,0 0 0,-1 0 0,1 0 0,-1 0 0,1-1 0,0 1 0,-1 0 0,1 0 0,-1 0 0,1-1 0,-1 1 0,1 0 0,-1-1 0,1 1 0,-1 0 0,1-1 0,-1 1 0,1-1 0,-1 1 0,1-1 0,-1 1 0,1-1 0,1-4 0,0 0 0,0 0 0,-1-1 0,1 1 0,-1 0 0,0 0 0,0-11 0,6-108-341,-6-1 0,-5 1-1,-27-170 1,17 220-6485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1559 68 24575,'-1'-1'0,"1"0"0,0 0 0,-1-1 0,1 1 0,-1 0 0,1 0 0,-1 0 0,0-1 0,1 1 0,-1 0 0,0 0 0,0 0 0,0 0 0,0 0 0,0 1 0,0-1 0,0 0 0,0 0 0,0 0 0,0 1 0,0-1 0,-2 0 0,-29-12 0,27 12 0,-24-7 0,0 1 0,0 1 0,-1 1 0,-33 0 0,-125 6 0,95 1 0,-12-3 0,24 0 0,-100 11 0,161-7 0,1 2 0,0 0 0,0 2 0,0 0 0,0 1 0,1 0 0,1 2 0,0 0 0,0 1 0,-16 14 0,-14 15 0,-82 89 0,105-100 0,2 1 0,1 0 0,1 1 0,2 2 0,1 0 0,1 0 0,-12 41 0,-59 255 0,84-315 0,-8 56 0,2 1 0,4 0 0,6 107 0,1-92 0,1-53 0,2 0 0,1-1 0,1 0 0,2 0 0,2-1 0,0 0 0,30 55 0,-35-75 0,0-1 0,1 1 0,0-1 0,0-1 0,1 1 0,0-1 0,1 0 0,0-1 0,0 0 0,1-1 0,14 9 0,-6-6 0,0-2 0,0 0 0,1-1 0,1-1 0,-1 0 0,25 2 0,78 10 0,162 3 0,129-20 0,-208-4 0,-184 3 0,0-1 0,0-1 0,0 0 0,0-2 0,0-1 0,-1 0 0,25-11 0,-29 9 0,-2-1 0,1 0 0,-1-1 0,0 0 0,-1-1 0,0-1 0,-1 0 0,0-1 0,18-23 0,-13 11 0,-1-2 0,-1 1 0,-1-2 0,-1 0 0,-2 0 0,-1-1 0,-1-1 0,-1 0 0,5-45 0,-1-27 0,-2-144 0,-9 185 0,0 36 0,-1-279 0,-3 216 0,-22-124 0,20 184-341,-1 1 0,-1 1-1,-16-37 1,0 16-6485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1816 548 24575,'-1'-4'0,"-1"-1"0,1 0 0,-1 1 0,0-1 0,0 1 0,0 0 0,0 0 0,-1 0 0,0 0 0,0 0 0,0 0 0,0 1 0,-8-6 0,-2-5 0,-40-43 0,-100-81 0,-74-36 0,223 170 0,-16-10 0,0 0 0,-1 2 0,0 0 0,-28-11 0,34 18 0,1 0 0,-1 1 0,0 1 0,0 0 0,0 2 0,0-1 0,-29 2 0,-57 3 0,-84 8 0,146-2 0,1 1 0,0 2 0,1 2 0,-65 33 0,-22 8 0,107-48 0,1 2 0,-1-1 0,2 2 0,-1 0 0,1 1 0,1 0 0,0 2 0,1-1 0,0 2 0,1-1 0,0 2 0,1 0 0,1 0 0,0 1 0,-11 24 0,-4 21 0,2 1 0,-30 129 0,40-141 0,-3 37 0,3 0 0,4 1 0,4 0 0,10 131 0,-4-193 0,1 0 0,1 0 0,1 0 0,2-1 0,0 1 0,16 38 0,-18-55 0,0 0 0,1-1 0,0 0 0,0 1 0,1-2 0,0 1 0,0-1 0,0 0 0,1 0 0,0 0 0,1-1 0,0-1 0,0 1 0,0-1 0,0 0 0,1-1 0,-1 0 0,1 0 0,0-1 0,1 0 0,10 2 0,96 9 0,1-5 0,173-8 0,-138-2 0,-101 0 0,1-1 0,-1-3 0,0-2 0,0-2 0,0-3 0,-1-1 0,-1-3 0,75-35 0,-102 39 0,-1 0 0,-1-2 0,0 0 0,-1-1 0,-1-1 0,0-1 0,-1 0 0,-1-2 0,-1 1 0,0-2 0,-1 0 0,-2-1 0,0 0 0,-1-1 0,-1 0 0,-1-1 0,-1 0 0,-1 0 0,-1-1 0,-1 0 0,-1 0 0,0-33 0,-2-392-25,-5 280-1315,2 117-5486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28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24575,'6'4'0,"0"0"0,1-1 0,0 1 0,-1-1 0,1-1 0,1 1 0,-1-1 0,0 0 0,0-1 0,1 0 0,-1 0 0,15 0 0,21 4 0,150 22 0,-136-22 0,-1 3 0,90 24 0,-84-16 0,1-3 0,67 5 0,-74-12 0,0 3 0,-1 2 0,69 23 0,-98-26 0,-1-1 0,1 0 0,1-2 0,-1-1 0,53 1 0,129-19 0,-92 2 0,-42 8 0,-39 3 0,0-1 0,0-2 0,59-14 0,-25-3 0,1 4 0,123-16 0,152-8 0,122-11 0,14 48 0,-253 7 0,1081-3-1365,-1264 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100 594 24575,'-2'-182'0,"5"-193"0,2 345 0,-5 29 0,0 1 0,0 0 0,0 0 0,0 0 0,0-1 0,0 1 0,0 0 0,0 0 0,0-1 0,0 1 0,0 0 0,0 0 0,0 0 0,0-1 0,0 1 0,0 0 0,0 0 0,0 0 0,0-1 0,0 1 0,1 0 0,-1 0 0,0 0 0,0 0 0,0 0 0,0-1 0,1 1 0,-1 0 0,0 0 0,0 0 0,0 0 0,0 0 0,1 0 0,-1 0 0,0-1 0,0 1 0,0 0 0,1 0 0,-1 0 0,0 0 0,0 0 0,0 0 0,1 0 0,-1 0 0,0 0 0,0 0 0,0 0 0,1 1 0,5 11 0,1 21 0,17 100 0,21 147 0,-39-248 0,18 62 0,-14-60 0,-9-31 0,0 0 0,-1 0 0,1-1 0,-1 1 0,1 0 0,-1 0 0,0 0 0,0 0 0,0-1 0,-1 1 0,1 0 0,-1 0 0,1 0 0,-1 0 0,0-1 0,0 1 0,0 0 0,0-1 0,-1 1 0,-2 3 0,1-2 0,0-1 0,-1 0 0,1 0 0,-1 0 0,0-1 0,0 1 0,0-1 0,0 0 0,0 0 0,-1 0 0,-6 1 0,-11 2 0,0-1 0,1-1 0,-1-1 0,-26-1 0,43-1 0,-27-1 0,35 1 0,22-2 0,-1 1 0,39 4 0,150 49-1365,-178-47-5461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17 24575,'0'594'0,"-2"-729"0,5-160 0,-3 293 0,5-35 0,-4 37 0,-1-1 0,0 1 0,0-1 0,0 1 0,0-1 0,1 1 0,-1-1 0,0 1 0,0-1 0,1 1 0,-1-1 0,0 1 0,1-1 0,-1 1 0,0-1 0,1 1 0,-1 0 0,1-1 0,-1 1 0,1 0 0,-1-1 0,1 1 0,-1 0 0,1 0 0,-1-1 0,1 1 0,0 0 0,-1 0 0,1 0 0,-1 0 0,1 0 0,-1 0 0,1 0 0,0 0 0,-1 0 0,1 0 0,-1 0 0,1 0 0,-1 0 0,1 0 0,-1 1 0,1-1 0,0 0 0,-1 0 0,1 1 0,-1-1 0,0 0 0,1 1 0,-1-1 0,1 0 0,-1 1 0,1-1 0,-1 1 0,1 0 0,8 8 0,0 0 0,-1 0 0,0 1 0,-1 1 0,0-1 0,7 15 0,33 77 0,-20-40 0,-4-11 0,53 100 0,-66-133 0,2-1 0,0 0 0,1-1 0,0 0 0,31 27 0,-39-39 0,-1-1 0,1 1 0,0-1 0,0 0 0,0 0 0,0-1 0,0 0 0,1 1 0,7 0 0,-12-2 0,1-1 0,0 0 0,-1 0 0,1 0 0,0 0 0,-1 0 0,1-1 0,-1 1 0,1 0 0,0-1 0,-1 1 0,1-1 0,-1 0 0,1 1 0,-1-1 0,0 0 0,1 0 0,-1 0 0,0 0 0,1 0 0,-1 0 0,0 0 0,0-1 0,0 1 0,0 0 0,0-1 0,0 1 0,-1 0 0,1-1 0,0 1 0,-1-1 0,1 1 0,-1-1 0,1 0 0,-1 1 0,0-4 0,6-23 0,-1-1 0,-2 0 0,-1-1 0,-3-32 0,-17-119 0,-31-117-1365,43 247-5461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0 24575,'0'11'0,"0"9"0,0 11 0,0 12 0,0 4 0,0-1 0,0-2 0,0 1 0,0-1 0,-6-2 0,-6-4 0,-2-3 0,1-1 0,4-7-8191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 0 24575,'0'6'0,"0"6"0,-5 13 0,-8 2 0,-6-4 0,-6 0 0,-9 1 0,-5-3 0,5 0 0,3-4 0,0 1 0,2-2 0,4-5-8191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200 697 24575,'0'-697'0,"0"1243"0,-1-535 0,1 0 0,-1-1 0,-1 1 0,0-1 0,-1 1 0,0-1 0,0 0 0,-1 0 0,0 0 0,-1-1 0,0 1 0,0-1 0,-1 0 0,-1-1 0,1 1 0,-1-1 0,-1-1 0,1 1 0,-12 7 0,-11 10 0,20-18 0,1 0 0,0 1 0,0 0 0,1 1 0,-13 17 0,20-26 0,1 1 0,-1-1 0,1 1 0,0 0 0,-1-1 0,1 1 0,-1-1 0,1 1 0,0 0 0,0-1 0,-1 1 0,1 0 0,0-1 0,0 1 0,0 0 0,0-1 0,0 1 0,0 0 0,0-1 0,0 1 0,0 0 0,0-1 0,0 1 0,0 0 0,1-1 0,-1 1 0,0 0 0,0-1 0,1 1 0,-1-1 0,0 1 0,1 0 0,-1-1 0,1 1 0,-1-1 0,1 1 0,-1-1 0,1 1 0,-1-1 0,1 0 0,-1 1 0,1-1 0,0 0 0,-1 1 0,1-1 0,-1 0 0,1 0 0,0 1 0,-1-1 0,1 0 0,0 0 0,-1 0 0,1 0 0,0 0 0,1 0 0,40-2 0,62-20 0,-37 6 0,-1 4 0,81-5 0,-548 19-1365,366-2-5461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2 113 24575,'0'479'0,"-1"-561"0,3-104 0,-3 184 0,1 0 0,0 0 0,0 0 0,1 0 0,-1 1 0,0-1 0,1 0 0,-1 0 0,1 0 0,-1 0 0,1 1 0,0-1 0,0 0 0,0 1 0,0-1 0,0 0 0,0 1 0,3-3 0,-3 4 0,0-1 0,0 1 0,0 0 0,0 0 0,0 0 0,0-1 0,0 1 0,0 0 0,1 1 0,-1-1 0,0 0 0,0 0 0,0 0 0,0 1 0,0-1 0,0 0 0,0 1 0,0-1 0,0 1 0,0-1 0,-1 1 0,1 0 0,1 0 0,8 8 0,-1 0 0,0 0 0,0 0 0,7 12 0,180 286 0,-193-303 0,0 1 0,0-1 0,0 1 0,1-1 0,-1 0 0,6 4 0,-8-7 0,-1-1 0,1 1 0,-1-1 0,1 1 0,0-1 0,-1 0 0,1 1 0,0-1 0,-1 0 0,1 0 0,0 1 0,-1-1 0,1 0 0,0 0 0,0 0 0,-1 0 0,1 0 0,0 0 0,-1 0 0,1 0 0,0 0 0,0 0 0,-1-1 0,1 1 0,0 0 0,-1 0 0,1-1 0,0 1 0,-1 0 0,1-1 0,-1 1 0,1-1 0,-1 1 0,1-1 0,0 1 0,-1-1 0,0 1 0,1-1 0,-1 1 0,1-1 0,-1 0 0,0 1 0,1-1 0,-1 0 0,0 1 0,0-1 0,1 0 0,-1 1 0,0-1 0,0 0 0,0 0 0,0 1 0,0-1 0,0-1 0,5-28 0,-1 0 0,-1-1 0,-1 1 0,-2-1 0,-4-33 0,1-11 0,1-277-1365,2 319-5461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12 231 24575,'3'56'0,"3"0"0,2-1 0,22 81 0,-10-55 0,38 261 0,-54-320 0,1-1 0,1 0 0,12 31 0,-15-45 0,-2-5 0,-1-1 0,1 1 0,-1 0 0,1-1 0,-1 1 0,0 0 0,1 0 0,-1-1 0,0 1 0,0 0 0,0-1 0,-1 1 0,1 0 0,0 0 0,-1-1 0,1 1 0,-1 0 0,1-1 0,-1 1 0,-1 1 0,2-2 0,-1-1 0,0 1 0,0-1 0,1 1 0,-1-1 0,0 0 0,0 1 0,0-1 0,0 0 0,1 0 0,-1 0 0,0 0 0,0 0 0,0 0 0,0 0 0,0 0 0,1 0 0,-1 0 0,0 0 0,0 0 0,0 0 0,0-1 0,0 1 0,1 0 0,-1-1 0,0 1 0,0-1 0,1 1 0,-1-1 0,0 1 0,1-1 0,-1 1 0,0-1 0,1 0 0,-1 1 0,1-1 0,-1 0 0,1 0 0,-1 1 0,1-1 0,-1-1 0,-6-8 0,0 0 0,0-1 0,1 1 0,1-2 0,0 1 0,0 0 0,1-1 0,-3-13 0,-18-106 0,21 102 0,-44-460 0,46 451 0,-4 2 0,5 16 0,25 45 0,81 94 0,5-5 0,5-5 0,145 106 0,-254-209 0,0-2 0,-1 1 0,1-1 0,0 0 0,0-1 0,7 4 0,-11-7 0,-1 1 0,0-1 0,0 1 0,0-1 0,0 0 0,0 1 0,0-1 0,1 0 0,-1 0 0,0 0 0,0 0 0,0 0 0,1 0 0,-1-1 0,0 1 0,0 0 0,0-1 0,0 1 0,0 0 0,0-1 0,0 1 0,0-1 0,0 0 0,0 1 0,0-1 0,0 0 0,0 0 0,0 1 0,0-1 0,0 0 0,-1 0 0,1 0 0,0 0 0,-1 0 0,1 0 0,-1 0 0,1-2 0,5-14 0,-2 0 0,0 0 0,-1-1 0,0 0 0,-2 1 0,0-1 0,-1 0 0,-3-21 0,2-12 0,1-45-116,-14-364-1133,7 394-5577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24575,'5'104'0,"21"123"0,1 5 0,-22-175 0,-2-28 0,-1 1 0,-3 54 0,-4-62 0,4-22 0,1 0 0,0 0 0,0 0 0,0 0 0,0 0 0,-1 0 0,1 0 0,0 0 0,0 0 0,0 0 0,-1 0 0,1 0 0,0 0 0,0 0 0,0 0 0,-1 0 0,1 0 0,0 0 0,0 0 0,0 0 0,0 0 0,-1 0 0,1 0 0,0 0 0,0-1 0,0 1 0,0 0 0,-1 0 0,1 0 0,0 0 0,0 0 0,0 0 0,0-1 0,0 1 0,0 0 0,0 0 0,-1 0 0,1 0 0,0-1 0,0 1 0,0 0 0,0 0 0,0 0 0,0-1 0,0 1 0,0 0 0,0 0 0,-10-40 0,-1-107 0,8-155 0,3 207 0,0 84 0,0 2 0,0 0 0,0 0 0,1-1 0,3-13 0,-4 22 0,1-1 0,-1 1 0,1 0 0,-1-1 0,1 1 0,-1 0 0,1 0 0,-1-1 0,1 1 0,0 0 0,0 0 0,0 0 0,0 0 0,0 0 0,0 0 0,0 0 0,0 0 0,0 0 0,0 0 0,1 1 0,-1-1 0,0 1 0,0-1 0,1 1 0,-1-1 0,0 1 0,1-1 0,-1 1 0,1 0 0,-1 0 0,0 0 0,1 0 0,-1 0 0,1 0 0,-1 0 0,2 1 0,8 3 0,-1 0 0,0 0 0,0 1 0,0 1 0,-1-1 0,1 2 0,-2-1 0,15 14 0,-10-9 0,501 451 0,-438-383 0,-53-64 0,-22-15 0,0 0 0,-1 0 0,1 0 0,0 0 0,-1 0 0,1 0 0,-1 0 0,1-1 0,0 1 0,-1 0 0,1 0 0,-1 0 0,1-1 0,-1 1 0,1 0 0,-1-1 0,1 1 0,-1 0 0,1-1 0,-1 1 0,1-1 0,-1 1 0,1-1 0,-1 1 0,1-1 0,1-4 0,0 0 0,0 0 0,-1-1 0,1 1 0,-1 0 0,0 0 0,0-11 0,6-108-341,-6-1 0,-5 1-1,-27-170 1,17 220-6485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1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1559 68 24575,'-1'-1'0,"1"0"0,0 0 0,-1-1 0,1 1 0,-1 0 0,1 0 0,-1 0 0,0-1 0,1 1 0,-1 0 0,0 0 0,0 0 0,0 0 0,0 0 0,0 1 0,0-1 0,0 0 0,0 0 0,0 0 0,0 1 0,0-1 0,-2 0 0,-29-12 0,27 12 0,-24-7 0,0 1 0,0 1 0,-1 1 0,-33 0 0,-125 6 0,95 1 0,-12-3 0,24 0 0,-100 11 0,161-7 0,1 2 0,0 0 0,0 2 0,0 0 0,0 1 0,1 0 0,1 2 0,0 0 0,0 1 0,-16 14 0,-14 15 0,-82 89 0,105-100 0,2 1 0,1 0 0,1 1 0,2 2 0,1 0 0,1 0 0,-12 41 0,-59 255 0,84-315 0,-8 56 0,2 1 0,4 0 0,6 107 0,1-92 0,1-53 0,2 0 0,1-1 0,1 0 0,2 0 0,2-1 0,0 0 0,30 55 0,-35-75 0,0-1 0,1 1 0,0-1 0,0-1 0,1 1 0,0-1 0,1 0 0,0-1 0,0 0 0,1-1 0,14 9 0,-6-6 0,0-2 0,0 0 0,1-1 0,1-1 0,-1 0 0,25 2 0,78 10 0,162 3 0,129-20 0,-208-4 0,-184 3 0,0-1 0,0-1 0,0 0 0,0-2 0,0-1 0,-1 0 0,25-11 0,-29 9 0,-2-1 0,1 0 0,-1-1 0,0 0 0,-1-1 0,0-1 0,-1 0 0,0-1 0,18-23 0,-13 11 0,-1-2 0,-1 1 0,-1-2 0,-1 0 0,-2 0 0,-1-1 0,-1-1 0,-1 0 0,5-45 0,-1-27 0,-2-144 0,-9 185 0,0 36 0,-1-279 0,-3 216 0,-22-124 0,20 184-341,-1 1 0,-1 1-1,-16-37 1,0 16-6485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1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1816 548 24575,'-1'-4'0,"-1"-1"0,1 0 0,-1 1 0,0-1 0,0 1 0,0 0 0,0 0 0,-1 0 0,0 0 0,0 0 0,0 0 0,0 1 0,-8-6 0,-2-5 0,-40-43 0,-100-81 0,-74-36 0,223 170 0,-16-10 0,0 0 0,-1 2 0,0 0 0,-28-11 0,34 18 0,1 0 0,-1 1 0,0 1 0,0 0 0,0 2 0,0-1 0,-29 2 0,-57 3 0,-84 8 0,146-2 0,1 1 0,0 2 0,1 2 0,-65 33 0,-22 8 0,107-48 0,1 2 0,-1-1 0,2 2 0,-1 0 0,1 1 0,1 0 0,0 2 0,1-1 0,0 2 0,1-1 0,0 2 0,1 0 0,1 0 0,0 1 0,-11 24 0,-4 21 0,2 1 0,-30 129 0,40-141 0,-3 37 0,3 0 0,4 1 0,4 0 0,10 131 0,-4-193 0,1 0 0,1 0 0,1 0 0,2-1 0,0 1 0,16 38 0,-18-55 0,0 0 0,1-1 0,0 0 0,0 1 0,1-2 0,0 1 0,0-1 0,0 0 0,1 0 0,0 0 0,1-1 0,0-1 0,0 1 0,0-1 0,0 0 0,1-1 0,-1 0 0,1 0 0,0-1 0,1 0 0,10 2 0,96 9 0,1-5 0,173-8 0,-138-2 0,-101 0 0,1-1 0,-1-3 0,0-2 0,0-2 0,0-3 0,-1-1 0,-1-3 0,75-35 0,-102 39 0,-1 0 0,-1-2 0,0 0 0,-1-1 0,-1-1 0,0-1 0,-1 0 0,-1-2 0,-1 1 0,0-2 0,-1 0 0,-2-1 0,0 0 0,-1-1 0,-1 0 0,-1-1 0,-1 0 0,-1 0 0,-1-1 0,-1 0 0,-1 0 0,0-33 0,-2-392-25,-5 280-1315,2 117-5486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34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5418 485 24575,'-736'0'0,"702"-2"0,0-1 0,1-2 0,-51-14 0,39 7 0,-50-4 0,-481-23 0,561 39 0,-48 1 0,1-3 0,-104-15 0,126 9 0,-401-62 0,320 57 0,-107-5 0,-1442 19 0,1632-3 0,1-3 0,-1-1 0,-64-18 0,-3-2 0,-45-6 0,-263-93 0,359 102-1365,17 4-5461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5:54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337 338 24575,'0'-338'0,"0"996"0,1-655 0,-1 1 0,0-1 0,-1 1 0,1-1 0,0 1 0,-1-1 0,0 1 0,0-1 0,0 1 0,0-1 0,-1 0 0,1 0 0,-1 0 0,0 1 0,0-2 0,0 1 0,0 0 0,0 0 0,-1-1 0,1 1 0,-1-1 0,0 0 0,0 0 0,0 0 0,0 0 0,0 0 0,0 0 0,0-1 0,-1 0 0,1 0 0,0 0 0,-1 0 0,1 0 0,-7 0 0,-31 5 0,0-2 0,-1-1 0,1-3 0,-54-5 0,255 4 0,-53-1 0,68 2-1365,-142 0-5461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5:58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 24575,'-2'14'0,"0"0"0,0 0 0,-1 0 0,-7 17 0,-1 10 0,-40 202 0,44-192 0,1 0 0,3 92 0,3-368 0,2 95 0,-2 116 0,1 1 0,1-1 0,0 0 0,1 1 0,0-1 0,8-19 0,-10 28 0,1 1 0,0-1 0,0 1 0,1-1 0,-1 1 0,1 0 0,0 0 0,0 0 0,1 0 0,-1 0 0,1 1 0,0-1 0,-1 1 0,2 0 0,-1 0 0,0 1 0,0-1 0,1 1 0,0 0 0,8-3 0,-11 5 0,0 0 0,1 1 0,-1-1 0,0 0 0,0 1 0,0-1 0,0 1 0,0 0 0,0-1 0,0 1 0,0 0 0,0 0 0,0 1 0,0-1 0,-1 0 0,1 0 0,0 1 0,-1-1 0,1 1 0,-1 0 0,0-1 0,1 1 0,-1 0 0,2 4 0,28 56 0,-24-46 0,5 15 0,-1 0 0,-2 1 0,8 45 0,-2-6 0,-13-65 0,0 0 0,0 0 0,0 0 0,1 0 0,0-1 0,0 1 0,0-1 0,1 1 0,0-1 0,0 0 0,0 0 0,1-1 0,0 1 0,0-1 0,0 0 0,0-1 0,0 1 0,1-1 0,-1 0 0,1 0 0,8 2 0,-9-3 0,0-1 0,-1 0 0,1 0 0,0-1 0,0 1 0,0-1 0,0 0 0,0 0 0,0-1 0,0 1 0,-1-1 0,1 0 0,0-1 0,0 1 0,-1-1 0,1 0 0,-1 0 0,1 0 0,-1-1 0,0 1 0,0-1 0,0 0 0,0 0 0,-1-1 0,1 1 0,-1-1 0,5-6 0,1-4 9,0 0 0,-2-1 0,1 0-1,-2-1 1,0 1 0,-1-1 0,-1 0-1,0-1 1,3-32 0,-3-13-374,-5-82-1,0 98-356,-1 7-6104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5:58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215 1 24575,'0'5'0,"0"8"0,0 6 0,0 6 0,0 4 0,0 2 0,0 2 0,-5 0 0,-8 5 0,-12 3 0,-7-7 0,-4-4 0,-1-6 0,1-8 0,6-6-8191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00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126 507 24575,'-3'-126'0,"1"50"0,2-1 0,11-77 0,-10 147 0,5-33 0,-6 38 0,0 1 0,0-1 0,1 0 0,-1 1 0,1-1 0,-1 1 0,1-1 0,-1 1 0,1-1 0,0 1 0,0-1 0,0 1 0,0-1 0,0 1 0,0 0 0,1-2 0,0 8 0,0 0 0,-1-1 0,0 1 0,0 0 0,0 0 0,-1 0 0,0-1 0,0 8 0,0-11 0,-1 90 0,-15 102 0,-1 37 0,18-194 0,0-20 0,-1 0 0,0 0 0,-5 29 0,4-41 0,0-1 0,0 1 0,0-1 0,0 1 0,0-1 0,-1 0 0,0 0 0,1 1 0,-1-1 0,0 0 0,-1 0 0,1-1 0,-1 1 0,1 0 0,-1-1 0,0 0 0,1 1 0,-1-1 0,-1 0 0,1-1 0,0 1 0,-4 1 0,-59 8 0,64-11 0,44-5-316,49 2 0,-75 3-417,15-1-6093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02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 0 24575,'0'6'0,"-6"7"0,-1 11 0,-5 8 0,-6 4 0,0 1 0,-2-6 0,2-3 0,-1 0 0,-3 0 0,2-5-8191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03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5 261 24575,'4'-7'0,"0"-1"0,0 1 0,-1-1 0,0 0 0,0 0 0,-1 0 0,0 0 0,-1-1 0,1 1 0,-2 0 0,1-1 0,-1-10 0,2-18 0,19-63 0,-16 91 0,-1 24 0,0 39 0,-4-42 0,2 25 0,1 0 0,2-1 0,1 0 0,2 0 0,2 0 0,1-1 0,1-1 0,2 0 0,2-1 0,35 56 0,-49-86 0,-1-1 0,1 0 0,0 0 0,-1 1 0,0-1 0,1 1 0,-1-1 0,0 1 0,0 0 0,0 0 0,-1-1 0,1 1 0,-1 0 0,1 0 0,-1 0 0,0-1 0,0 1 0,0 0 0,-1 0 0,0 4 0,-1-5 0,1 0 0,-1 0 0,0 0 0,1 0 0,-1 0 0,0 0 0,0 0 0,-1-1 0,1 1 0,0-1 0,0 0 0,-1 1 0,1-1 0,-1 0 0,1 0 0,-1-1 0,0 1 0,1 0 0,-1-1 0,0 0 0,1 1 0,-5-1 0,-37 3 0,-79-5 0,381-16-398,-209 12-569,9 0-5859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14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291 448 24575,'0'-58'0,"-2"29"0,1 0 0,2 0 0,1 0 0,1 1 0,2-1 0,0 1 0,14-40 0,-16 60 0,0 0 0,0 0 0,-1 0 0,0 0 0,-1 0 0,0-1 0,0 1 0,-1 0 0,0-1 0,0 1 0,-1-1 0,-2-11 0,3 20 0,0 1 0,-1-1 0,1 0 0,0 1 0,0-1 0,0 0 0,0 1 0,0-1 0,-1 0 0,1 1 0,0-1 0,0 0 0,-1 0 0,1 1 0,0-1 0,0 0 0,-1 0 0,1 1 0,0-1 0,-1 0 0,1 0 0,0 0 0,-1 0 0,1 1 0,0-1 0,-1 0 0,1 0 0,0 0 0,-1 0 0,1 0 0,0 0 0,-1 0 0,1 0 0,-1 0 0,1 0 0,0 0 0,-1 0 0,1 0 0,0-1 0,-1 1 0,1 0 0,0 0 0,-1 0 0,1 0 0,0-1 0,0 1 0,-1 0 0,1 0 0,0 0 0,-1-1 0,1 1 0,0 0 0,0-1 0,0 1 0,-1 0 0,1-1 0,0 1 0,0 0 0,0-1 0,0 1 0,0 0 0,-1-1 0,1 1 0,0 0 0,0-1 0,0 1 0,0-1 0,-11 28 0,-13 64 0,5 1 0,3 1 0,-6 183 0,22-272 0,0 0 0,0-1 0,0 1 0,0 0 0,-1-1 0,0 1 0,0-1 0,0 1 0,0-1 0,0 1 0,0-1 0,-1 1 0,0-1 0,0 0 0,0 0 0,0 0 0,0 0 0,0 0 0,-1-1 0,0 1 0,-4 3 0,1-3 0,0 0 0,-1 0 0,1 0 0,-1-1 0,1 0 0,-1-1 0,0 1 0,0-1 0,1 0 0,-14-1 0,-6-1 0,20 0 0,1 1 0,-1-1 0,0 1 0,1 0 0,-1 0 0,0 0 0,1 1 0,-1 0 0,1 0 0,-1 1 0,1-1 0,-9 5 0,16-3 0,1-1 0,-1 1 0,0-1 0,1 0 0,0 0 0,0 1 0,-1-2 0,1 1 0,0 0 0,1-1 0,3 2 0,-6-2 0,20 9 8,0-1 0,1-1 0,1-1 0,-1-1-1,1-1 1,45 4 0,145-8-334,-116-3-768,-71 2-5732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16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68 121 24575,'1'112'0,"-3"122"0,2-231 0,0 0 0,-1 0 0,1 0 0,-1 0 0,1 0 0,-1 0 0,0-1 0,0 1 0,0 0 0,0 0 0,-1-1 0,-2 5 0,4-7 0,0 0 0,-1 1 0,1-1 0,0 0 0,-1 0 0,1 0 0,0 0 0,0 1 0,-1-1 0,1 0 0,0 0 0,-1 0 0,1 0 0,0 0 0,-1 0 0,1 0 0,0 0 0,-1 0 0,1 0 0,0 0 0,-1 0 0,1 0 0,0 0 0,-1-1 0,1 1 0,0 0 0,0 0 0,-1 0 0,1 0 0,0 0 0,-1-1 0,1 1 0,0 0 0,0 0 0,-1 0 0,1-1 0,-12-23 0,4-1 0,2-1 0,0 0 0,2 0 0,-1-31 0,4-112 0,2 116 0,-1 44 0,0 0 0,1 0 0,0 0 0,1 1 0,0-1 0,3-8 0,-5 16 0,0 0 0,1 0 0,-1 0 0,0 0 0,1 1 0,-1-1 0,1 0 0,-1 0 0,1 1 0,0-1 0,-1 0 0,1 1 0,-1-1 0,1 1 0,0-1 0,0 0 0,-1 1 0,1 0 0,0-1 0,0 1 0,0-1 0,-1 1 0,1 0 0,0 0 0,0 0 0,1-1 0,0 2 0,0 0 0,0-1 0,0 1 0,0 0 0,0 0 0,0 0 0,0 1 0,-1-1 0,1 0 0,0 1 0,-1-1 0,1 1 0,-1-1 0,0 1 0,1 0 0,1 3 0,11 17 0,-1 2 0,0 0 0,-2 0 0,14 45 0,14 31 0,-22-62 0,-9-19 0,1-1 0,0 1 0,1-1 0,22 28 0,-28-42 0,-1 0 0,1 0 0,0 0 0,1 0 0,-1-1 0,1 0 0,-1 0 0,1 0 0,0 0 0,0-1 0,0 0 0,0 0 0,1 0 0,-1-1 0,1 0 0,-1 0 0,1 0 0,-1-1 0,1 1 0,-1-1 0,1-1 0,7 0 0,-10 0 0,0 0 0,1 0 0,-1 0 0,0 0 0,0-1 0,0 1 0,0-1 0,-1 0 0,1 1 0,0-1 0,-1-1 0,1 1 0,-1 0 0,0-1 0,0 1 0,0-1 0,0 0 0,0 1 0,0-1 0,-1 0 0,1 0 0,-1 0 0,0 0 0,0-1 0,1-5 0,2-8 0,-1-1 0,-1 1 0,0-29 0,-2 34 0,-1-198-47,-1 137-1271,1 22-5508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17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1 24575,'0'5'0,"0"8"0,0 6 0,0 6 0,-5 4 0,-2 2 0,-6 7 0,1 3 0,-5-1 0,2-7-8191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18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0 448 24575,'7'-17'0,"-2"0"0,0-1 0,-1 0 0,-1 0 0,0 0 0,-1-30 0,3-13 0,23-172 0,-19 308 0,10 283 0,-12-148 0,6-155 0,-11-48 0,0-1 0,0 1 0,0-1 0,-1 1 0,0 0 0,0 0 0,-1 0 0,1 0 0,-3 12 0,2-18 0,-1 0 0,1 1 0,-1-1 0,0 1 0,0-1 0,0 0 0,0 0 0,0 1 0,0-1 0,0 0 0,0 0 0,-1 0 0,1 0 0,0-1 0,-1 1 0,1 0 0,0 0 0,-1-1 0,1 1 0,-3 0 0,-39 5 0,-6-13 0,132-7 4,-51 6-1373,-1 2-5457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41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24575,'0'-1'0,"1"0"0,-1-1 0,1 1 0,-1 0 0,1 0 0,-1 0 0,1 0 0,0 0 0,-1 0 0,1 0 0,0 0 0,0 0 0,0 1 0,-1-1 0,1 0 0,0 0 0,0 1 0,0-1 0,1 0 0,-1 1 0,0-1 0,0 1 0,0 0 0,0-1 0,0 1 0,1 0 0,1-1 0,40-5 0,-36 6 0,397-6 0,-223 9 0,-116 0 0,73 12 0,-22 0 0,-3-2 0,89 5 0,993-16 0,-575-5 0,1385 3-1365,-1979 0-5461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20.7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1 24575,'-5'5'0,"-2"13"0,0 14 0,-4 13 0,-6 3 0,-5 0 0,-4-4 0,2-8-8191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22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0 162 24575,'0'519'0,"3"-576"0,3 1 0,23-97 0,-6 35 0,-23 118 0,16-61 0,-16 59 0,1 0 0,0-1 0,1 1 0,-1 0 0,0 0 0,1 0 0,-1 0 0,1 0 0,-1 0 0,3-2 0,-3 4 0,0-1 0,-1 1 0,1 0 0,0-1 0,-1 1 0,1 0 0,0 0 0,0 0 0,-1-1 0,1 1 0,0 0 0,0 0 0,-1 0 0,1 0 0,0 0 0,0 0 0,0 0 0,-1 1 0,1-1 0,0 0 0,-1 0 0,1 1 0,0-1 0,0 0 0,-1 1 0,1-1 0,0 0 0,-1 1 0,1-1 0,-1 1 0,1-1 0,0 2 0,8 8 0,0 1 0,0 1 0,-1-1 0,-1 1 0,0 1 0,-1-1 0,9 24 0,-6-15 0,0 0 0,16 24 0,-16-32 0,1 0 0,0-1 0,1 0 0,0-1 0,1 0 0,16 11 0,-23-18 0,1 0 0,-1 0 0,1-1 0,0 0 0,0 0 0,0-1 0,1 0 0,-1 0 0,0 0 0,1-1 0,-1 0 0,1 0 0,-1 0 0,1-1 0,0 0 0,-1-1 0,12-1 0,-14 1 0,0-1 0,0 0 0,0 0 0,0 0 0,-1 0 0,1 0 0,-1-1 0,0 0 0,1 1 0,-1-1 0,-1-1 0,1 1 0,0 0 0,-1 0 0,1-1 0,-1 0 0,0 1 0,0-1 0,1-6 0,4-8 0,-2 1 0,0-1 0,2-21 0,2-37-394,-4 0 1,-7-124-1,2 191 210,-1-18-6642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8:00.3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337 338 24575,'0'-338'0,"0"996"0,1-655 0,-1 1 0,0-1 0,-1 1 0,1-1 0,0 1 0,-1-1 0,0 1 0,0-1 0,0 1 0,0-1 0,-1 0 0,1 0 0,-1 0 0,0 1 0,0-2 0,0 1 0,0 0 0,0 0 0,-1-1 0,1 1 0,-1-1 0,0 0 0,0 0 0,0 0 0,0 0 0,0 0 0,0 0 0,0-1 0,-1 0 0,1 0 0,0 0 0,-1 0 0,1 0 0,-7 0 0,-31 5 0,0-2 0,-1-1 0,1-3 0,-54-5 0,255 4 0,-53-1 0,68 2-1365,-142 0-5461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8:00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 24575,'-2'14'0,"0"0"0,0 0 0,-1 0 0,-7 17 0,-1 10 0,-40 202 0,44-192 0,1 0 0,3 92 0,3-368 0,2 95 0,-2 116 0,1 1 0,1-1 0,0 0 0,1 1 0,0-1 0,8-19 0,-10 28 0,1 1 0,0-1 0,0 1 0,1-1 0,-1 1 0,1 0 0,0 0 0,0 0 0,1 0 0,-1 0 0,1 1 0,0-1 0,-1 1 0,2 0 0,-1 0 0,0 1 0,0-1 0,1 1 0,0 0 0,8-3 0,-11 5 0,0 0 0,1 1 0,-1-1 0,0 0 0,0 1 0,0-1 0,0 1 0,0 0 0,0-1 0,0 1 0,0 0 0,0 0 0,0 1 0,0-1 0,-1 0 0,1 0 0,0 1 0,-1-1 0,1 1 0,-1 0 0,0-1 0,1 1 0,-1 0 0,2 4 0,28 56 0,-24-46 0,5 15 0,-1 0 0,-2 1 0,8 45 0,-2-6 0,-13-65 0,0 0 0,0 0 0,0 0 0,1 0 0,0-1 0,0 1 0,0-1 0,1 1 0,0-1 0,0 0 0,0 0 0,1-1 0,0 1 0,0-1 0,0 0 0,0-1 0,0 1 0,1-1 0,-1 0 0,1 0 0,8 2 0,-9-3 0,0-1 0,-1 0 0,1 0 0,0-1 0,0 1 0,0-1 0,0 0 0,0 0 0,0-1 0,0 1 0,-1-1 0,1 0 0,0-1 0,0 1 0,-1-1 0,1 0 0,-1 0 0,1 0 0,-1-1 0,0 1 0,0-1 0,0 0 0,0 0 0,-1-1 0,1 1 0,-1-1 0,5-6 0,1-4 9,0 0 0,-2-1 0,1 0-1,-2-1 1,0 1 0,-1-1 0,-1 0-1,0-1 1,3-32 0,-3-13-374,-5-82-1,0 98-356,-1 7-6104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8:00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215 1 24575,'0'5'0,"0"8"0,0 6 0,0 6 0,0 4 0,0 2 0,0 2 0,-5 0 0,-8 5 0,-12 3 0,-7-7 0,-4-4 0,-1-6 0,1-8 0,6-6-8191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8:00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126 507 24575,'-3'-126'0,"1"50"0,2-1 0,11-77 0,-10 147 0,5-33 0,-6 38 0,0 1 0,0-1 0,1 0 0,-1 1 0,1-1 0,-1 1 0,1-1 0,-1 1 0,1-1 0,0 1 0,0-1 0,0 1 0,0-1 0,0 1 0,0 0 0,1-2 0,0 8 0,0 0 0,-1-1 0,0 1 0,0 0 0,0 0 0,-1 0 0,0-1 0,0 8 0,0-11 0,-1 90 0,-15 102 0,-1 37 0,18-194 0,0-20 0,-1 0 0,0 0 0,-5 29 0,4-41 0,0-1 0,0 1 0,0-1 0,0 1 0,0-1 0,-1 0 0,0 0 0,1 1 0,-1-1 0,0 0 0,-1 0 0,1-1 0,-1 1 0,1 0 0,-1-1 0,0 0 0,1 1 0,-1-1 0,-1 0 0,1-1 0,0 1 0,-4 1 0,-59 8 0,64-11 0,44-5-316,49 2 0,-75 3-417,15-1-6093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8:00.3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 0 24575,'0'6'0,"-6"7"0,-1 11 0,-5 8 0,-6 4 0,0 1 0,-2-6 0,2-3 0,-1 0 0,-3 0 0,2-5-8191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8:00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5 261 24575,'4'-7'0,"0"-1"0,0 1 0,-1-1 0,0 0 0,0 0 0,-1 0 0,0 0 0,-1-1 0,1 1 0,-2 0 0,1-1 0,-1-10 0,2-18 0,19-63 0,-16 91 0,-1 24 0,0 39 0,-4-42 0,2 25 0,1 0 0,2-1 0,1 0 0,2 0 0,2 0 0,1-1 0,1-1 0,2 0 0,2-1 0,35 56 0,-49-86 0,-1-1 0,1 0 0,0 0 0,-1 1 0,0-1 0,1 1 0,-1-1 0,0 1 0,0 0 0,0 0 0,-1-1 0,1 1 0,-1 0 0,1 0 0,-1 0 0,0-1 0,0 1 0,0 0 0,-1 0 0,0 4 0,-1-5 0,1 0 0,-1 0 0,0 0 0,1 0 0,-1 0 0,0 0 0,0 0 0,-1-1 0,1 1 0,0-1 0,0 0 0,-1 1 0,1-1 0,-1 0 0,1 0 0,-1-1 0,0 1 0,1 0 0,-1-1 0,0 0 0,1 1 0,-5-1 0,-37 3 0,-79-5 0,381-16-398,-209 12-569,9 0-5859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9:23.9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311 442 24575,'-2'-116'0,"-1"60"0,2 0 0,3-1 0,15-90 0,-14 138 0,1 10 0,2 26 0,0 41 0,-5-26 0,-2 297 0,1-334 0,-1 1 0,0-1 0,0 0 0,0 0 0,-1 0 0,1 0 0,-1-1 0,0 1 0,-1 0 0,1-1 0,-1 1 0,0-1 0,0 0 0,0 0 0,-1 0 0,1 0 0,-1-1 0,0 1 0,0-1 0,0 0 0,-1 0 0,1-1 0,-1 1 0,1-1 0,-1 0 0,-9 3 0,-9 1 0,-1-1 0,0-1 0,0-1 0,-39-1 0,-9 3 0,49 1 0,23-6 0,0 0 0,0 0 0,0 0 0,-1 0 0,1 0 0,0 0 0,0 1 0,0-1 0,0 0 0,0 0 0,0 0 0,0 0 0,0 0 0,0 0 0,0 1 0,0-1 0,0 0 0,0 0 0,0 0 0,0 0 0,0 0 0,0 1 0,0-1 0,0 0 0,0 0 0,0 0 0,0 0 0,0 0 0,0 0 0,0 1 0,0-1 0,0 0 0,0 0 0,1 0 0,-1 0 0,0 0 0,0 0 0,0 0 0,0 1 0,0-1 0,0 0 0,0 0 0,0 0 0,1 0 0,-1 0 0,0 0 0,0 0 0,0 0 0,0 0 0,0 0 0,0 0 0,1 0 0,-1 0 0,0 0 0,0 0 0,0 0 0,0 0 0,0 0 0,1 0 0,-1 0 0,0 0 0,43 7 0,294-4-41,-215-4-1283,-95 1-5502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1:05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55 126 24575,'-2'114'0,"5"123"0,-2-216 0,2 0 0,0 0 0,1-1 0,2 1 0,10 28 0,-5-36 0,-2-20 0,-2-26 0,-9 16 0,0-1 0,-1 1 0,0 0 0,-2 0 0,0 0 0,-1 1 0,-13-26 0,-8-27 0,18 43 0,2 8 0,0 0 0,2-1 0,0 1 0,2-1 0,-4-35 0,7 53 0,0 0 0,0 0 0,0 0 0,0 0 0,0 0 0,0 0 0,0 0 0,0 0 0,0 0 0,1 0 0,-1 0 0,0 0 0,1 0 0,-1 0 0,1 0 0,-1 0 0,1 0 0,-1 0 0,1 0 0,0 0 0,-1 1 0,1-1 0,0 0 0,1-1 0,-1 2 0,0 0 0,1 0 0,-1 0 0,0 0 0,0 0 0,0 1 0,0-1 0,0 0 0,1 0 0,-1 1 0,0-1 0,0 1 0,0-1 0,0 1 0,0-1 0,0 1 0,0 0 0,1 0 0,47 48 0,-42-40 0,196 190 0,-69-72 0,-130-123 0,0 0 0,0 0 0,1-1 0,-1 1 0,1-1 0,0 0 0,0 0 0,8 2 0,-11-4 0,0-1 0,-1 1 0,1-1 0,0 0 0,0 1 0,0-1 0,-1 0 0,1 0 0,0 0 0,0-1 0,0 1 0,-1 0 0,1-1 0,0 1 0,0-1 0,-1 0 0,1 1 0,-1-1 0,1 0 0,0 0 0,-1 0 0,1 0 0,-1 0 0,0-1 0,1 1 0,-1 0 0,0-1 0,0 1 0,0 0 0,0-1 0,1-2 0,4-6 0,-1-1 0,-1 0 0,1 0 0,-2 0 0,0 0 0,0-1 0,2-18 0,1-90 0,-5 94 0,-4-264-1365,2 254-5461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3:32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3685 0 24575,'-3405'0'0,"3356"2"44,-68 13-1,30-4-1495,60-8-5374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9:41.9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 24575,'1'-1'0,"-1"0"0,0 0 0,1 0 0,-1 0 0,1 0 0,0 0 0,-1 0 0,1 0 0,0 1 0,-1-1 0,1 0 0,0 0 0,0 1 0,0-1 0,0 1 0,0-1 0,0 0 0,0 1 0,0 0 0,0-1 0,0 1 0,0 0 0,0-1 0,2 1 0,31-7 0,-31 7 0,88-9 0,2 4 0,94 8 0,-34 1 0,71-6 0,229 5 0,-378 3 0,83 18 0,46 4 0,0-25 0,-129-5 0,121 13 0,-67 18 0,-8-1 0,28-3 0,317 39 0,-363-54 0,162 37 0,-235-42 0,-1-2 0,1 0 0,35-3 0,28 2 0,-67 3-1365,-5 1-5461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1:09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220 1 24575,'0'5'0,"0"8"0,-5 6 0,-7 11 0,-8 6 0,1 3 0,2-1 0,0-6 0,2-4 0,-7-1 0,0 1 0,-1-5 0,-3-7 0,4-5-8191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1:28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174 190 24575,'1'-39'0,"0"22"0,0-1 0,-2 1 0,0 0 0,-1-1 0,0 1 0,-7-24 0,9 41 0,0 0 0,0 0 0,0 0 0,0 0 0,0-1 0,0 1 0,0 0 0,0 0 0,0 0 0,0 0 0,0-1 0,0 1 0,0 0 0,0 0 0,0 0 0,0-1 0,0 1 0,0 0 0,0 0 0,-1 0 0,1 0 0,0 0 0,0-1 0,0 1 0,0 0 0,0 0 0,0 0 0,0 0 0,-1 0 0,1-1 0,0 1 0,0 0 0,0 0 0,0 0 0,0 0 0,-1 0 0,1 0 0,0 0 0,0 0 0,0 0 0,-1 0 0,1 0 0,0 0 0,0 0 0,0 0 0,0 0 0,-1 0 0,1 0 0,0 0 0,0 0 0,0 0 0,0 0 0,-1 0 0,1 0 0,0 0 0,0 0 0,0 0 0,0 0 0,-1 1 0,1-1 0,0 0 0,0 0 0,0 0 0,0 0 0,0 0 0,-1 1 0,-4 18 0,-1 27 0,6 202 0,-2 36 0,2-281 0,0 0 0,-1 0 0,1 0 0,-1 0 0,1 0 0,-1 0 0,0 0 0,-1 0 0,1 0 0,0-1 0,-1 1 0,1 0 0,-1-1 0,0 1 0,0-1 0,0 1 0,0-1 0,0 0 0,-1 0 0,1 0 0,-1 0 0,1 0 0,-1-1 0,0 1 0,0-1 0,1 0 0,-5 2 0,-2-1 0,-1 0 0,1-1 0,-1 0 0,0 0 0,1-1 0,-1 0 0,-13-3 0,178-3 0,-30 6-1365,-88 0-5461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1:35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 24575,'0'10'0,"0"15"0,0 14 0,0 5 0,0 1 0,0-1 0,-5-4 0,-8-8 0,0-4 0,1-7-8191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1:37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127 261 24575,'0'-261'0,"0"679"0,0-408 0,0 0 0,-1 1 0,0-1 0,-1 0 0,-4 17 0,5-23 0,0-1 0,-1 0 0,0 0 0,1 0 0,-1 0 0,0 0 0,0 0 0,0-1 0,-1 1 0,1-1 0,-1 1 0,1-1 0,-1 0 0,0 0 0,0 0 0,0 0 0,0-1 0,0 1 0,0-1 0,-5 2 0,-54 6 0,165-18-1365,-60 8-5461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2:49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488 568 24575,'-3'0'0,"1"-1"0,0 1 0,0-1 0,0 1 0,-1-1 0,1 0 0,0 0 0,0 0 0,0 0 0,0-1 0,1 1 0,-1 0 0,0-1 0,1 0 0,-1 1 0,0-1 0,1 0 0,0 0 0,-1 1 0,1-1 0,0 0 0,-1-3 0,-23-56 0,20 45 0,-8-30 0,2-2 0,1 1 0,-2-56 0,6 48 0,-25-104 0,26 222 0,8 116 0,-6 149 0,3-324 0,0 1 0,-1-1 0,0 0 0,0-1 0,0 1 0,0 0 0,0 0 0,-1 0 0,0-1 0,0 1 0,0 0 0,0-1 0,-1 0 0,1 0 0,-1 0 0,0 0 0,-4 4 0,1-3 0,1 0 0,-2-1 0,1 1 0,0-1 0,0-1 0,-1 1 0,0-1 0,1 0 0,-11 1 0,-11 0 0,0-1 0,1-2 0,-1-1 0,-29-4 0,10-7 0,47 12 0,0 0 0,0 0 0,-1 0 0,1 0 0,0 0 0,0-1 0,-1 1 0,1 0 0,0 0 0,0 0 0,-1 0 0,1 0 0,0-1 0,0 1 0,-1 0 0,1 0 0,0 0 0,0-1 0,0 1 0,0 0 0,-1 0 0,1-1 0,0 1 0,0 0 0,0 0 0,0-1 0,0 1 0,0 0 0,0-1 0,0 1 0,0 0 0,0 0 0,0-1 0,0 1 0,0 0 0,0-1 0,0 1 0,0 0 0,0 0 0,0-1 0,24-7 0,19 3 39,-1 2-1,71 4 1,-72 2-533,0-3 0,82-10 1,-94 3-6333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2:54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1 139 24575,'0'580'0,"-1"-710"0,3-165 0,-2 295 0,0-12 0,1 1 0,1 0 0,4-18 0,-6 28 0,0 0 0,0 0 0,0 0 0,0-1 0,0 1 0,1 0 0,-1 0 0,1 0 0,-1 0 0,1 0 0,-1 0 0,1 0 0,-1 0 0,1 0 0,0 0 0,0 0 0,-1 0 0,1 1 0,0-1 0,0 0 0,0 0 0,0 1 0,0-1 0,0 1 0,0-1 0,0 1 0,0-1 0,0 1 0,0 0 0,0-1 0,1 1 0,-1 0 0,0 0 0,0 0 0,0 0 0,0 0 0,1 0 0,-1 0 0,0 0 0,0 0 0,0 1 0,0-1 0,0 0 0,0 1 0,1-1 0,-1 1 0,0-1 0,1 2 0,8 5 0,-1 0 0,-1 0 0,1 1 0,-1 0 0,-1 1 0,11 14 0,41 70 0,-22-33 0,-17-30 0,46 63 0,-58-83 0,1 1 0,0-2 0,1 1 0,0-2 0,0 1 0,13 7 0,-21-15 0,0 1 0,1-1 0,-1 0 0,0 0 0,1 0 0,-1-1 0,1 1 0,-1-1 0,1 1 0,-1-1 0,1 0 0,-1 0 0,1 0 0,-1 0 0,1 0 0,-1 0 0,1-1 0,-1 1 0,1-1 0,-1 0 0,0 0 0,1 0 0,-1 0 0,0 0 0,0 0 0,0-1 0,1 1 0,-1-1 0,-1 0 0,1 1 0,0-1 0,0 0 0,-1 0 0,3-3 0,3-5 0,-1 0 0,1-1 0,-1 1 0,-1-2 0,7-20 0,-1-4 0,-1-1 0,-2 0 0,-2-1 0,-2 0 0,-1 0 0,-1 0 0,-3 0 0,-1 0 0,-1 1 0,-10-40 0,0 36-1365,-1 10-5461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3:01.9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218 1 24575,'5'0'0,"2"5"0,0 8 0,-2 6 0,-6 11 0,-10 6 0,-7 3 0,-6-1 0,1-1 0,-1-1 0,-2-7 0,-2 2 0,-2 1 0,-1 1 0,5-5-8191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3:04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60 438 24575,'-3'-134'0,"7"-147"0,-4 280 0,0-1 0,0 1 0,0 0 0,0 0 0,0 0 0,0-1 0,0 1 0,1 0 0,-1 0 0,0 0 0,1 0 0,-1-1 0,1 1 0,-1 0 0,1 0 0,0 0 0,0 0 0,0-1 0,0 3 0,-1-1 0,1 0 0,-1 0 0,1 0 0,0 1 0,-1-1 0,1 0 0,-1 0 0,1 1 0,-1-1 0,1 1 0,-1-1 0,0 0 0,1 1 0,-1-1 0,1 1 0,-1-1 0,0 1 0,1-1 0,-1 1 0,0-1 0,0 1 0,0-1 0,1 2 0,17 50 0,26 179 0,-18-77 0,-24-146 0,0 1 0,0 0 0,-1 0 0,-1 0 0,1 0 0,-2-1 0,0 12 0,0-18 0,0 1 0,0-1 0,0 0 0,0 1 0,0-1 0,0 0 0,-1 0 0,1 1 0,-1-1 0,0 0 0,1-1 0,-1 1 0,0 0 0,0 0 0,0-1 0,-1 1 0,1-1 0,0 0 0,0 0 0,-1 0 0,1 0 0,-1 0 0,1 0 0,-1 0 0,1-1 0,-1 1 0,1-1 0,-5 0 0,-94 6 0,89-2 0,20-3 0,23-2 0,85-12-1365,-77 10-5461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3:05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0 24575,'-11'11'0,"-9"14"0,-1 8 0,-2 5 0,2 0 0,0-6 0,3-3 0,0-6 0,-3-8 0,2-6-8191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3:07.9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22 244 24575,'0'-243'0,"-1"351"0,5 1 0,4-1 0,24 106 0,60 115 0,-90-324 0,-1 1 0,1 0 0,-1 0 0,0 0 0,0-1 0,0 1 0,-1 0 0,0 0 0,-1 10 0,0-14 0,1 0 0,-1 0 0,0-1 0,0 1 0,0 0 0,0 0 0,0-1 0,0 1 0,0 0 0,-1-1 0,1 1 0,0-1 0,-1 0 0,1 1 0,-1-1 0,0 0 0,1 0 0,-1 0 0,0 0 0,0 0 0,0 0 0,0-1 0,0 1 0,1-1 0,-1 1 0,0-1 0,0 1 0,0-1 0,-1 0 0,-2 0 0,-7 0 0,-1 1 0,1-1 0,0-1 0,-1-1 0,1 1 0,0-2 0,-17-4 0,30 7 0,-1 0 0,0 0 0,0 0 0,0 0 0,0 0 0,1 0 0,-1 0 0,0 0 0,0 0 0,0 0 0,0 0 0,0 0 0,1 0 0,-1 0 0,0 0 0,0 0 0,0 0 0,0-1 0,1 1 0,-1 0 0,0 0 0,0 0 0,0 0 0,0 0 0,0 0 0,1 0 0,-1 0 0,0 0 0,0-1 0,0 1 0,0 0 0,0 0 0,0 0 0,0 0 0,0 0 0,0-1 0,0 1 0,0 0 0,1 0 0,-1 0 0,0 0 0,0-1 0,0 1 0,0 0 0,0 0 0,0 0 0,0 0 0,0-1 0,0 1 0,0 0 0,-1 0 0,1 0 0,0 0 0,0 0 0,0-1 0,0 1 0,0 0 0,0 0 0,0 0 0,0 0 0,0 0 0,0-1 0,-1 1 0,1 0 0,0 0 0,0 0 0,0 0 0,16-4 0,47-1-157,71 3 1,-92 2-896,5 0-5774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1:51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24575,'16'192'0,"-3"-63"0,-9-100 0,2 0 0,0 0 0,2 0 0,1-1 0,17 38 0,2 6 0,-26-66 0,0 0 0,0-1 0,0 1 0,1-1 0,0 0 0,0 1 0,0-1 0,1-1 0,0 1 0,0 0 0,0-1 0,8 7 0,-8-9 0,-1 0 0,1-1 0,0 1 0,0-1 0,0 0 0,0 0 0,0 0 0,0-1 0,0 1 0,0-1 0,0 0 0,0 0 0,0-1 0,0 1 0,0-1 0,0 0 0,0 0 0,0 0 0,5-3 0,42-17 0,-2-4 0,0-1 0,-2-2 0,71-56 0,-83 59 0,290-245 0,-291 242-682,45-31-1,-46 37-6143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2:08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24575,'3'3'0,"0"-1"0,1 1 0,-1-1 0,1 0 0,0 0 0,-1 0 0,1-1 0,0 1 0,0-1 0,0 0 0,8 1 0,51 3 0,-42-5 0,721 6 0,-404-9 0,2543 4-1365,-2854-1-5461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2:12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67 24575,'3598'0'0,"-3396"-17"0,-2 0 0,282 18 0,-450-2 0,0-2 0,33-8 0,-29 4 0,44-1 0,638 4 0,-369 7 0,-95-3-1365,-220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4:26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1442 24575,'2703'0'0,"-2690"-1"0,1-1 0,0 0 0,-1 0 0,0-1 0,1-1 0,23-10 0,20-6 0,-42 17 0,0 1 0,1 1 0,-1 0 0,1 1 0,-1 1 0,0 0 0,1 1 0,15 4 0,45 4 0,-28-7 0,1-3 0,0-2 0,-1-2 0,1-2 0,55-14 0,-48 6 0,-2 1 0,71-26 0,-78 23 0,72-15 0,-7 2 0,288-116 0,-235 85 0,25-10 0,-41 2 0,-4-7 0,224-152 0,-282 169 0,128-63 0,-51 31 0,-60 36 0,112-42 0,-101 47 0,93-31 0,-176 71 0,0 1 0,1 2 0,-1 1 0,59-1 0,549 10 0,-560-10-1365,-50-1-5461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4:28.1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 24575,'1'-1'0,"-1"-1"0,1 1 0,-1 0 0,1 0 0,0-1 0,0 1 0,-1 0 0,1 0 0,0 0 0,0 0 0,0 0 0,0 0 0,0 0 0,0 0 0,0 0 0,1 1 0,-1-1 0,0 0 0,0 1 0,1-1 0,-1 1 0,0-1 0,1 1 0,-1 0 0,0-1 0,1 1 0,-1 0 0,1 0 0,2 0 0,45 1 0,6 12 0,0 3 0,-1 3 0,-1 2 0,75 40 0,-40-18 0,-21-11 0,-2 4 0,96 69 0,-159-104 0,0 0 0,0 0 0,-1 1 0,1-1 0,-1 1 0,1-1 0,-1 1 0,1-1 0,-1 1 0,0 0 0,1 0 0,-1 0 0,0-1 0,0 1 0,-1 0 0,1 0 0,0 0 0,-1 1 0,1-1 0,-1 0 0,0 0 0,1 0 0,-1 3 0,-1-2 0,0 1 0,0-1 0,0 0 0,0 0 0,-1 0 0,1-1 0,-1 1 0,0 0 0,0-1 0,0 1 0,0-1 0,0 1 0,-5 3 0,-8 5 0,1 0 0,-2-1 0,1-1 0,-22 9 0,-63 21 0,69-28 0,1 0 0,-48 27 0,-200 121-1365,247-143-5461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7:25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1 187 24575,'0'1'0,"1"1"0,-1-1 0,1 1 0,-1-1 0,1 0 0,0 1 0,0-1 0,-1 0 0,1 0 0,0 1 0,0-1 0,0 0 0,0 0 0,1 0 0,-1 0 0,0 0 0,0 0 0,1 0 0,-1-1 0,0 1 0,1 0 0,-1-1 0,0 1 0,1-1 0,-1 0 0,1 1 0,-1-1 0,1 0 0,-1 0 0,1 0 0,1 0 0,7 0 0,0-2 0,0 1 0,0-1 0,10-3 0,11-2 0,98-4 0,214 9 0,-170 5 0,1461-3 0,-1572-4 0,1-2 0,90-22 0,-17 3 0,-101 20 0,41-7 0,138-4 0,-188 14 0,0-1 0,0-1 0,0-1 0,36-12 0,-32 8 0,1 2 0,50-7 0,256 13 0,6-1 0,-218-21-1365,-99 19-5461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7:27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24575,'0'-1'0,"1"-1"0,-1 1 0,1 0 0,-1 0 0,1 0 0,-1 0 0,1 0 0,0 0 0,-1 0 0,1 0 0,0 0 0,0 0 0,0 0 0,-1 0 0,1 0 0,0 1 0,0-1 0,1 0 0,-1 1 0,0-1 0,0 1 0,0-1 0,0 1 0,0-1 0,1 1 0,-1 0 0,2-1 0,41-5 0,-37 6 0,441-7 0,-257 10 0,1803-3 0,-1749 17 0,6 0 0,292-18-1365,-516 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8:00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24575,'2832'0'0,"-2625"16"0,-29 0 0,456-14 62,-329-4-1489,-266 2-5399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8:17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24575,'4'3'0,"-1"-1"0,1 1 0,-1-1 0,1 0 0,0 0 0,0 0 0,0-1 0,0 1 0,1-1 0,-1 0 0,6 1 0,54 3 0,-45-4 0,580 5 0,-330-9 0,955 3 0,-1179 3 0,64 10 0,25 2 0,-27-6 0,140 31 0,-86-11 0,-62-13 0,-24-2 0,1-3 0,84 0 0,-125-9 0,-1 2 0,1 1 0,46 13 0,51 8 0,-1-13 0,147 23 0,-226-28 0,1-2 0,56-1 0,-9-1 0,30 10 0,53 2 0,450-17 0,-602-1 0,-1-2 0,1-2 0,-1 0 0,0-2 0,42-17 0,-33 12 0,-5-1 0,-27 5 0,-22 2 0,-40 2 0,0 3 0,-72 5 0,11 1 0,-4423-5-1365,4512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4:36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1 339 24575,'3'2'0,"-1"0"0,1 0 0,0 0 0,0 0 0,-1 1 0,1-1 0,-1 1 0,0 0 0,0-1 0,0 1 0,0 0 0,0 0 0,-1 0 0,1 0 0,-1 0 0,1 4 0,4 4 0,28 72 0,-30-68 0,1-1 0,0 0 0,1 0 0,1 0 0,0-1 0,18 24 0,-22-35 0,-1 1 0,1-1 0,0 0 0,0 0 0,0 0 0,0 0 0,0-1 0,0 0 0,0 1 0,1-1 0,-1 0 0,1 0 0,-1-1 0,0 1 0,1-1 0,-1 0 0,1 1 0,-1-2 0,1 1 0,-1 0 0,1-1 0,-1 1 0,1-1 0,-1 0 0,0 0 0,1-1 0,3-1 0,12-6 0,0 0 0,-1-2 0,25-17 0,-25 16 0,457-346 0,-421 315 0,-9 8-682,87-53-1,-88 65-6143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8:22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1 129 24575,'284'-17'0,"13"1"0,-262 16 0,31 1 0,1-2 0,108-17 0,-102 8 0,0 4 0,147 7 0,-87 2 0,3446-4 0,-3508-4 0,-67 4 0,-1 1 0,0-1 0,1 1 0,-1-1 0,0 0 0,0 0 0,0-1 0,0 1 0,0-1 0,0 1 0,0-1 0,0 0 0,0 0 0,-1-1 0,1 1 0,-1 0 0,0-1 0,3-3 0,-4 6 0,-1-1 0,0 1 0,0-1 0,0 1 0,0 0 0,0-1 0,0 1 0,0-1 0,0 1 0,0-1 0,0 1 0,0 0 0,0-1 0,0 1 0,0-1 0,0 1 0,0-1 0,0 1 0,0 0 0,-1-1 0,1 1 0,0-1 0,0 1 0,-1 0 0,1-1 0,0 1 0,0 0 0,-1-1 0,1 1 0,0 0 0,-1 0 0,1-1 0,-1 1 0,-20-8 0,-24 3 0,44 4 0,-34 2 0,-1 1 0,1 2 0,0 1 0,-66 19 0,-26 5 0,67-19 0,12-1 0,-73 4 0,59-8 0,-99 21 0,-40 5 0,33-16 0,-102 4 0,-2793-21-1365,3032 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30:26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1 133 24575,'646'-54'0,"-290"13"0,454 4 0,6 38 0,-306 3 0,-195 12 0,-26 1 0,576-17 88,-407-1-1541,-422 1-5373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30:38.4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24575,'5796'0'0,"-5759"2"-161,0 1-1,49 12 1,-61-10-720,-1-1-5945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30:40.6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24575,'3796'0'0,"-3771"2"0,-1 0 0,1 2 0,-1 0 0,0 2 0,41 15 0,-37-12 0,-3-3-227,0-1-1,1-1 1,-1-2-1,1 0 1,34-3-1,-26 1-6598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21:26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1 295 24575,'44'32'0,"-37"-28"0,0 0 0,0 0 0,0 1 0,-1 0 0,9 8 0,-2 4 0,0 1 0,-1 0 0,-1 1 0,13 28 0,-12-23 0,1 0 0,19 26 0,-30-47 0,0 0 0,1-1 0,-1 1 0,1-1 0,-1 0 0,1 1 0,0-1 0,0-1 0,0 1 0,0 0 0,0-1 0,1 0 0,-1 1 0,0-1 0,1 0 0,-1-1 0,1 1 0,-1-1 0,1 1 0,-1-1 0,1 0 0,-1-1 0,1 1 0,-1 0 0,0-1 0,1 0 0,-1 0 0,1 0 0,4-2 0,10-5 0,0-1 0,-1 0 0,0-1 0,18-15 0,-15 11 0,215-138 0,196-144 0,-421 287-136,0 0-1,1 1 1,0 0-1,0 1 1,1 0-1,-1 1 1,2 0-1,-1 0 0,23-5 1,-10 8-6690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21:32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291 200 24575,'-18'0'0,"2"-1"0,0 1 0,0 1 0,-1 1 0,-18 4 0,30-5 0,0 1 0,0 0 0,0 0 0,1 0 0,-1 0 0,1 1 0,-1 0 0,1 0 0,0 0 0,0 0 0,0 1 0,1-1 0,-1 1 0,1 0 0,0 0 0,0 1 0,-4 6 0,-11 28 0,3 1 0,0 1 0,3 1 0,-8 47 0,14-62 0,2 0 0,-1 32 0,4-51 0,1 1 0,0-1 0,1 0 0,0 0 0,0 0 0,1 1 0,0-1 0,0-1 0,1 1 0,0 0 0,5 9 0,-5-13 0,1 0 0,-1-1 0,1 1 0,0-1 0,0 0 0,0-1 0,0 1 0,1-1 0,-1 1 0,0-1 0,1-1 0,0 1 0,0-1 0,-1 1 0,1-1 0,0-1 0,9 1 0,9 1 0,1-2 0,29-3 0,-51 3 0,30-4 0,1-2 0,-1-1 0,0-2 0,-1-1 0,0-1 0,0-2 0,-2-1 0,1-1 0,-2-2 0,0-1 0,-1-1 0,-1-1 0,-1-1 0,-1-1 0,0-2 0,-2 0 0,-1-2 0,-1 0 0,-1-1 0,22-43 0,-32 50 0,-2-1 0,0 0 0,-1 0 0,-1-1 0,-1 0 0,-1 0 0,-1 0 0,-1 0 0,0 0 0,-2-1 0,-7-38 0,7 57 0,0 0 0,0 0 0,-1 0 0,0 1 0,1-1 0,-1 1 0,-1-1 0,1 1 0,0 0 0,-1 0 0,0 0 0,0 0 0,0 0 0,0 1 0,0-1 0,0 1 0,-1 0 0,1 0 0,-1 0 0,1 0 0,-1 1 0,0-1 0,0 1 0,0 0 0,0 0 0,-6 0 0,-11-2 0,-1 1 0,0 1 0,-37 3 0,34-1 0,-7-1 0,19 0 0,-1 0 0,1 1 0,-1 0 0,-23 6 0,34-6 0,-1 0 0,1 0 0,0 1 0,0-1 0,-1 1 0,1 0 0,0 0 0,0 0 0,1 0 0,-1 1 0,0-1 0,1 1 0,-1 0 0,1-1 0,0 1 0,0 0 0,0 1 0,1-1 0,-1 0 0,1 0 0,-1 1 0,0 5 0,-2 10-188,1 0-1,1 0 1,0 1-1,3 27 1,-1-39-235,1 39-6403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21:35.1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767 0 24575,'-512'0'0,"505"0"0,0 1 0,0-1 0,0 1 0,0 0 0,0 1 0,0-1 0,0 1 0,1 1 0,-1-1 0,1 1 0,-1 1 0,1-1 0,0 1 0,0 0 0,-7 7 0,2-1 0,2 1 0,0 0 0,0 1 0,1-1 0,0 2 0,-9 21 0,4-4 0,1 1 0,1 1 0,2 0 0,1 0 0,2 1 0,1 0 0,1 0 0,2 1 0,3 54 0,-1-82 0,1 0 0,-1 0 0,1-1 0,0 1 0,1 0 0,-1 0 0,1 0 0,0-1 0,1 1 0,-1-1 0,1 1 0,0-1 0,0 0 0,7 8 0,-6-10 0,0 1 0,1-1 0,-1 0 0,1-1 0,0 1 0,0-1 0,-1 1 0,2-2 0,-1 1 0,0 0 0,0-1 0,0 0 0,1 0 0,-1-1 0,1 1 0,7-2 0,45 0 0,-35 0 0,0 1 0,-1 0 0,1 2 0,0 0 0,43 12 0,-26-2 0,77 14 0,-103-24 0,0 0 0,1-1 0,-1-1 0,0-1 0,1 0 0,-1 0 0,0-2 0,0 1 0,16-7 0,-24 6 0,0 0 0,0 0 0,0-1 0,-1 0 0,1 0 0,-1-1 0,0 0 0,0 0 0,0 0 0,-1 0 0,0-1 0,0 1 0,0-1 0,4-11 0,5-11 0,-1-1 0,7-29 0,-12 35 0,-3 12 0,65-228 0,-68 235-4,-1 0 0,1 0 0,0 0 0,-1 0 0,0 0 0,0 0 0,-1 0 0,1 0 0,-1 0 0,1 0 0,-1 0 0,-1 0 0,1 0 0,0 0 0,-1 1 0,0-1 0,0 0 0,0 1 0,-3-4 0,1 2 22,-1 0 0,-1 0 0,1 0 1,0 1-1,-1 0 0,0 0 0,0 0 0,-1 1 1,1 0-1,-9-3 0,-2 0-183,-1 1 0,1 1 0,-1 1 0,1 0 0,-1 2 0,0 0 0,0 0 0,-21 4 0,7 2-6661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3:06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481 133 24575,'51'3'0,"0"2"0,83 19 0,-78-12 0,105 8 0,-49-21 0,-76-1 0,0 1 0,0 2 0,0 2 0,44 8 0,-4 7 0,1-4 0,1-4 0,153 2 0,-43-15 0,344 5 0,-367 12 0,44 2 0,87-17 0,66 3 0,-178 13 0,34 1 0,-52-17 0,84 3 0,-194 1 0,0 3 0,79 18 0,-18 0 0,206 15 0,-150-10 0,1 1 0,228-25 0,-219-7 0,-140 0 0,68-13 0,-66 8 0,65-3 0,-63 2 0,-26-3 0,-20 10 0,-1 1 0,0-1 0,1 1 0,-1-1 0,0 1 0,0-1 0,1 1 0,-1-1 0,0 1 0,0-1 0,0 1 0,0-1 0,0 1 0,0-1 0,1 0 0,-1 1 0,0-1 0,-1 1 0,1-1 0,0 1 0,0-1 0,0 1 0,0-1 0,0 0 0,0 1 0,-1-1 0,1 1 0,0-1 0,0 1 0,-1-1 0,1 1 0,0 0 0,-1-1 0,-5-3 0,1 0 0,0 1 0,-1-1 0,0 2 0,0-1 0,0 1 0,0-1 0,0 1 0,0 1 0,-12-2 0,-17-7 0,-125-57 0,122 47 0,-1 2 0,-1 2 0,-1 2 0,0 2 0,-69-12 0,-27 15 0,-153 11 0,102 2 0,-285-20 0,29-1 0,-1595 18 0,1989-3 0,-60-11 0,-34-3 0,-271 14 0,375-2 0,0-3 0,1-1 0,0-2 0,-57-23 0,-27-6 0,82 29 0,-2 3 0,1 1 0,-45 0 0,-131 7 0,92 2 0,-315-2-1365,389-1-5461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3:49.8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24575,'3'0'0,"1"1"0,0 0 0,-1 0 0,1 0 0,0 0 0,-1 1 0,1-1 0,-1 1 0,0 0 0,0 0 0,1 0 0,-1 1 0,-1-1 0,1 1 0,0-1 0,0 1 0,-1 0 0,0 0 0,0 0 0,1 0 0,-2 1 0,1-1 0,0 0 0,1 8 0,6 9 0,-2 1 0,9 43 0,-14-51 0,5 28 0,-2 0 0,0 51 0,2 29 0,-7-117 0,1 1 0,0-1 0,-1 0 0,1 0 0,0 0 0,1 0 0,-1 0 0,1 0 0,0 0 0,0 0 0,0-1 0,0 1 0,1-1 0,-1 1 0,1-1 0,0 0 0,0 0 0,0 0 0,1-1 0,-1 1 0,0-1 0,1 1 0,5 1 0,-2-2 0,-1 0 0,0 0 0,1-1 0,-1 0 0,1-1 0,-1 0 0,1 0 0,-1 0 0,1 0 0,-1-1 0,1 0 0,-1-1 0,0 1 0,12-6 0,147-65 0,-77 31 0,-2 2 0,159-63 0,-114 59 0,111-34 0,-115 52 0,-92 20 0,0-2 0,-1-1 0,41-15 0,-34 6-1365,-4 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5:29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 24575,'0'417'0,"0"-408"0,1 0 0,0 0 0,0 0 0,1 0 0,0 0 0,0 0 0,1-1 0,0 1 0,1-1 0,0 0 0,0 0 0,8 11 0,-9-16 0,0 1 0,0 0 0,0-1 0,1 0 0,-1 1 0,1-1 0,0-1 0,0 1 0,0-1 0,0 1 0,0-1 0,1 0 0,-1-1 0,1 1 0,-1-1 0,1 0 0,-1 0 0,1 0 0,0 0 0,0-1 0,-1 0 0,1 0 0,0 0 0,7-2 0,1-1 0,-1-1 0,0 0 0,0-1 0,0 0 0,-1-1 0,1 0 0,17-14 0,71-63 0,-53 41 0,85-77 0,79-62 0,-136 133 82,-56 37-565,0-1 1,34-27 0,-39 23-6344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5:33.9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24575,'3'0'0,"0"1"0,1 0 0,-1 0 0,0 0 0,1 0 0,-1 1 0,0-1 0,0 1 0,0-1 0,-1 1 0,1 0 0,0 1 0,-1-1 0,1 0 0,-1 1 0,0-1 0,1 1 0,-1 0 0,2 4 0,33 62 0,-34-62 0,11 24 0,0 1 0,1 1 0,2-2 0,1 0 0,24 31 0,-38-56 0,1 0 0,0 0 0,1 0 0,-1-1 0,1 0 0,0 0 0,0 0 0,1-1 0,-1 0 0,1 0 0,0 0 0,0-1 0,0 0 0,1-1 0,-1 0 0,1 0 0,-1 0 0,1-1 0,0 0 0,0-1 0,-1 1 0,1-1 0,0-1 0,14-2 0,2-4 0,0 0 0,-1-2 0,0 0 0,29-17 0,84-59 0,-61 37 0,81-59 0,-97 62-1365,-30 21-5461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8:37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24575,'682'0'0,"-599"4"0,123 21 0,23 3 0,654-18 0,-531-13 0,-189 2 0,855 32 0,-392 4 0,4-35 0,-273-2 0,-213 8-682,186 32-1,-276-29-6143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1:37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 24575,'1'-2'0,"-1"1"0,1-1 0,0 1 0,-1 0 0,1-1 0,0 1 0,0 0 0,0 0 0,0 0 0,0-1 0,0 1 0,0 0 0,0 0 0,0 0 0,0 0 0,1 1 0,-1-1 0,0 0 0,1 1 0,-1-1 0,0 0 0,1 1 0,-1-1 0,1 1 0,-1 0 0,1 0 0,2-1 0,48-5 0,-46 6 0,36 0 0,0 1 0,79 14 0,-69-7 0,65 1 0,57 7 0,4-1 0,-65-16 0,-35-1 0,0 4 0,78 11 0,-73-4 0,124-1 0,-50-4 0,-94 2 0,81 19 0,-85-13 0,101 7 0,-94-17 0,-14-1 0,-1 2 0,92 17 0,-32 3 0,0-4 0,0-4 0,152-1 0,-186-10 0,0 3 0,0 4 0,103 28 0,-151-32 0,31 5 0,1-3 0,89 2 0,126-13 0,-92-2 0,382 4 0,-557 0 0,-5-1 0,0 1 0,0-1 0,0 1 0,0 0 0,0 1 0,0-1 0,0 1 0,0-1 0,0 1 0,0 0 0,0 1 0,0-1 0,-1 1 0,7 3 0,-10-4 0,-1 0 0,1-1 0,-1 1 0,0 0 0,1 0 0,-1-1 0,0 1 0,1 0 0,-1-1 0,0 1 0,0-1 0,0 1 0,0-1 0,1 1 0,-1-1 0,0 0 0,0 0 0,0 1 0,0-1 0,0 0 0,0 0 0,0 0 0,0 0 0,0 0 0,-1 0 0,-29 5 0,-371 1 0,221-9 0,-14 4 0,-403-14 0,-354-9 0,626 25 0,165-2 0,-397-15 0,318-1 0,-68-7 0,233 12 0,0-2 0,-76-24 0,149 36 0,-1 0 0,1-1 0,0 0 0,-1 1 0,1-1 0,0 0 0,0 0 0,0-1 0,0 1 0,0 0 0,0-1 0,0 1 0,0-1 0,0 1 0,1-1 0,-1 0 0,1 0 0,-1 0 0,1 0 0,0 0 0,-2-4 0,3 4 0,0 0 0,0 0 0,0 0 0,1 0 0,-1 0 0,1 0 0,-1 0 0,1 0 0,0 0 0,0 0 0,0 0 0,0 0 0,0 1 0,0-1 0,1 0 0,-1 1 0,1-1 0,-1 1 0,1-1 0,-1 1 0,1 0 0,0-1 0,0 1 0,3-2 0,6-3 0,0 0 0,0 1 0,1 0 0,0 1 0,0 0 0,0 1 0,0 0 0,0 1 0,16-2 0,19 2 0,54 3 0,-47 1 0,278-16 0,-71 1 0,1336 10 0,-824 5 0,-133-2-1365,-606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1:55.5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0 166 24575,'99'-1'0,"118"-18"0,-73 6 0,34-6 0,-130 13 0,80 0 0,-82 6 0,87-13 0,-20-7 0,1 5 0,162-2 0,-163 20 0,168-5 0,-147-13 0,41-2 0,814 15 0,-477 4 0,2533-2 0,-3009 0 0,0 1 0,-1 2 0,1 1 0,0 2 0,50 15 0,-85-21 0,0 0 0,-1 0 0,1 0 0,-1 0 0,1 0 0,0 0 0,-1 1 0,1-1 0,-1 0 0,1 0 0,0 0 0,-1 1 0,1-1 0,-1 0 0,1 1 0,-1-1 0,1 0 0,-1 1 0,1-1 0,-1 1 0,0-1 0,1 0 0,-1 1 0,0-1 0,1 1 0,-1 0 0,0-1 0,1 1 0,-1-1 0,0 1 0,0-1 0,0 1 0,0 0 0,0-1 0,1 1 0,-1-1 0,0 1 0,0 0 0,0-1 0,-1 2 0,0-1 0,-1 1 0,1-1 0,-1 1 0,0-1 0,0 0 0,0 0 0,0 0 0,0 0 0,0 0 0,0 0 0,-2 1 0,-64 15 0,-32-6 0,0-5 0,-136-8 0,70-1 0,-4174 3 0,4269-3 0,0-3 0,0-3 0,-86-23 0,59 13 0,0 4 0,-131-2 0,-203 18 0,176 3 0,195-4 0,40 0 0,36 0 0,26 4 0,0 0 0,0 3 0,0 2 0,65 22 0,-2-1 0,70 22 0,-109-30 0,0-3 0,1-3 0,69 8 0,15-10 0,411 47 0,-155-30 0,2-33 0,-131-2 0,3211 4 0,-3471 0-455,0 1 0,29 4 0,-19 2-6371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2:09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24575,'544'0'0,"-504"2"0,64 12 0,22 1 0,0-4 0,192 43 0,-20-2 0,-16-39 0,-16-3 0,210 6 0,-159-12 0,-159 11 0,18 1 0,21-15 0,159 11 0,479 9 0,-543-23 0,-115 0 0,197 5 0,-211 12 0,46 2 0,-118-16 0,114-4 0,-122-11 0,-66 10 0,1 0 0,-1 1 0,1 1 0,0 1 0,0 1 0,23 2 0,270 51-1365,-190-30-5461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3:46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24575,'5'1'0,"-1"0"0,1 0 0,-1 1 0,0-1 0,0 1 0,0 0 0,0 1 0,0-1 0,0 0 0,3 4 0,30 15 0,4-11 0,0-1 0,77 5 0,-6 0 0,30 5 0,167 2 0,146-22 0,-177-2 0,1505 3-1365,-1751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4:36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24575,'721'19'0,"176"-3"0,-562-19 0,4907 3-1365,-5206 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9:08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24575,'1'1'0,"1"1"0,-1-1 0,1 1 0,-1 0 0,1-1 0,-1 1 0,0 0 0,0 0 0,0 0 0,0 0 0,0 0 0,0 0 0,0 1 0,-1-1 0,1 0 0,-1 0 0,0 0 0,0 5 0,1-3 0,6 52 0,-2 0 0,-2 0 0,-6 59 0,5 98 0,-2-211 0,0 1 0,0-1 0,0 1 0,1-1 0,-1 1 0,1-1 0,0 1 0,0-1 0,0 1 0,0-1 0,0 0 0,0 0 0,0 0 0,1 0 0,-1 0 0,1 0 0,0 0 0,0 0 0,-1 0 0,1-1 0,0 1 0,1-1 0,-1 1 0,0-1 0,0 0 0,0 0 0,1 0 0,-1 0 0,1 0 0,-1 0 0,0-1 0,1 1 0,-1-1 0,1 0 0,0 0 0,-1 0 0,1 0 0,4-1 0,5 0 0,-1-2 0,1 1 0,-1-2 0,0 1 0,0-1 0,0-1 0,12-7 0,59-33 0,1 4 0,2 3 0,2 4 0,120-30 0,58 12-1365,-227 46-5461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9:52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24575,'4'1'0,"0"-1"0,0 1 0,-1 0 0,1 1 0,0-1 0,-1 1 0,0-1 0,1 1 0,-1 0 0,0 0 0,0 1 0,0-1 0,0 0 0,0 1 0,0 0 0,-1 0 0,1 0 0,-1 0 0,0 0 0,0 0 0,0 1 0,-1-1 0,1 1 0,1 5 0,6 13 0,-2 0 0,8 40 0,-13-53 0,7 45 0,-2 1 0,-1 70 0,-3-35 0,-3-85 0,1-1 0,-1 1 0,1-1 0,0 0 0,0 1 0,0-1 0,1 0 0,-1 0 0,1 0 0,4 7 0,-5-10 0,1 1 0,-1-1 0,0 0 0,0 0 0,0 0 0,0 0 0,1 0 0,-1 0 0,1-1 0,-1 1 0,1 0 0,-1-1 0,1 1 0,-1-1 0,1 1 0,-1-1 0,1 0 0,-1 1 0,1-1 0,0 0 0,-1 0 0,1 0 0,-1-1 0,1 1 0,0 0 0,-1 0 0,1-1 0,-1 1 0,1-1 0,-1 0 0,1 1 0,1-3 0,20-11 0,-1-1 0,0-1 0,-2-1 0,0-1 0,34-41 0,-30 34 0,35-38-227,2 2-1,3 4 1,3 2-1,1 3 1,102-58-1,-110 79-6598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9:54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0 134 24575,'153'-5'0,"161"-27"0,-150 14 0,114-18 0,-173 18 0,188-6 0,107 26 0,-153 2 0,864-4-1365,-1071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0:11.7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66 24575,'56'0'0,"0"2"0,86 15 0,-80-8 0,0-3 0,1-2 0,0-3 0,70-9 0,-71-1 0,107-28 0,-118 23 0,0 2 0,1 3 0,76-5 0,1014 13 0,-537 3 0,1674-2-1365,-2252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6:16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 24575,'2245'0'0,"-2013"-16"0,6-1 0,1546 18 0,-1545 14 0,-60-1 0,-139-12-119,8-2-192,-1 3-1,-1 2 1,87 20-1,-103-15-6514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05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24575,'6'9'0,"0"-1"0,-1 1 0,0 0 0,0 0 0,-1 0 0,0 1 0,-1 0 0,0 0 0,2 14 0,4 6 0,104 383 0,-103-366 0,-8-35 0,1 1 0,0-1 0,1 0 0,0 0 0,10 20 0,-11-28 0,-1 0 0,1-1 0,0 0 0,0 1 0,0-1 0,0-1 0,0 1 0,1 0 0,-1-1 0,1 1 0,0-1 0,0 0 0,0-1 0,0 1 0,0 0 0,0-1 0,0 0 0,0 0 0,1-1 0,-1 1 0,6-1 0,45 0 0,1-3 0,-2-3 0,1-1 0,88-26 0,-66 16 0,1037-197 0,-900 173 125,-75 13-1615,-106 22-5336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09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24575,'245'13'0,"-68"-1"0,1286-1 0,-863-15 0,-430 3 0,-22-2 0,266 28 0,-371-16 0,57 18 0,-69-17 0,1-1 0,0-1 0,0-2 0,33 2 0,130 7 0,34 0 0,500-15-1365,-702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23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24575,'80'-4'0,"138"-24"0,-131 13 0,98-2 0,31 1 0,37 0 0,-220 14 0,0-2 0,-1-1 0,49-14 0,48-7 0,58 16 0,-130 9 0,0-2 0,112-20 0,-101 10 0,0 4 0,1 3 0,88 2 0,-4 1 0,-1-12 0,26-1 0,294 18 0,-413 2 0,0 4 0,-1 1 0,0 4 0,-1 2 0,71 28 0,-105-35 0,1-1 0,0-1 0,0-1 0,41 3 0,100-6 0,-146-1 0,-1 1 0,1 1 0,-1 0 0,0 2 0,21 7 0,42 9 0,81 2 0,1-8 0,168-5 0,-6-11 0,-349 12 0,-27 2 0,-70-3 0,-185-10 0,135-3 0,-545 23 0,-245-5 0,604-18 0,308 3 0,-92-1 0,1 5 0,-189 31 0,-483 164 0,438-99 0,338-95 33,0-1 0,0-1-1,-39-3 1,36-1-532,1 2 1,-42 6-1,50-1-6327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25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24575,'7'7'0,"-1"1"0,-1 0 0,0 0 0,0 0 0,0 1 0,-1-1 0,0 1 0,-1 0 0,0 0 0,-1 1 0,3 15 0,0 13 0,1 60 0,-6-82 0,-1 127 0,2 53 0,-1-193 0,0-1 0,0 0 0,0 0 0,0 0 0,1 1 0,-1-1 0,1 0 0,-1 0 0,1 0 0,0 0 0,0 0 0,0 0 0,0 0 0,0 0 0,0 0 0,1 0 0,-1 0 0,0-1 0,1 1 0,0-1 0,-1 1 0,1-1 0,0 1 0,0-1 0,0 0 0,0 0 0,0 0 0,0 0 0,0 0 0,0 0 0,0-1 0,0 1 0,0-1 0,0 0 0,1 1 0,-1-1 0,0 0 0,0 0 0,1 0 0,-1-1 0,4 0 0,9-2 0,0-1 0,0-1 0,0 0 0,26-15 0,-30 15 0,101-52 0,115-49 0,-99 55 0,-48 18 0,165-45 0,-193 66 0,242-44 0,-222 46-341,-1-2 0,0-3-1,119-43 1,-145 40-6485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28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 24575,'1'1'0,"0"-1"0,0 0 0,0 1 0,0-1 0,0 1 0,0-1 0,0 1 0,-1 0 0,1-1 0,0 1 0,0 0 0,-1-1 0,1 1 0,0 0 0,-1 0 0,1 0 0,-1 0 0,1 0 0,-1 0 0,1 0 0,-1 0 0,1 0 0,-1 1 0,10 34 0,-5-19 0,137 354 0,-138-364 0,0 1 0,0 0 0,0-1 0,1 0 0,0 0 0,0 0 0,1 0 0,0-1 0,0 0 0,0 0 0,1-1 0,0 0 0,8 5 0,-10-8 0,1 1 0,-1-1 0,1 0 0,-1 0 0,1-1 0,0 1 0,0-1 0,0-1 0,-1 1 0,1-1 0,0 0 0,0 0 0,0-1 0,0 0 0,0 0 0,-1 0 0,1-1 0,0 0 0,7-3 0,52-28 0,-2-3 0,83-61 0,-36 22 0,-38 28 0,271-158 0,-323 194-120,-9 5-58,1 0 1,0 0-1,0 1 0,0 1 0,1 0 0,25-4 0,-15 6-6648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1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24575,'0'9586'-6691,"0"-5478"6389,0 269 5930,0-4344-12454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3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24575,'3150'0'-5301,"-1578"0"1035,2830 0-102,1269 0 4480,-2832 0 4408,0 0 4180,-1406 87-8097,-1175-44-603,-32-5 0,-20-10 0,745 65 0,-502-66 0,-92-3 0,397 56 0,-436-51-1365,-275-29-5461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4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18616 1 24575,'-1'3'0,"1"0"0,-1 0 0,0 1 0,0-1 0,0 0 0,-1 0 0,1 0 0,-1 0 0,0-1 0,1 1 0,-1 0 0,0-1 0,-1 1 0,1-1 0,0 0 0,-5 3 0,0 3 0,-68 64 0,-3-4 0,-92 62 0,-189 104 0,-279 143-1030,-10 6 373,-1724 1265-973,1957-1311 1167,15 17-1,-602 691 1,706-692 71,-223 253 175,363-440 717,-262 216-1,-243 116 2414,-19-24-2188,220-156-842,-557 344 117,380-311-1,-165 95 3,21 37-19,-1591 1268 14,1786-1273-51,77-60-38,-127 117 92,102-83 0,-21-32 0,102-149 611,199-125-261,178-100-1715,58-39-5461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6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24575,'88'35'0,"390"204"11,-9 30-119,-420-241 70,445 271-300,814 648 0,-864-569-445,258 211 88,1027 687 695,-1415-1053 0,355 242-144,82 59-174,-25 34 142,70 121 16,-40 43 2281,-635-589-1638,202 292 0,-108-129-483,-38-54 0,559 729 0,-45-180 0,798 922 0,-456-513 0,-783-902 0,-159-180 0,-8-8 0,-30-51-1365,-32-39-5461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9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10570 0 24575,'-11'3'0,"0"-1"0,0 2 0,1-1 0,-1 1 0,1 1 0,0 0 0,0 1 0,0-1 0,1 2 0,-9 7 0,-9 4 0,-301 199-179,10 13-1,10 15 1,12 12-1,-477 535 0,457-410 180,-373 413 0,14-188-43,396-371 32,214-178 192,3 3 0,3 2 0,2 3 0,-87 135 0,-35 97-133,-30 45-49,-400 654 1,234-388 0,341-555 0,-6 18 0,-58 143 0,45-90 0,-35 72 0,-247 506 0,-34 137 0,292-646 0,-65 134 0,-285 718 0,140-337 0,-255 615-535,147-370 337,-346 704 198,108-558 0,445-831 663,20-29-593,144-188 44,21-43-410,0-1 0,-1 1 0,0 0 1,-6 9-1,-6 1-6530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0:57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 24575,'2'181'0,"-5"198"0,-1-350 0,-1 1 0,-2-1 0,-11 32 0,7-24 0,-9 48 0,18-73 0,1-1 0,0 0 0,1 1 0,0-1 0,1 1 0,0-1 0,1 0 0,5 19 0,-3-20 0,0-1 0,1-1 0,0 1 0,0-1 0,1 0 0,0 0 0,1 0 0,0-1 0,0 0 0,0 0 0,1-1 0,0 0 0,0 0 0,1-1 0,9 5 0,20 9 0,1-2 0,47 14 0,-67-24 0,6 1 0,1-2 0,0 0 0,0-2 0,39 2 0,107-7 0,-80-2 0,-74 3 0,1 0 0,-1-1 0,1-1 0,-1-1 0,0-1 0,0 0 0,0-2 0,24-9 0,-40 13-97,1 0-1,-1 0 1,0 0-1,0 0 1,0 0-1,0 0 1,0-1-1,0 1 1,0 0-1,-1-1 1,1 0-1,-1 1 0,1-4 1,5-14-6729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1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24575,'13'0'0,"0"1"0,1 1 0,-1 0 0,0 1 0,0 0 0,-1 1 0,1 1 0,13 6 0,12 9 0,43 30 0,-32-19 0,210 136 0,89 53 0,746 472 0,-185-53-351,30-44 0,563 264 351,-231-249 0,55-138 0,-311-180 0,-355-106 0,382 98 0,-571-165 0,519 62 0,-486-121 369,-33-4-36,-179-15-333,415 112 0,-473-81 0,228 63 0,571 164 0,-586-162 0,639 224 0,-619-141 0,-14 30 0,-390-214 0,246 140-505,629 345 134,35-68 404,-726-360-1258,-199-76-4898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12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20709 0 24575,'-312'286'0,"147"-163"3,-5-7 0,-5-8 0,-310 141 0,169-117-384,-468 128 1,-1015 211-1031,517-212 1152,-19-72-2028,1224-176 2115,-525 71-1650,-70 25 928,-1658 414-1429,29 150 1377,1324-376 1484,5 0 4190,829-246-2279,-256 128-1,-112 111-1748,-76 102-700,19 34 0,132-95 0,194-149 0,-353 251 0,529-389 0,-2-3 0,-2-3 0,-1-4 0,-131 43 0,58-36 0,-231 33 0,-94-8 0,-206 32 0,570-79-19,-101 18-1327,150-22-5480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14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24575,'1'36'0,"2"-1"0,1 0 0,2-1 0,14 48 0,56 132 0,-47-137 0,581 1507-1530,83-36-645,71-100 142,-167-330 1000,119 489 2331,-486-889-986,-37 10-373,-177-666 60,162 723 2312,1 6 251,34-70-2212,-137-504-350,86 259 0,-76-129 0,-20-66 0,20 18 0,101 388 0,66 221 0,-119-451 0,168 503 0,-172-594 0,167 490 0,-261-725 0,-25-84 0,2 0 0,27 62 0,-12-32-1365,-20-42-5461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1:27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1 148 24575,'3'6'0,"0"-1"0,0 0 0,0 1 0,0 0 0,-1 0 0,0 0 0,0 0 0,-1 0 0,0 0 0,1 8 0,2 8 0,24 163 0,-23-131 0,3-1 0,18 68 0,-25-116 0,0-1 0,1 1 0,-1-1 0,1 0 0,1 1 0,-1-1 0,0 0 0,1 0 0,0 0 0,0-1 0,0 1 0,0-1 0,1 0 0,0 0 0,5 4 0,-6-5 0,-1-1 0,1 0 0,0 0 0,0-1 0,0 1 0,0-1 0,1 1 0,-1-1 0,0 0 0,0 0 0,0 0 0,0 0 0,0-1 0,0 1 0,0-1 0,0 0 0,0 0 0,0 0 0,0 0 0,-1-1 0,1 1 0,0-1 0,-1 1 0,5-5 0,134-109 0,2-3 0,-106 92 0,104-75 0,259-138 0,-358 221 67,86-23 0,5-3-1566,-114 36-5327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3:01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24575,'777'0'0,"-684"5"0,0 4 0,114 26 0,85 10 0,96-41 0,-208-7 0,702 3 0,-599 17 0,4 0 0,-208-17 0,134 18 0,-100-7 0,2-5 0,123-8 0,-61-1 0,-168 3 0,69 1 0,0-4 0,132-20 0,-202 21-195,-1 0 0,1 0 0,0-1 0,0 0 0,-1-1 0,9-4 0,5-7-6631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4:37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24575,'87'1'0,"101"16"0,-39-4 0,224-10 0,-180-6 0,1334 3 0,-1500 1 0,0 2 0,-1 2 0,1 0 0,38 13 0,-37-9 0,0-2 0,1 0 0,46 3 0,259-10 101,-147-2-1567,-160 2-5360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5:07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34 24575,'-1'0'0,"0"1"0,0-1 0,0 1 0,0 0 0,1-1 0,-1 1 0,0 0 0,0-1 0,0 1 0,1 0 0,-1 0 0,0 0 0,1 0 0,-1 0 0,1 0 0,-1 0 0,1 0 0,0 0 0,-1 0 0,1 0 0,0 0 0,-1 0 0,1 0 0,0 0 0,0 0 0,0 0 0,0 0 0,0 0 0,0 1 0,1-1 0,-1 1 0,3 37 0,-3-39 0,10 50 0,2-1 0,2-1 0,2 0 0,3-1 0,33 63 0,-46-99 0,0 0 0,1-1 0,-1 0 0,2 0 0,0-1 0,11 12 0,-15-18 0,0 1 0,1-1 0,-1 0 0,1 0 0,0-1 0,0 1 0,0-1 0,0 0 0,0 0 0,0-1 0,0 1 0,1-1 0,-1 0 0,1-1 0,-1 1 0,9-1 0,16-5 0,0-1 0,-1-1 0,1-2 0,-2 0 0,44-22 0,-3 2 0,-27 13 0,663-273 0,-593 242 0,48-23 0,-139 60-341,0 0 0,1 1-1,25-6 1,-17 8-6485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6:51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24575,'-2'189'0,"5"207"0,-2-384 0,0 0 0,0-1 0,1 1 0,0-1 0,1 0 0,7 16 0,-9-23 0,1 0 0,0-1 0,0 1 0,1-1 0,-1 0 0,1 0 0,-1 0 0,1 0 0,0 0 0,0-1 0,0 1 0,1-1 0,-1 0 0,1 0 0,-1 0 0,1 0 0,-1-1 0,1 1 0,0-1 0,0 0 0,0 0 0,4 0 0,3 0 0,0 0 0,0-1 0,0 0 0,0-1 0,0 0 0,0-1 0,0 0 0,-1-1 0,1 0 0,0 0 0,-1-1 0,0-1 0,13-7 0,9-8 0,-1-1 0,45-42 0,11-7 0,-49 42 0,2 3 0,1 1 0,1 1 0,71-26 0,-104 46 0,322-132 0,-253 100-1365,-48 24-5461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20:51.0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0 271 24575,'3'1'0,"-1"-1"0,1 1 0,0 0 0,-1 0 0,1 0 0,-1 0 0,0 0 0,1 1 0,-1-1 0,0 1 0,0-1 0,0 1 0,0 0 0,0 0 0,0 0 0,0 0 0,-1 0 0,1 0 0,-1 0 0,0 1 0,1-1 0,-1 0 0,0 1 0,0-1 0,0 1 0,-1-1 0,1 1 0,0 3 0,3 10 0,-1 1 0,2 32 0,-5 164 0,1 3 0,6-179 0,-6-36 0,-1 0 0,1 0 0,-1-1 0,1 1 0,-1 0 0,1 0 0,0 0 0,-1-1 0,1 1 0,0 0 0,0-1 0,-1 1 0,1-1 0,0 1 0,0-1 0,0 1 0,0-1 0,0 0 0,0 1 0,0-1 0,-1 0 0,1 0 0,0 1 0,0-1 0,0 0 0,0 0 0,0 0 0,0 0 0,0 0 0,0-1 0,0 1 0,0 0 0,0 0 0,0-1 0,0 1 0,0 0 0,0-1 0,1 0 0,19-10 0,-1-1 0,0-1 0,-1-1 0,27-24 0,4-4 0,50-30 0,213-116 0,131-17 0,-333 152 0,198-130 0,-301 178 0,35-22-1365,-7 7-5461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21:06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195 167 24575,'7'-1'0,"-1"0"0,1 0 0,0-1 0,-1 0 0,12-4 0,24-7 0,-5 10 0,45 0 0,-52 4 0,-1-2 0,1-1 0,40-9 0,147-38 0,-322 46 0,-36 2 0,-134 5 0,272-4 0,-1 1 0,1-1 0,0 1 0,-1 0 0,1 0 0,0 0 0,0 0 0,0 1 0,0-1 0,0 1 0,0 0 0,0 0 0,0 0 0,1 0 0,-1 0 0,1 0 0,-1 1 0,1 0 0,0-1 0,0 1 0,0 0 0,1 0 0,-1 0 0,1 0 0,-1 0 0,1 0 0,0 0 0,0 1 0,0-1 0,0 5 0,-1 12 0,0-1 0,1 1 0,2 0 0,2 25 0,0-8 0,3 966 0,-8-584 0,1-396 0,-2 0 0,-1-1 0,0 1 0,-15 41 0,11-36 0,0 0 0,-5 38 0,2 27 0,-4 0 0,-50 165 0,54-217 0,0 1 0,3 0 0,2 1 0,-2 45 0,9 176 0,2-119 0,-4 10 0,3 144 0,3-261 0,1 0 0,14 49 0,4 22 0,-12-53 0,22 67 0,-17-69 0,13 70 0,-23-76 0,9 46 0,4 116 0,-18-150 0,2 0 0,3-1 0,3 0 0,2 0 0,3-1 0,26 66 0,-25-80 0,-2 1 0,-2 0 0,-2 1 0,-2 0 0,3 62 0,-11 241 0,-5-153 0,6 550 0,-4-691 0,-11 64 0,7-62 0,-2 59 0,7-91 0,-1-1 0,-1 1 0,-1-1 0,-10 28 0,6-20 0,-9 55 0,-10 148 0,27-230 0,0-1 0,0 0 0,1 0 0,0 0 0,-1 1 0,1-1 0,1 0 0,-1 0 0,1 1 0,0-1 0,0 0 0,0 0 0,0 0 0,1 0 0,-1 0 0,3 4 0,-1-5 0,0-1 0,0 1 0,0-1 0,0 0 0,0 0 0,0 0 0,1 0 0,-1-1 0,0 1 0,1-1 0,0 0 0,-1 0 0,1 0 0,-1 0 0,1-1 0,0 0 0,0 0 0,6 0 0,143-4 0,-92 0 0,81 6 0,-128 0 0,0 1 0,0 1 0,0 1 0,0-1 0,-1 2 0,0 0 0,15 10 0,-12-7 0,0-1 0,1 0 0,32 9 0,14-2 0,83 9 0,-192-26 0,26 3 0,1-2 0,-1 0 0,1-2 0,-1 0 0,1-1 0,-27-9 0,19 4 0,0 1 0,0 1 0,-1 1 0,1 2 0,-37-2 0,46 4 0,-1 0 0,1-1 0,0-1 0,0-1 0,0-1 0,1 0 0,-24-12 0,-91-61 0,108 63 0,15 9 0,0-1 0,1 0 0,0 0 0,0-1 0,1 0 0,0-1 0,0 1 0,1-1 0,1-1 0,-1 1 0,-4-16 0,-3-9 0,1-1 0,-7-43 0,-6-113 0,17 109 0,-4-88 0,12-176 0,2 147 0,-2-5947 0,0 6142 0,0 1 0,0 0 0,0-1 0,1 1 0,-1 0 0,1-1 0,0 1 0,0 0 0,1 0 0,-1 0 0,1 0 0,0 0 0,0 0 0,0 0 0,3-3 0,-2 4 0,1 0 0,-1 1 0,1-1 0,0 1 0,0 0 0,0 0 0,0 0 0,0 0 0,0 1 0,0-1 0,1 1 0,-1 0 0,0 1 0,9-1 0,2-1-124,1 0 0,-1 2 0,1 0 0,-1 0 0,1 2 0,-1 0-1,0 1 1,0 0 0,0 1 0,28 12 0,-13-1-6702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0:58.0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24575,'5'0'0,"8"0"0,22 0 0,11 0 0,9 0 0,11 0 0,10 0 0,4 0 0,-8 0 0,-4 0 0,-8 0 0,-10 0 0,-7 0 0,-6 0 0,-9 0-8191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29:38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24575,'23'2'0,"0"0"0,40 9 0,22 3 0,-31-5 0,1 2 0,-2 2 0,0 3 0,0 2 0,51 25 0,-29-12 0,98 27 0,-73-32 0,-8-1 0,123 17 0,47-3 0,-129-16 0,219 9 0,1253-32 100,-708-2-1565,-854 2-5361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1:02.4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24575,'4047'0'-1365,"-4013"0"-5461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1:28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1 204 24575,'5'3'0,"0"1"0,1-1 0,-1 0 0,1 0 0,0 0 0,-1-1 0,1 0 0,0 0 0,1-1 0,-1 1 0,0-1 0,9 0 0,75 0 0,-33-7 0,0-3 0,87-24 0,-85 18 0,0 2 0,66-5 0,95 14 0,2-1 0,-179 2 0,0-3 0,-1-1 0,50-15 0,-43 8 0,0 3 0,1 2 0,66-3 0,154 8 0,-263 4 0,998 1 0,-760-17 0,6-1 0,339 18 0,-518-7-1365,-37 0-5461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4:42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1 495 24575,'0'0'0,"0"0"0,0-1 0,1 1 0,-1 0 0,0-1 0,1 1 0,-1 0 0,0 0 0,1-1 0,-1 1 0,0 0 0,1 0 0,-1-1 0,0 1 0,1 0 0,-1 0 0,1 0 0,-1 0 0,0 0 0,1 0 0,-1 0 0,1-1 0,-1 1 0,0 0 0,1 0 0,-1 1 0,1-1 0,-1 0 0,0 0 0,1 0 0,-1 0 0,1 0 0,-1 0 0,0 0 0,1 1 0,-1-1 0,0 0 0,1 1 0,8 18 0,-3 31 0,-6-46 0,2 226 0,0 17 0,-2-244 0,0 0 0,1-1 0,-1 1 0,0 0 0,1 0 0,0 0 0,-1-1 0,1 1 0,1 0 0,-1-1 0,0 1 0,0-1 0,1 1 0,0-1 0,-1 1 0,1-1 0,0 0 0,0 0 0,0 0 0,5 3 0,-4-3 0,1-1 0,0 1 0,0-1 0,-1 0 0,1 0 0,0-1 0,0 1 0,0-1 0,0 0 0,0 0 0,0 0 0,0 0 0,6-2 0,13-4 0,0-1 0,-1-1 0,0 0 0,25-15 0,-32 15 0,845-480 0,-803 453 0,248-169 0,108-62 0,-355 236-1365,-11 8-5461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16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1 201 24575,'0'1'0,"0"0"0,1 0 0,-1 0 0,0 0 0,1 0 0,-1 0 0,1 0 0,0 0 0,-1 0 0,1 0 0,0 0 0,0 0 0,0 0 0,-1 0 0,1 0 0,0-1 0,0 1 0,0 0 0,0-1 0,0 1 0,1-1 0,-1 1 0,0-1 0,0 0 0,0 1 0,0-1 0,3 0 0,37 6 0,-37-5 0,218 30 0,-135-15 0,102 4 0,186-19 0,-176-3 0,8-14 0,-1 0 0,-104 17 0,-52 1 0,0-1 0,0-3 0,0-3 0,75-15 0,-28-10 0,94-45 0,-103 38 0,127-35 0,-158 62-53,1 2 0,0 3 0,0 2-1,91 8 1,-62-2-1046,-50-2-5727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23.3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24575,'3971'0'0,"-3752"-16"0,2-1 0,982 18 0,-1134 5-1365,-40 1-5461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32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24575,'4'-2'0,"-1"-1"0,1 0 0,0 1 0,0-1 0,0 1 0,0 0 0,0 0 0,0 1 0,1-1 0,-1 1 0,1 0 0,6-1 0,60-1 0,-40 3 0,1148-6 0,-640 9 0,2627-3 0,-2501-32 0,7-1 0,930 36 0,-1514 1 63,140 25 0,-20-2-1554,-176-24-5335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36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 24575,'750'36'0,"-683"-31"0,1358 21 0,-999-29 0,193 5 0,548-6 0,-532-53 0,-462 35 0,-20 8 0,97-15 0,-115 2 0,2 7 0,157-3 0,812 24 0,-412 2 0,-667-2-382,0 2 0,49 11 0,-73-13 163,24 4-6607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46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0 164 24575,'2214'0'0,"-2036"-1"0,-1-7 0,0-9 0,208-45 0,-262 36 0,2 6 0,0 4 0,176 2 0,439 19-1365,-709-5-5461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49.5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6817 31 24575,'-1'-1'0,"1"0"0,0 0 0,-1 1 0,1-1 0,-1 0 0,0 0 0,1 1 0,-1-1 0,1 0 0,-1 1 0,0-1 0,0 1 0,1-1 0,-1 1 0,0-1 0,0 1 0,0-1 0,1 1 0,-1 0 0,0-1 0,0 1 0,0 0 0,0 0 0,-1 0 0,-29-6 0,25 5 0,-51-5 0,1 2 0,-1 3 0,-71 7 0,-172 34 0,137-15 0,-689 35 0,-9-61 0,335-3 0,-3199 4-1365,3690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0:58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24575,'1282'0'-1365,"-1257"0"-5461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9:31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1 330 24575,'3'78'0,"4"0"0,4 0 0,26 103 0,-30-162 0,0 0 0,2-1 0,0 0 0,0-1 0,17 22 0,-25-37 0,0 1 0,1-1 0,-1 0 0,0 0 0,1 0 0,0 0 0,0 0 0,-1-1 0,1 1 0,0-1 0,0 1 0,0-1 0,1 1 0,-1-1 0,0 0 0,0 0 0,1 0 0,-1 0 0,1-1 0,-1 1 0,0-1 0,1 1 0,-1-1 0,1 0 0,0 0 0,-1 0 0,1 0 0,-1 0 0,1-1 0,-1 1 0,0-1 0,1 0 0,-1 1 0,1-1 0,-1 0 0,0 0 0,0-1 0,1 1 0,-1 0 0,0-1 0,0 0 0,2-2 0,10-9 0,0 0 0,-2-1 0,0 0 0,17-26 0,-20 28 0,44-63 0,120-152 0,-120 165 0,-24 25 0,3 2 0,65-57 0,-66 67-113,45-34-513,95-96 0,-156 138-6200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9:32.6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24575,'6'0'0,"6"5"0,7 8 0,12 12 0,5 12 0,2 6 0,-5 1 0,-4-2 0,0-3 0,0 4 0,0-7 0,-4-3 0,-2-2 0,1-1 0,2 0 0,2-6 0,-4-6-8191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57:19.3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24575,'4'3'0,"0"-1"0,0 1 0,0-1 0,0 0 0,0 0 0,1 0 0,-1-1 0,0 1 0,1-1 0,-1 0 0,7 0 0,57 4 0,-45-4 0,263 6 0,117 10 0,-70 27 0,-139-14 0,242 4 0,0-36 0,-401 4 0,0 2 0,-1 1 0,50 14 0,53 9 0,520 10 0,-576-37 0,109 17 0,-8 4 0,248 1 0,746-24-1365,-1123 1-5461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6:42.5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1 24575,'-2'7'0,"0"1"0,0-1 0,-1 0 0,0 0 0,-1 0 0,1 0 0,-1 0 0,0-1 0,-6 7 0,8-11 0,1 0 0,-1-1 0,0 1 0,0 0 0,0-1 0,0 0 0,0 1 0,0-1 0,0 0 0,0 0 0,-1 0 0,1-1 0,0 1 0,-1 0 0,1-1 0,0 1 0,-1-1 0,1 0 0,-1 0 0,1 0 0,0 0 0,-1 0 0,1-1 0,-1 1 0,1-1 0,0 0 0,-1 1 0,1-1 0,0 0 0,0 0 0,-3-2 0,-11-6 0,6 3 0,-1 0 0,0 1 0,0 0 0,-16-5 0,24 9 0,0 1 0,0-1 0,0 1 0,-1-1 0,1 1 0,0 0 0,-1 0 0,1 1 0,0-1 0,0 1 0,-1-1 0,1 1 0,0 0 0,0 0 0,0 1 0,0-1 0,0 1 0,0-1 0,1 1 0,-1 0 0,-3 2 0,-2 5 0,0 0 0,0 0 0,1 0 0,0 1 0,1 0 0,0 0 0,0 1 0,1-1 0,0 1 0,1 1 0,1-1 0,0 0 0,0 1 0,-1 18 0,0 18 0,1 0 0,7 64 0,-1-36 0,-5-27 0,1-34 0,0 0 0,1-1 0,1 1 0,0 0 0,1-1 0,5 25 0,-5-36 0,-1-1 0,1 1 0,0 0 0,0-1 0,0 1 0,0-1 0,0 0 0,1 1 0,-1-1 0,1 0 0,-1-1 0,1 1 0,0 0 0,-1-1 0,1 1 0,0-1 0,0 0 0,0 0 0,0 0 0,0 0 0,1-1 0,4 1 0,10 1 0,-1-1 0,35-3 0,-28 1 0,11 0 0,0 0 0,0 0 0,68-13 0,-91 11 0,0-1 0,0 0 0,-1-1 0,0 0 0,1 0 0,-2-1 0,1-1 0,-1 0 0,0 0 0,0-1 0,-1 0 0,9-11 0,11-15 0,-2-1 0,-1-1 0,-2-1 0,-1-2 0,20-48 0,-41 84 0,0-1 0,-1 1 0,1-1 0,-1 0 0,0 0 0,0 1 0,0-1 0,0 0 0,-1 0 0,0 0 0,1 0 0,-1 0 0,-1 0 0,1 0 0,0 0 0,-1 1 0,0-1 0,0 0 0,0 0 0,-1 1 0,1-1 0,-1 0 0,0 1 0,0-1 0,0 1 0,0 0 0,-1 0 0,1 0 0,-1 0 0,0 0 0,1 1 0,-5-4 0,-15-11-195,-1 1 0,-1 1 0,0 0 0,-1 2 0,0 1 0,-37-12 0,31 17-6631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6:44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612 67 24575,'-26'-12'0,"0"2"0,-1 0 0,0 2 0,-1 1 0,0 1 0,-40-4 0,7 6 0,-116 7 0,170-3 0,1 1 0,-1-1 0,1 1 0,0 1 0,-1-1 0,1 1 0,0 0 0,0 1 0,0-1 0,0 1 0,0 0 0,1 1 0,-1-1 0,1 1 0,0 0 0,-6 6 0,7-4 0,0 0 0,0 0 0,0 0 0,1 1 0,0-1 0,0 1 0,1 0 0,0-1 0,0 1 0,1 0 0,-1 0 0,2 1 0,-1-1 0,1 11 0,0 3 0,-2 13 0,2-1 0,2 0 0,1 1 0,1-1 0,10 37 0,-9-57 0,0-1 0,0 0 0,1 0 0,0-1 0,1 0 0,0 0 0,1 0 0,0-1 0,1-1 0,18 17 0,-12-14 0,1-1 0,0-1 0,1 0 0,0-2 0,0 0 0,31 10 0,-45-17 0,32 11 0,0-2 0,52 9 0,-78-18 0,1 0 0,-1 0 0,1-1 0,-1 0 0,1 0 0,-1-1 0,1-1 0,-1 1 0,0-1 0,0-1 0,0 0 0,0 0 0,0-1 0,14-8 0,-17 7 0,0-1 0,-1 1 0,0-1 0,0 0 0,-1 0 0,0 0 0,0-1 0,0 0 0,4-11 0,23-67 0,-26 66-85,-1 0 0,-1 0-1,0 0 1,-2 0 0,0-1-1,-1 1 1,-1 0 0,-1-1-1,0 1 1,-2 0 0,0 0-1,-1 1 1,-1-1 0,-1 1-1,-12-24 1,-7-3-6741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8:32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24575,'1956'0'0,"-1626"15"0,-44 1 0,662-14 0,-492-4 0,-382 6 0,134 23 0,-20 0 0,9 4 0,26 2 0,52-29 0,-11-1 0,-161 12 0,-72-9 0,53 3 0,16-10-341,0-5 0,0-5-1,99-23 1,-165 28-6485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9:22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3 123 24575,'-2'124'0,"5"135"0,-3-256 0,0-1 0,0 1 0,0 0 0,1-1 0,-1 1 0,1 0 0,-1-1 0,1 1 0,0-1 0,0 1 0,0-1 0,1 0 0,-1 1 0,1-1 0,-1 0 0,4 4 0,-4-6 0,0 1 0,1 0 0,-1-1 0,0 1 0,0-1 0,1 0 0,-1 1 0,0-1 0,1 0 0,-1 0 0,1 0 0,-1 0 0,0 0 0,1 0 0,-1 0 0,0 0 0,1-1 0,-1 1 0,0 0 0,1-1 0,-1 1 0,2-2 0,8-4 0,-1-1 0,0 0 0,0-1 0,-1 0 0,12-12 0,-19 17 0,40-36 0,3 2 0,0 2 0,3 1 0,80-42 0,219-80 0,-309 141-455,-2-1 0,67-41 0,-66 30-6371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9:23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24575,'5'14'0,"0"-1"0,0 1 0,-1 0 0,-1 0 0,0 1 0,1 17 0,-1 91 0,-3-70 0,-2 4 0,1 44 0,1-94 0,1 0 0,0 0 0,0-1 0,1 1 0,0 0 0,0 0 0,0-1 0,1 1 0,0-1 0,7 11 0,-8-15 0,0 1 0,0-1 0,0 0 0,0 0 0,0-1 0,0 1 0,0 0 0,1-1 0,-1 1 0,1-1 0,-1 0 0,1 0 0,0 0 0,-1 0 0,1 0 0,0-1 0,4 1 0,-1-1 0,0 0 0,-1 0 0,1 0 0,0-1 0,0 0 0,0 0 0,-1-1 0,7-2 0,10-6 0,0 0 0,-1-2 0,25-17 0,-31 19 0,168-126 0,-131 92 0,3 3 0,88-51 0,-120 82 44,-1 0-1,34-8 0,33-13-1538,-65 18-5331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9:30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1 24575,'-4'5'0,"1"1"0,0 0 0,0 0 0,1 0 0,-1 0 0,1 0 0,1 0 0,-1 0 0,1 1 0,0-1 0,0 12 0,-3 11 0,-82 483 0,85-506 0,0 0 0,0 0 0,1 0 0,0 0 0,0 0 0,0 0 0,1 0 0,2 9 0,-3-14 0,1 0 0,-1 0 0,1 0 0,-1 0 0,1 0 0,0 0 0,-1 0 0,1 0 0,0 0 0,0-1 0,-1 1 0,1 0 0,0 0 0,0-1 0,0 1 0,0-1 0,0 1 0,0-1 0,0 1 0,1 0 0,1-1 0,-1 0 0,1 0 0,-1 0 0,1 0 0,-1 0 0,1 0 0,-1-1 0,1 1 0,-1-1 0,1 0 0,-1 1 0,5-4 0,689-313 0,-231 104 0,-442 199-1365,-7 2-5461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9:34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24575,'1601'0'0,"-1187"30"0,-254-3 0,55 6 0,366-27 0,-114-6 0,85 47 0,-494-41 0,268 42 32,-178-22-730,240 10-1,-347-36-6127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1:00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24575,'2'104'0,"4"-1"0,4 0 0,27 114 0,-5-20 0,-14-72 0,-11-94 35,1 0 0,19 46 0,-16-51-402,-2 0-1,-1 0 1,9 51-1,-15-47-6458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46:45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0 160 24575,'1'-1'0,"-1"0"0,1-1 0,0 1 0,-1 0 0,1 0 0,0-1 0,0 1 0,0 0 0,0 0 0,0 0 0,0 0 0,0 0 0,0 1 0,0-1 0,0 0 0,0 0 0,1 1 0,-1-1 0,0 0 0,1 1 0,-1 0 0,0-1 0,1 1 0,-1 0 0,0-1 0,1 1 0,1 0 0,48-6 0,-44 6 0,532-6 0,-300 9 0,2905-3 0,-3087-3 0,-1-3 0,80-17 0,-73 10 0,103-6 0,550 16 0,-347 6 0,-155-19 0,-4-1 0,254-1 0,-64 5-1365,-360 13-5461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47:16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0 118 24575,'21'48'0,"-3"1"0,-2 1 0,-2 0 0,-2 1 0,7 70 0,-15-100 0,1 16 0,2 0 0,2 0 0,25 68 0,-33-103 0,0 1 0,0 0 0,0-1 0,0 1 0,1-1 0,-1 1 0,1-1 0,0 0 0,-1 1 0,1-1 0,0 0 0,0 0 0,1-1 0,-1 1 0,0 0 0,1-1 0,-1 1 0,1-1 0,-1 0 0,1 0 0,0 0 0,-1 0 0,1 0 0,0 0 0,0-1 0,-1 1 0,1-1 0,0 0 0,0 0 0,0 0 0,0 0 0,0-1 0,-1 1 0,1-1 0,0 1 0,0-1 0,-1 0 0,1 0 0,0-1 0,-1 1 0,1 0 0,2-3 0,12-7 0,0-1 0,-2-1 0,1 0 0,23-28 0,-31 33 0,232-276 0,6-5 0,-230 275-150,-1 0-1,2 1 1,18-12 0,-24 18-614,9-6-6062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2:02.8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2 722 24575,'0'-418'0,"-2"585"0,5 192 0,-2-342 0,0-1 0,1 1 0,1 0 0,0-1 0,2 0 0,-1 0 0,12 24 0,-14-36 0,0-1 0,0 1 0,0-1 0,1 1 0,-1-1 0,1 0 0,0 0 0,0 0 0,0-1 0,0 1 0,0-1 0,1 1 0,-1-1 0,1 0 0,-1 0 0,1-1 0,0 1 0,0-1 0,0 0 0,0 0 0,0 0 0,0 0 0,0-1 0,0 1 0,0-1 0,0 0 0,0-1 0,0 1 0,1-1 0,-1 1 0,0-1 0,0-1 0,-1 1 0,1 0 0,0-1 0,5-2 0,10-6 0,0 0 0,0-1 0,0 0 0,-2-2 0,1 0 0,18-19 0,91-105 0,-48 49 0,-27 36 0,1 1 0,102-71 0,-123 100 0,1 2 0,0 1 0,1 2 0,1 1 0,1 2 0,73-19 0,-12 14 0,-32 7 0,-1-2 0,65-23 0,294-112 0,-344 114 0,-58 24 0,1 1 0,0 1 0,29-7 0,10-1-1365,-34 10-5461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2:14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24575,'39'3'0,"0"2"0,0 1 0,0 2 0,62 22 0,34 6 0,-37-18 0,185 8 0,103-25 0,-225-3 0,-33 1 0,1129 18 0,-412-6 0,-197-8 0,-392 12 0,52 1 0,91-17-1365,-361 1-5461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6:16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24575,'135'-2'0,"152"5"0,-138 12 0,36 1 0,634-15 0,-390-3 0,-384 5 0,-1 1 0,0 3 0,44 12 0,-41-9 0,-1-1 0,80 5 0,-49-10 0,80 14 0,-109-13 0,89-3 0,-97-4 0,0 2 0,0 2 0,60 11 0,-25-2 0,2-2 0,-1-4 0,121-8 0,-52 0 0,196 3-1365,-307 0-5461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7:12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25 100 24575,'-1'0'0,"0"0"0,0 1 0,0-1 0,0 0 0,0 1 0,0-1 0,0 1 0,0-1 0,1 1 0,-1-1 0,0 1 0,0 0 0,0 0 0,1-1 0,-1 1 0,0 0 0,1 0 0,-1 0 0,1 0 0,-1 0 0,1 0 0,-1-1 0,1 1 0,-1 0 0,1 0 0,0 1 0,0-1 0,-1 1 0,-3 32 0,4-33 0,1 35 0,1-1 0,2 1 0,1-1 0,2 0 0,1 0 0,2-1 0,19 44 0,-16-47 0,-2 0 0,0 1 0,7 45 0,10 64 0,-27-139 0,-1 1 0,0-1 0,1 0 0,0 0 0,-1 1 0,1-1 0,0 0 0,0 0 0,0 0 0,0 0 0,1 0 0,-1 0 0,0 0 0,1-1 0,2 3 0,-3-3 0,0-1 0,0 1 0,0-1 0,0 0 0,0 0 0,0 1 0,0-1 0,0 0 0,0 0 0,0 0 0,0 0 0,0 0 0,0 0 0,0 0 0,0-1 0,0 1 0,0 0 0,0-1 0,0 1 0,0 0 0,0-1 0,0 1 0,-1-1 0,2 0 0,7-6 0,-1 0 0,0-1 0,0 1 0,-1-2 0,8-10 0,-3 3 0,43-45 0,2 3 0,92-74 0,145-87 0,-170 130 0,-70 52 66,67-32-1,4-3-1561,-100 56-5330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7:26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1 100 24575,'31'3'0,"0"1"0,0 2 0,-1 1 0,0 1 0,0 2 0,38 18 0,29 8 0,7-6 0,2-4 0,1-5 0,175 11 0,330-21 0,-210-10 0,-124 14 0,84 1 0,-235-16 0,1-6 0,187-33 0,849-136 0,-511 102 0,-487 55 0,0 7 0,183 12 0,-125 2 0,-7 0 0,226-7 0,-427 3 0,0 0 0,-1-1 0,0-1 0,28-8 0,-37 5 0,-14 3 0,-20-1 0,-528 1 0,281 6 0,-1398-3 0,1195 33 0,1-1 0,-919-34 0,1283 7 0,-131 23 0,133-12 0,-135 1 0,-682-19-1365,891 2-5461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16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24575,'0'6'0,"0"6"0,0 8 0,0 5 0,0 9 0,0 5 0,0 6 0,0 1 0,5-8 0,2-9-8191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18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0 24575,'-6'0'0,"-1"11"0,1 9 0,0 6 0,2 4 0,2 3 0,1 1 0,0 0 0,1-6-8191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19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24575,'6'0'0,"7"0"0,6 0 0,6 0 0,4 0 0,2 0 0,2 0 0,0 0 0,0 0 0,0 0 0,-1 0 0,1 0 0,-1 0 0,0 0 0,-6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5EB1E-8A69-A8E7-7E7E-A17DFCAB4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C78E86-DFA0-2F27-EC8A-5592F872B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93316D-A16E-6956-CEFB-F9091770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6982B9-786B-0103-27CC-34035584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6AAFC5-CF11-92EA-6791-4D546641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29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FF756-918A-4106-67F8-D1227A2F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23D8DF-F365-10AE-85E7-1D82BAEE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2D27A9-0BCD-E186-21E9-3C052A07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4EF306-16A7-2CB0-37D6-CBC2EA08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EF06BC-C671-2B39-8AD0-4CB2960D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5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E3779F-DC4C-C7DE-FF65-F180BC750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B6652F-A2C8-4C17-4FD1-9AE6FB313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8BB1DB-0FE0-ED92-9472-799229F3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1DEEC-C2CC-2F83-1DA3-FDB1C8DD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11875E-ABAF-FE70-7CA4-4EE97045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53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70FEA-D0CF-5A0D-4D00-B83D1B2D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640B9-316C-BCF9-2CD9-96D76CCE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439B8-1177-AC03-6477-586DF6E5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65187-9B72-F68B-2FFA-3F002063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1C9B0C-AEB1-3DAD-2E25-A8419090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90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D8BC7-AE07-2D9F-AEAD-06B3D300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1E7C67-79AC-1487-D790-CA3AA857F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F3D14-5DD5-A709-4BDE-191B4411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1CA91D-9D17-C445-DBAE-7322017E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E5616B-5A9A-2BD0-0B59-4B830A85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1037D-A97F-103F-23FE-3A16B8BA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2EEB9-D502-8D8B-2938-E0790585C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392328-D5F5-3970-52AD-858CA2BBF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770980-509A-3CCE-BB1D-D481EFD4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35EF49-8F28-5373-A248-C840C460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700063-ED66-3B99-6496-3522605A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9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8268-AD16-0BA0-5EA3-1847C78A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CDB200-4ADC-4EBF-043A-54700AC90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4B4926-A7E2-A41B-127D-A6AD0CDB6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28B53C-A028-9534-3580-F9CA40E9E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B902B0-F984-104B-4826-DE36942D7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DF12F4-BD07-8E1D-FE48-78A55448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C935EC-6AF5-251E-823A-184F8386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EC32CF-BFFD-C32A-39E8-1E9BED8E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6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D9F76-13F6-E5C9-38E3-77B3A9AD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FF10B0-70F1-AE0D-6A18-8396B503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769FA5-EF34-19CB-7E74-DA19A1C5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A562B2-40DE-437B-DD80-4DA37F65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260E77-DEF2-7EDE-0F8F-2F8C83C6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1FD1E-5209-D5B6-F9CE-0C0799D1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4A8171-39A3-F348-C7EB-66DD62C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39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6221A-B562-0BCA-8778-0128D765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E41C5-B8BA-C371-B7C2-A5CFDE99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885E5A-2308-5C19-75BB-5FC6E9EE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978042-E66E-C267-F833-E6D7E6A7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2A47A9-AD42-531C-9627-797EABF9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659FA-6036-3FA3-08C0-4E927BC7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00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44FE2-5F6B-301F-D3AB-B22EF04E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9E6B05-38E5-5982-EC1A-83F6822E8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03CE25-8638-CA96-E8E7-CF2615429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7B3F89-E4E4-C505-6378-52423B5F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0F794B-10B9-3CA2-A347-4326B7B2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7D89EB-0CB5-EA74-B166-BD7DECB6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19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169752-9786-AC3F-74EF-8D5685C2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654494-743C-9368-F98D-C03D89750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C3345-985C-2774-FBF8-C0B4F0DCD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32A263-FFA7-45D9-906B-1C2B5AFDF3E4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3C8F1-9518-E29C-212E-EE8CCB00E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6177F8-878D-A76F-41AF-F161FBD0F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7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8.xml"/><Relationship Id="rId18" Type="http://schemas.openxmlformats.org/officeDocument/2006/relationships/image" Target="../media/image72.png"/><Relationship Id="rId26" Type="http://schemas.openxmlformats.org/officeDocument/2006/relationships/image" Target="../media/image76.png"/><Relationship Id="rId39" Type="http://schemas.openxmlformats.org/officeDocument/2006/relationships/customXml" Target="../ink/ink81.xml"/><Relationship Id="rId21" Type="http://schemas.openxmlformats.org/officeDocument/2006/relationships/customXml" Target="../ink/ink72.xml"/><Relationship Id="rId34" Type="http://schemas.openxmlformats.org/officeDocument/2006/relationships/image" Target="../media/image80.png"/><Relationship Id="rId42" Type="http://schemas.openxmlformats.org/officeDocument/2006/relationships/image" Target="../media/image84.png"/><Relationship Id="rId7" Type="http://schemas.openxmlformats.org/officeDocument/2006/relationships/customXml" Target="../ink/ink65.xml"/><Relationship Id="rId2" Type="http://schemas.openxmlformats.org/officeDocument/2006/relationships/image" Target="../media/image2.png"/><Relationship Id="rId16" Type="http://schemas.openxmlformats.org/officeDocument/2006/relationships/image" Target="../media/image71.png"/><Relationship Id="rId20" Type="http://schemas.openxmlformats.org/officeDocument/2006/relationships/image" Target="../media/image73.png"/><Relationship Id="rId29" Type="http://schemas.openxmlformats.org/officeDocument/2006/relationships/customXml" Target="../ink/ink76.xml"/><Relationship Id="rId41" Type="http://schemas.openxmlformats.org/officeDocument/2006/relationships/customXml" Target="../ink/ink8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customXml" Target="../ink/ink67.xml"/><Relationship Id="rId24" Type="http://schemas.openxmlformats.org/officeDocument/2006/relationships/image" Target="../media/image75.png"/><Relationship Id="rId32" Type="http://schemas.openxmlformats.org/officeDocument/2006/relationships/image" Target="../media/image79.png"/><Relationship Id="rId37" Type="http://schemas.openxmlformats.org/officeDocument/2006/relationships/customXml" Target="../ink/ink80.xml"/><Relationship Id="rId40" Type="http://schemas.openxmlformats.org/officeDocument/2006/relationships/image" Target="../media/image83.png"/><Relationship Id="rId5" Type="http://schemas.openxmlformats.org/officeDocument/2006/relationships/customXml" Target="../ink/ink64.xml"/><Relationship Id="rId15" Type="http://schemas.openxmlformats.org/officeDocument/2006/relationships/customXml" Target="../ink/ink69.xml"/><Relationship Id="rId23" Type="http://schemas.openxmlformats.org/officeDocument/2006/relationships/customXml" Target="../ink/ink73.xml"/><Relationship Id="rId28" Type="http://schemas.openxmlformats.org/officeDocument/2006/relationships/image" Target="../media/image77.png"/><Relationship Id="rId36" Type="http://schemas.openxmlformats.org/officeDocument/2006/relationships/image" Target="../media/image81.png"/><Relationship Id="rId10" Type="http://schemas.openxmlformats.org/officeDocument/2006/relationships/image" Target="../media/image68.png"/><Relationship Id="rId19" Type="http://schemas.openxmlformats.org/officeDocument/2006/relationships/customXml" Target="../ink/ink71.xml"/><Relationship Id="rId31" Type="http://schemas.openxmlformats.org/officeDocument/2006/relationships/customXml" Target="../ink/ink77.xml"/><Relationship Id="rId4" Type="http://schemas.openxmlformats.org/officeDocument/2006/relationships/image" Target="../media/image65.png"/><Relationship Id="rId9" Type="http://schemas.openxmlformats.org/officeDocument/2006/relationships/customXml" Target="../ink/ink66.xml"/><Relationship Id="rId14" Type="http://schemas.openxmlformats.org/officeDocument/2006/relationships/image" Target="../media/image70.png"/><Relationship Id="rId22" Type="http://schemas.openxmlformats.org/officeDocument/2006/relationships/image" Target="../media/image74.png"/><Relationship Id="rId27" Type="http://schemas.openxmlformats.org/officeDocument/2006/relationships/customXml" Target="../ink/ink75.xml"/><Relationship Id="rId30" Type="http://schemas.openxmlformats.org/officeDocument/2006/relationships/image" Target="../media/image78.png"/><Relationship Id="rId35" Type="http://schemas.openxmlformats.org/officeDocument/2006/relationships/customXml" Target="../ink/ink79.xml"/><Relationship Id="rId8" Type="http://schemas.openxmlformats.org/officeDocument/2006/relationships/image" Target="../media/image67.png"/><Relationship Id="rId3" Type="http://schemas.openxmlformats.org/officeDocument/2006/relationships/customXml" Target="../ink/ink63.xml"/><Relationship Id="rId12" Type="http://schemas.openxmlformats.org/officeDocument/2006/relationships/image" Target="../media/image69.png"/><Relationship Id="rId17" Type="http://schemas.openxmlformats.org/officeDocument/2006/relationships/customXml" Target="../ink/ink70.xml"/><Relationship Id="rId25" Type="http://schemas.openxmlformats.org/officeDocument/2006/relationships/customXml" Target="../ink/ink74.xml"/><Relationship Id="rId33" Type="http://schemas.openxmlformats.org/officeDocument/2006/relationships/customXml" Target="../ink/ink78.xml"/><Relationship Id="rId38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customXml" Target="../ink/ink88.xml"/><Relationship Id="rId18" Type="http://schemas.openxmlformats.org/officeDocument/2006/relationships/image" Target="../media/image92.png"/><Relationship Id="rId26" Type="http://schemas.openxmlformats.org/officeDocument/2006/relationships/image" Target="../media/image96.png"/><Relationship Id="rId3" Type="http://schemas.openxmlformats.org/officeDocument/2006/relationships/customXml" Target="../ink/ink83.xml"/><Relationship Id="rId21" Type="http://schemas.openxmlformats.org/officeDocument/2006/relationships/customXml" Target="../ink/ink92.xml"/><Relationship Id="rId7" Type="http://schemas.openxmlformats.org/officeDocument/2006/relationships/customXml" Target="../ink/ink85.xml"/><Relationship Id="rId12" Type="http://schemas.openxmlformats.org/officeDocument/2006/relationships/image" Target="../media/image89.png"/><Relationship Id="rId17" Type="http://schemas.openxmlformats.org/officeDocument/2006/relationships/customXml" Target="../ink/ink90.xml"/><Relationship Id="rId25" Type="http://schemas.openxmlformats.org/officeDocument/2006/relationships/customXml" Target="../ink/ink94.xml"/><Relationship Id="rId2" Type="http://schemas.openxmlformats.org/officeDocument/2006/relationships/image" Target="../media/image2.png"/><Relationship Id="rId16" Type="http://schemas.openxmlformats.org/officeDocument/2006/relationships/image" Target="../media/image91.png"/><Relationship Id="rId20" Type="http://schemas.openxmlformats.org/officeDocument/2006/relationships/image" Target="../media/image93.png"/><Relationship Id="rId29" Type="http://schemas.openxmlformats.org/officeDocument/2006/relationships/customXml" Target="../ink/ink9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customXml" Target="../ink/ink87.xml"/><Relationship Id="rId24" Type="http://schemas.openxmlformats.org/officeDocument/2006/relationships/image" Target="../media/image95.png"/><Relationship Id="rId5" Type="http://schemas.openxmlformats.org/officeDocument/2006/relationships/customXml" Target="../ink/ink84.xml"/><Relationship Id="rId15" Type="http://schemas.openxmlformats.org/officeDocument/2006/relationships/customXml" Target="../ink/ink89.xml"/><Relationship Id="rId23" Type="http://schemas.openxmlformats.org/officeDocument/2006/relationships/customXml" Target="../ink/ink93.xml"/><Relationship Id="rId28" Type="http://schemas.openxmlformats.org/officeDocument/2006/relationships/image" Target="../media/image97.png"/><Relationship Id="rId10" Type="http://schemas.openxmlformats.org/officeDocument/2006/relationships/image" Target="../media/image88.png"/><Relationship Id="rId19" Type="http://schemas.openxmlformats.org/officeDocument/2006/relationships/customXml" Target="../ink/ink91.xml"/><Relationship Id="rId4" Type="http://schemas.openxmlformats.org/officeDocument/2006/relationships/image" Target="../media/image85.png"/><Relationship Id="rId9" Type="http://schemas.openxmlformats.org/officeDocument/2006/relationships/customXml" Target="../ink/ink86.xml"/><Relationship Id="rId14" Type="http://schemas.openxmlformats.org/officeDocument/2006/relationships/image" Target="../media/image90.png"/><Relationship Id="rId22" Type="http://schemas.openxmlformats.org/officeDocument/2006/relationships/image" Target="../media/image94.png"/><Relationship Id="rId27" Type="http://schemas.openxmlformats.org/officeDocument/2006/relationships/customXml" Target="../ink/ink95.xml"/><Relationship Id="rId30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104.png"/><Relationship Id="rId18" Type="http://schemas.openxmlformats.org/officeDocument/2006/relationships/customXml" Target="../ink/ink105.xml"/><Relationship Id="rId26" Type="http://schemas.openxmlformats.org/officeDocument/2006/relationships/customXml" Target="../ink/ink109.xml"/><Relationship Id="rId3" Type="http://schemas.openxmlformats.org/officeDocument/2006/relationships/image" Target="../media/image99.png"/><Relationship Id="rId21" Type="http://schemas.openxmlformats.org/officeDocument/2006/relationships/image" Target="../media/image108.png"/><Relationship Id="rId7" Type="http://schemas.openxmlformats.org/officeDocument/2006/relationships/image" Target="../media/image101.png"/><Relationship Id="rId12" Type="http://schemas.openxmlformats.org/officeDocument/2006/relationships/customXml" Target="../ink/ink102.xml"/><Relationship Id="rId17" Type="http://schemas.openxmlformats.org/officeDocument/2006/relationships/image" Target="../media/image106.png"/><Relationship Id="rId25" Type="http://schemas.openxmlformats.org/officeDocument/2006/relationships/image" Target="../media/image110.png"/><Relationship Id="rId2" Type="http://schemas.openxmlformats.org/officeDocument/2006/relationships/customXml" Target="../ink/ink97.xml"/><Relationship Id="rId16" Type="http://schemas.openxmlformats.org/officeDocument/2006/relationships/customXml" Target="../ink/ink104.xml"/><Relationship Id="rId20" Type="http://schemas.openxmlformats.org/officeDocument/2006/relationships/customXml" Target="../ink/ink106.xml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9.xml"/><Relationship Id="rId11" Type="http://schemas.openxmlformats.org/officeDocument/2006/relationships/image" Target="../media/image103.png"/><Relationship Id="rId24" Type="http://schemas.openxmlformats.org/officeDocument/2006/relationships/customXml" Target="../ink/ink108.xml"/><Relationship Id="rId5" Type="http://schemas.openxmlformats.org/officeDocument/2006/relationships/image" Target="../media/image100.png"/><Relationship Id="rId15" Type="http://schemas.openxmlformats.org/officeDocument/2006/relationships/image" Target="../media/image105.png"/><Relationship Id="rId23" Type="http://schemas.openxmlformats.org/officeDocument/2006/relationships/image" Target="../media/image109.png"/><Relationship Id="rId28" Type="http://schemas.openxmlformats.org/officeDocument/2006/relationships/customXml" Target="../ink/ink110.xml"/><Relationship Id="rId10" Type="http://schemas.openxmlformats.org/officeDocument/2006/relationships/customXml" Target="../ink/ink101.xml"/><Relationship Id="rId19" Type="http://schemas.openxmlformats.org/officeDocument/2006/relationships/image" Target="../media/image107.png"/><Relationship Id="rId31" Type="http://schemas.openxmlformats.org/officeDocument/2006/relationships/image" Target="../media/image113.png"/><Relationship Id="rId4" Type="http://schemas.openxmlformats.org/officeDocument/2006/relationships/customXml" Target="../ink/ink98.xml"/><Relationship Id="rId9" Type="http://schemas.openxmlformats.org/officeDocument/2006/relationships/image" Target="../media/image102.png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111.png"/><Relationship Id="rId30" Type="http://schemas.openxmlformats.org/officeDocument/2006/relationships/customXml" Target="../ink/ink1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5.xml"/><Relationship Id="rId13" Type="http://schemas.openxmlformats.org/officeDocument/2006/relationships/image" Target="../media/image119.png"/><Relationship Id="rId18" Type="http://schemas.openxmlformats.org/officeDocument/2006/relationships/customXml" Target="../ink/ink120.xml"/><Relationship Id="rId3" Type="http://schemas.openxmlformats.org/officeDocument/2006/relationships/image" Target="../media/image114.png"/><Relationship Id="rId21" Type="http://schemas.openxmlformats.org/officeDocument/2006/relationships/image" Target="../media/image123.png"/><Relationship Id="rId7" Type="http://schemas.openxmlformats.org/officeDocument/2006/relationships/image" Target="../media/image116.png"/><Relationship Id="rId12" Type="http://schemas.openxmlformats.org/officeDocument/2006/relationships/customXml" Target="../ink/ink117.xml"/><Relationship Id="rId17" Type="http://schemas.openxmlformats.org/officeDocument/2006/relationships/image" Target="../media/image121.png"/><Relationship Id="rId2" Type="http://schemas.openxmlformats.org/officeDocument/2006/relationships/customXml" Target="../ink/ink112.xml"/><Relationship Id="rId16" Type="http://schemas.openxmlformats.org/officeDocument/2006/relationships/customXml" Target="../ink/ink119.xml"/><Relationship Id="rId20" Type="http://schemas.openxmlformats.org/officeDocument/2006/relationships/customXml" Target="../ink/ink1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4.xml"/><Relationship Id="rId11" Type="http://schemas.openxmlformats.org/officeDocument/2006/relationships/image" Target="../media/image118.png"/><Relationship Id="rId5" Type="http://schemas.openxmlformats.org/officeDocument/2006/relationships/image" Target="../media/image115.png"/><Relationship Id="rId15" Type="http://schemas.openxmlformats.org/officeDocument/2006/relationships/image" Target="../media/image120.png"/><Relationship Id="rId10" Type="http://schemas.openxmlformats.org/officeDocument/2006/relationships/customXml" Target="../ink/ink116.xml"/><Relationship Id="rId19" Type="http://schemas.openxmlformats.org/officeDocument/2006/relationships/image" Target="../media/image122.png"/><Relationship Id="rId4" Type="http://schemas.openxmlformats.org/officeDocument/2006/relationships/customXml" Target="../ink/ink113.xml"/><Relationship Id="rId9" Type="http://schemas.openxmlformats.org/officeDocument/2006/relationships/image" Target="../media/image117.png"/><Relationship Id="rId14" Type="http://schemas.openxmlformats.org/officeDocument/2006/relationships/customXml" Target="../ink/ink118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.png"/><Relationship Id="rId18" Type="http://schemas.openxmlformats.org/officeDocument/2006/relationships/customXml" Target="../ink/ink130.xml"/><Relationship Id="rId26" Type="http://schemas.openxmlformats.org/officeDocument/2006/relationships/customXml" Target="../ink/ink134.xml"/><Relationship Id="rId39" Type="http://schemas.openxmlformats.org/officeDocument/2006/relationships/image" Target="../media/image142.png"/><Relationship Id="rId21" Type="http://schemas.openxmlformats.org/officeDocument/2006/relationships/image" Target="../media/image133.png"/><Relationship Id="rId34" Type="http://schemas.openxmlformats.org/officeDocument/2006/relationships/customXml" Target="../ink/ink138.xml"/><Relationship Id="rId42" Type="http://schemas.openxmlformats.org/officeDocument/2006/relationships/customXml" Target="../ink/ink142.xml"/><Relationship Id="rId47" Type="http://schemas.openxmlformats.org/officeDocument/2006/relationships/image" Target="../media/image146.png"/><Relationship Id="rId50" Type="http://schemas.openxmlformats.org/officeDocument/2006/relationships/customXml" Target="../ink/ink146.xml"/><Relationship Id="rId7" Type="http://schemas.openxmlformats.org/officeDocument/2006/relationships/image" Target="../media/image126.png"/><Relationship Id="rId2" Type="http://schemas.openxmlformats.org/officeDocument/2006/relationships/customXml" Target="../ink/ink122.xml"/><Relationship Id="rId16" Type="http://schemas.openxmlformats.org/officeDocument/2006/relationships/customXml" Target="../ink/ink129.xml"/><Relationship Id="rId29" Type="http://schemas.openxmlformats.org/officeDocument/2006/relationships/image" Target="../media/image137.png"/><Relationship Id="rId11" Type="http://schemas.openxmlformats.org/officeDocument/2006/relationships/image" Target="../media/image128.png"/><Relationship Id="rId24" Type="http://schemas.openxmlformats.org/officeDocument/2006/relationships/customXml" Target="../ink/ink133.xml"/><Relationship Id="rId32" Type="http://schemas.openxmlformats.org/officeDocument/2006/relationships/customXml" Target="../ink/ink137.xml"/><Relationship Id="rId37" Type="http://schemas.openxmlformats.org/officeDocument/2006/relationships/image" Target="../media/image141.png"/><Relationship Id="rId40" Type="http://schemas.openxmlformats.org/officeDocument/2006/relationships/customXml" Target="../ink/ink141.xml"/><Relationship Id="rId45" Type="http://schemas.openxmlformats.org/officeDocument/2006/relationships/image" Target="../media/image145.png"/><Relationship Id="rId53" Type="http://schemas.openxmlformats.org/officeDocument/2006/relationships/image" Target="../media/image149.png"/><Relationship Id="rId5" Type="http://schemas.openxmlformats.org/officeDocument/2006/relationships/image" Target="../media/image125.png"/><Relationship Id="rId10" Type="http://schemas.openxmlformats.org/officeDocument/2006/relationships/customXml" Target="../ink/ink126.xml"/><Relationship Id="rId19" Type="http://schemas.openxmlformats.org/officeDocument/2006/relationships/image" Target="../media/image132.png"/><Relationship Id="rId31" Type="http://schemas.openxmlformats.org/officeDocument/2006/relationships/image" Target="../media/image138.png"/><Relationship Id="rId44" Type="http://schemas.openxmlformats.org/officeDocument/2006/relationships/customXml" Target="../ink/ink143.xml"/><Relationship Id="rId52" Type="http://schemas.openxmlformats.org/officeDocument/2006/relationships/customXml" Target="../ink/ink147.xml"/><Relationship Id="rId4" Type="http://schemas.openxmlformats.org/officeDocument/2006/relationships/customXml" Target="../ink/ink123.xml"/><Relationship Id="rId9" Type="http://schemas.openxmlformats.org/officeDocument/2006/relationships/image" Target="../media/image127.png"/><Relationship Id="rId14" Type="http://schemas.openxmlformats.org/officeDocument/2006/relationships/customXml" Target="../ink/ink128.xml"/><Relationship Id="rId22" Type="http://schemas.openxmlformats.org/officeDocument/2006/relationships/customXml" Target="../ink/ink132.xml"/><Relationship Id="rId27" Type="http://schemas.openxmlformats.org/officeDocument/2006/relationships/image" Target="../media/image136.png"/><Relationship Id="rId30" Type="http://schemas.openxmlformats.org/officeDocument/2006/relationships/customXml" Target="../ink/ink136.xml"/><Relationship Id="rId35" Type="http://schemas.openxmlformats.org/officeDocument/2006/relationships/image" Target="../media/image140.png"/><Relationship Id="rId43" Type="http://schemas.openxmlformats.org/officeDocument/2006/relationships/image" Target="../media/image144.png"/><Relationship Id="rId48" Type="http://schemas.openxmlformats.org/officeDocument/2006/relationships/customXml" Target="../ink/ink145.xml"/><Relationship Id="rId8" Type="http://schemas.openxmlformats.org/officeDocument/2006/relationships/customXml" Target="../ink/ink125.xml"/><Relationship Id="rId51" Type="http://schemas.openxmlformats.org/officeDocument/2006/relationships/image" Target="../media/image148.png"/><Relationship Id="rId3" Type="http://schemas.openxmlformats.org/officeDocument/2006/relationships/image" Target="../media/image124.png"/><Relationship Id="rId12" Type="http://schemas.openxmlformats.org/officeDocument/2006/relationships/customXml" Target="../ink/ink127.xml"/><Relationship Id="rId17" Type="http://schemas.openxmlformats.org/officeDocument/2006/relationships/image" Target="../media/image131.png"/><Relationship Id="rId25" Type="http://schemas.openxmlformats.org/officeDocument/2006/relationships/image" Target="../media/image135.png"/><Relationship Id="rId33" Type="http://schemas.openxmlformats.org/officeDocument/2006/relationships/image" Target="../media/image139.png"/><Relationship Id="rId38" Type="http://schemas.openxmlformats.org/officeDocument/2006/relationships/customXml" Target="../ink/ink140.xml"/><Relationship Id="rId46" Type="http://schemas.openxmlformats.org/officeDocument/2006/relationships/customXml" Target="../ink/ink144.xml"/><Relationship Id="rId20" Type="http://schemas.openxmlformats.org/officeDocument/2006/relationships/customXml" Target="../ink/ink131.xml"/><Relationship Id="rId41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4.xml"/><Relationship Id="rId15" Type="http://schemas.openxmlformats.org/officeDocument/2006/relationships/image" Target="../media/image130.png"/><Relationship Id="rId23" Type="http://schemas.openxmlformats.org/officeDocument/2006/relationships/image" Target="../media/image134.png"/><Relationship Id="rId28" Type="http://schemas.openxmlformats.org/officeDocument/2006/relationships/customXml" Target="../ink/ink135.xml"/><Relationship Id="rId36" Type="http://schemas.openxmlformats.org/officeDocument/2006/relationships/customXml" Target="../ink/ink139.xml"/><Relationship Id="rId49" Type="http://schemas.openxmlformats.org/officeDocument/2006/relationships/image" Target="../media/image147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.png"/><Relationship Id="rId18" Type="http://schemas.openxmlformats.org/officeDocument/2006/relationships/customXml" Target="../ink/ink156.xml"/><Relationship Id="rId26" Type="http://schemas.openxmlformats.org/officeDocument/2006/relationships/customXml" Target="../ink/ink160.xml"/><Relationship Id="rId39" Type="http://schemas.openxmlformats.org/officeDocument/2006/relationships/image" Target="../media/image130.png"/><Relationship Id="rId21" Type="http://schemas.openxmlformats.org/officeDocument/2006/relationships/image" Target="../media/image159.png"/><Relationship Id="rId34" Type="http://schemas.openxmlformats.org/officeDocument/2006/relationships/customXml" Target="../ink/ink164.xml"/><Relationship Id="rId42" Type="http://schemas.openxmlformats.org/officeDocument/2006/relationships/customXml" Target="../ink/ink168.xml"/><Relationship Id="rId7" Type="http://schemas.openxmlformats.org/officeDocument/2006/relationships/image" Target="../media/image152.png"/><Relationship Id="rId2" Type="http://schemas.openxmlformats.org/officeDocument/2006/relationships/customXml" Target="../ink/ink148.xml"/><Relationship Id="rId16" Type="http://schemas.openxmlformats.org/officeDocument/2006/relationships/customXml" Target="../ink/ink155.xml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0.xml"/><Relationship Id="rId11" Type="http://schemas.openxmlformats.org/officeDocument/2006/relationships/image" Target="../media/image154.png"/><Relationship Id="rId24" Type="http://schemas.openxmlformats.org/officeDocument/2006/relationships/customXml" Target="../ink/ink159.xml"/><Relationship Id="rId32" Type="http://schemas.openxmlformats.org/officeDocument/2006/relationships/customXml" Target="../ink/ink163.xml"/><Relationship Id="rId37" Type="http://schemas.openxmlformats.org/officeDocument/2006/relationships/image" Target="../media/image129.png"/><Relationship Id="rId40" Type="http://schemas.openxmlformats.org/officeDocument/2006/relationships/customXml" Target="../ink/ink167.xml"/><Relationship Id="rId45" Type="http://schemas.openxmlformats.org/officeDocument/2006/relationships/image" Target="../media/image133.png"/><Relationship Id="rId5" Type="http://schemas.openxmlformats.org/officeDocument/2006/relationships/image" Target="../media/image151.png"/><Relationship Id="rId15" Type="http://schemas.openxmlformats.org/officeDocument/2006/relationships/image" Target="../media/image156.png"/><Relationship Id="rId23" Type="http://schemas.openxmlformats.org/officeDocument/2006/relationships/image" Target="../media/image160.png"/><Relationship Id="rId28" Type="http://schemas.openxmlformats.org/officeDocument/2006/relationships/customXml" Target="../ink/ink161.xml"/><Relationship Id="rId36" Type="http://schemas.openxmlformats.org/officeDocument/2006/relationships/customXml" Target="../ink/ink165.xml"/><Relationship Id="rId10" Type="http://schemas.openxmlformats.org/officeDocument/2006/relationships/customXml" Target="../ink/ink152.xml"/><Relationship Id="rId19" Type="http://schemas.openxmlformats.org/officeDocument/2006/relationships/image" Target="../media/image158.png"/><Relationship Id="rId31" Type="http://schemas.openxmlformats.org/officeDocument/2006/relationships/image" Target="../media/image126.png"/><Relationship Id="rId44" Type="http://schemas.openxmlformats.org/officeDocument/2006/relationships/customXml" Target="../ink/ink169.xml"/><Relationship Id="rId4" Type="http://schemas.openxmlformats.org/officeDocument/2006/relationships/customXml" Target="../ink/ink149.xml"/><Relationship Id="rId9" Type="http://schemas.openxmlformats.org/officeDocument/2006/relationships/image" Target="../media/image153.png"/><Relationship Id="rId14" Type="http://schemas.openxmlformats.org/officeDocument/2006/relationships/customXml" Target="../ink/ink154.xml"/><Relationship Id="rId22" Type="http://schemas.openxmlformats.org/officeDocument/2006/relationships/customXml" Target="../ink/ink158.xml"/><Relationship Id="rId27" Type="http://schemas.openxmlformats.org/officeDocument/2006/relationships/image" Target="../media/image124.png"/><Relationship Id="rId30" Type="http://schemas.openxmlformats.org/officeDocument/2006/relationships/customXml" Target="../ink/ink162.xml"/><Relationship Id="rId35" Type="http://schemas.openxmlformats.org/officeDocument/2006/relationships/image" Target="../media/image128.png"/><Relationship Id="rId43" Type="http://schemas.openxmlformats.org/officeDocument/2006/relationships/image" Target="../media/image132.png"/><Relationship Id="rId8" Type="http://schemas.openxmlformats.org/officeDocument/2006/relationships/customXml" Target="../ink/ink151.xml"/><Relationship Id="rId3" Type="http://schemas.openxmlformats.org/officeDocument/2006/relationships/image" Target="../media/image150.png"/><Relationship Id="rId12" Type="http://schemas.openxmlformats.org/officeDocument/2006/relationships/customXml" Target="../ink/ink153.xml"/><Relationship Id="rId17" Type="http://schemas.openxmlformats.org/officeDocument/2006/relationships/image" Target="../media/image157.png"/><Relationship Id="rId25" Type="http://schemas.openxmlformats.org/officeDocument/2006/relationships/image" Target="../media/image161.png"/><Relationship Id="rId33" Type="http://schemas.openxmlformats.org/officeDocument/2006/relationships/image" Target="../media/image127.png"/><Relationship Id="rId38" Type="http://schemas.openxmlformats.org/officeDocument/2006/relationships/customXml" Target="../ink/ink166.xml"/><Relationship Id="rId20" Type="http://schemas.openxmlformats.org/officeDocument/2006/relationships/customXml" Target="../ink/ink157.xml"/><Relationship Id="rId41" Type="http://schemas.openxmlformats.org/officeDocument/2006/relationships/image" Target="../media/image131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2.xml"/><Relationship Id="rId21" Type="http://schemas.openxmlformats.org/officeDocument/2006/relationships/image" Target="../media/image133.png"/><Relationship Id="rId42" Type="http://schemas.openxmlformats.org/officeDocument/2006/relationships/customXml" Target="../ink/ink190.xml"/><Relationship Id="rId47" Type="http://schemas.openxmlformats.org/officeDocument/2006/relationships/customXml" Target="../ink/ink193.xml"/><Relationship Id="rId63" Type="http://schemas.openxmlformats.org/officeDocument/2006/relationships/image" Target="../media/image179.png"/><Relationship Id="rId68" Type="http://schemas.openxmlformats.org/officeDocument/2006/relationships/customXml" Target="../ink/ink206.xml"/><Relationship Id="rId2" Type="http://schemas.openxmlformats.org/officeDocument/2006/relationships/customXml" Target="../ink/ink170.xml"/><Relationship Id="rId16" Type="http://schemas.openxmlformats.org/officeDocument/2006/relationships/customXml" Target="../ink/ink177.xml"/><Relationship Id="rId29" Type="http://schemas.openxmlformats.org/officeDocument/2006/relationships/image" Target="../media/image165.png"/><Relationship Id="rId11" Type="http://schemas.openxmlformats.org/officeDocument/2006/relationships/image" Target="../media/image128.png"/><Relationship Id="rId24" Type="http://schemas.openxmlformats.org/officeDocument/2006/relationships/customXml" Target="../ink/ink181.xml"/><Relationship Id="rId32" Type="http://schemas.openxmlformats.org/officeDocument/2006/relationships/customXml" Target="../ink/ink185.xml"/><Relationship Id="rId37" Type="http://schemas.openxmlformats.org/officeDocument/2006/relationships/image" Target="../media/image169.png"/><Relationship Id="rId40" Type="http://schemas.openxmlformats.org/officeDocument/2006/relationships/customXml" Target="../ink/ink189.xml"/><Relationship Id="rId45" Type="http://schemas.openxmlformats.org/officeDocument/2006/relationships/image" Target="../media/image173.png"/><Relationship Id="rId53" Type="http://schemas.openxmlformats.org/officeDocument/2006/relationships/image" Target="../media/image174.png"/><Relationship Id="rId58" Type="http://schemas.openxmlformats.org/officeDocument/2006/relationships/customXml" Target="../ink/ink201.xml"/><Relationship Id="rId66" Type="http://schemas.openxmlformats.org/officeDocument/2006/relationships/customXml" Target="../ink/ink205.xml"/><Relationship Id="rId74" Type="http://schemas.openxmlformats.org/officeDocument/2006/relationships/customXml" Target="../ink/ink209.xml"/><Relationship Id="rId5" Type="http://schemas.openxmlformats.org/officeDocument/2006/relationships/image" Target="../media/image125.png"/><Relationship Id="rId61" Type="http://schemas.openxmlformats.org/officeDocument/2006/relationships/image" Target="../media/image178.png"/><Relationship Id="rId19" Type="http://schemas.openxmlformats.org/officeDocument/2006/relationships/image" Target="../media/image132.png"/><Relationship Id="rId14" Type="http://schemas.openxmlformats.org/officeDocument/2006/relationships/customXml" Target="../ink/ink176.xml"/><Relationship Id="rId22" Type="http://schemas.openxmlformats.org/officeDocument/2006/relationships/customXml" Target="../ink/ink180.xml"/><Relationship Id="rId27" Type="http://schemas.openxmlformats.org/officeDocument/2006/relationships/image" Target="../media/image164.png"/><Relationship Id="rId30" Type="http://schemas.openxmlformats.org/officeDocument/2006/relationships/customXml" Target="../ink/ink184.xml"/><Relationship Id="rId35" Type="http://schemas.openxmlformats.org/officeDocument/2006/relationships/image" Target="../media/image168.png"/><Relationship Id="rId43" Type="http://schemas.openxmlformats.org/officeDocument/2006/relationships/image" Target="../media/image172.png"/><Relationship Id="rId48" Type="http://schemas.openxmlformats.org/officeDocument/2006/relationships/customXml" Target="../ink/ink194.xml"/><Relationship Id="rId56" Type="http://schemas.openxmlformats.org/officeDocument/2006/relationships/customXml" Target="../ink/ink200.xml"/><Relationship Id="rId64" Type="http://schemas.openxmlformats.org/officeDocument/2006/relationships/customXml" Target="../ink/ink204.xml"/><Relationship Id="rId69" Type="http://schemas.openxmlformats.org/officeDocument/2006/relationships/image" Target="../media/image182.png"/><Relationship Id="rId8" Type="http://schemas.openxmlformats.org/officeDocument/2006/relationships/customXml" Target="../ink/ink173.xml"/><Relationship Id="rId51" Type="http://schemas.openxmlformats.org/officeDocument/2006/relationships/customXml" Target="../ink/ink197.xml"/><Relationship Id="rId72" Type="http://schemas.openxmlformats.org/officeDocument/2006/relationships/customXml" Target="../ink/ink208.xml"/><Relationship Id="rId3" Type="http://schemas.openxmlformats.org/officeDocument/2006/relationships/image" Target="../media/image124.png"/><Relationship Id="rId12" Type="http://schemas.openxmlformats.org/officeDocument/2006/relationships/customXml" Target="../ink/ink175.xml"/><Relationship Id="rId17" Type="http://schemas.openxmlformats.org/officeDocument/2006/relationships/image" Target="../media/image131.png"/><Relationship Id="rId25" Type="http://schemas.openxmlformats.org/officeDocument/2006/relationships/image" Target="../media/image163.png"/><Relationship Id="rId33" Type="http://schemas.openxmlformats.org/officeDocument/2006/relationships/image" Target="../media/image167.png"/><Relationship Id="rId38" Type="http://schemas.openxmlformats.org/officeDocument/2006/relationships/customXml" Target="../ink/ink188.xml"/><Relationship Id="rId46" Type="http://schemas.openxmlformats.org/officeDocument/2006/relationships/customXml" Target="../ink/ink192.xml"/><Relationship Id="rId59" Type="http://schemas.openxmlformats.org/officeDocument/2006/relationships/image" Target="../media/image177.png"/><Relationship Id="rId67" Type="http://schemas.openxmlformats.org/officeDocument/2006/relationships/image" Target="../media/image181.png"/><Relationship Id="rId20" Type="http://schemas.openxmlformats.org/officeDocument/2006/relationships/customXml" Target="../ink/ink179.xml"/><Relationship Id="rId41" Type="http://schemas.openxmlformats.org/officeDocument/2006/relationships/image" Target="../media/image171.png"/><Relationship Id="rId54" Type="http://schemas.openxmlformats.org/officeDocument/2006/relationships/customXml" Target="../ink/ink199.xml"/><Relationship Id="rId62" Type="http://schemas.openxmlformats.org/officeDocument/2006/relationships/customXml" Target="../ink/ink203.xml"/><Relationship Id="rId70" Type="http://schemas.openxmlformats.org/officeDocument/2006/relationships/customXml" Target="../ink/ink207.xml"/><Relationship Id="rId75" Type="http://schemas.openxmlformats.org/officeDocument/2006/relationships/image" Target="../media/image18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2.xml"/><Relationship Id="rId15" Type="http://schemas.openxmlformats.org/officeDocument/2006/relationships/image" Target="../media/image130.png"/><Relationship Id="rId23" Type="http://schemas.openxmlformats.org/officeDocument/2006/relationships/image" Target="../media/image162.png"/><Relationship Id="rId28" Type="http://schemas.openxmlformats.org/officeDocument/2006/relationships/customXml" Target="../ink/ink183.xml"/><Relationship Id="rId36" Type="http://schemas.openxmlformats.org/officeDocument/2006/relationships/customXml" Target="../ink/ink187.xml"/><Relationship Id="rId49" Type="http://schemas.openxmlformats.org/officeDocument/2006/relationships/customXml" Target="../ink/ink195.xml"/><Relationship Id="rId57" Type="http://schemas.openxmlformats.org/officeDocument/2006/relationships/image" Target="../media/image176.png"/><Relationship Id="rId10" Type="http://schemas.openxmlformats.org/officeDocument/2006/relationships/customXml" Target="../ink/ink174.xml"/><Relationship Id="rId31" Type="http://schemas.openxmlformats.org/officeDocument/2006/relationships/image" Target="../media/image166.png"/><Relationship Id="rId44" Type="http://schemas.openxmlformats.org/officeDocument/2006/relationships/customXml" Target="../ink/ink191.xml"/><Relationship Id="rId52" Type="http://schemas.openxmlformats.org/officeDocument/2006/relationships/customXml" Target="../ink/ink198.xml"/><Relationship Id="rId60" Type="http://schemas.openxmlformats.org/officeDocument/2006/relationships/customXml" Target="../ink/ink202.xml"/><Relationship Id="rId65" Type="http://schemas.openxmlformats.org/officeDocument/2006/relationships/image" Target="../media/image180.png"/><Relationship Id="rId73" Type="http://schemas.openxmlformats.org/officeDocument/2006/relationships/image" Target="../media/image184.png"/><Relationship Id="rId4" Type="http://schemas.openxmlformats.org/officeDocument/2006/relationships/customXml" Target="../ink/ink171.xml"/><Relationship Id="rId9" Type="http://schemas.openxmlformats.org/officeDocument/2006/relationships/image" Target="../media/image127.png"/><Relationship Id="rId13" Type="http://schemas.openxmlformats.org/officeDocument/2006/relationships/image" Target="../media/image129.png"/><Relationship Id="rId18" Type="http://schemas.openxmlformats.org/officeDocument/2006/relationships/customXml" Target="../ink/ink178.xml"/><Relationship Id="rId39" Type="http://schemas.openxmlformats.org/officeDocument/2006/relationships/image" Target="../media/image170.png"/><Relationship Id="rId34" Type="http://schemas.openxmlformats.org/officeDocument/2006/relationships/customXml" Target="../ink/ink186.xml"/><Relationship Id="rId50" Type="http://schemas.openxmlformats.org/officeDocument/2006/relationships/customXml" Target="../ink/ink196.xml"/><Relationship Id="rId55" Type="http://schemas.openxmlformats.org/officeDocument/2006/relationships/image" Target="../media/image175.png"/><Relationship Id="rId7" Type="http://schemas.openxmlformats.org/officeDocument/2006/relationships/image" Target="../media/image126.png"/><Relationship Id="rId71" Type="http://schemas.openxmlformats.org/officeDocument/2006/relationships/image" Target="../media/image18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3.xml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35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0.png"/><Relationship Id="rId66" Type="http://schemas.openxmlformats.org/officeDocument/2006/relationships/image" Target="../media/image34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2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9" Type="http://schemas.openxmlformats.org/officeDocument/2006/relationships/customXml" Target="../ink/ink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9.xm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9" Type="http://schemas.openxmlformats.org/officeDocument/2006/relationships/customXml" Target="../ink/ink52.xml"/><Relationship Id="rId21" Type="http://schemas.openxmlformats.org/officeDocument/2006/relationships/customXml" Target="../ink/ink43.xml"/><Relationship Id="rId34" Type="http://schemas.openxmlformats.org/officeDocument/2006/relationships/image" Target="../media/image51.png"/><Relationship Id="rId42" Type="http://schemas.openxmlformats.org/officeDocument/2006/relationships/image" Target="../media/image55.png"/><Relationship Id="rId7" Type="http://schemas.openxmlformats.org/officeDocument/2006/relationships/customXml" Target="../ink/ink36.xml"/><Relationship Id="rId2" Type="http://schemas.openxmlformats.org/officeDocument/2006/relationships/image" Target="../media/image2.png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29" Type="http://schemas.openxmlformats.org/officeDocument/2006/relationships/customXml" Target="../ink/ink47.xml"/><Relationship Id="rId41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38.xml"/><Relationship Id="rId24" Type="http://schemas.openxmlformats.org/officeDocument/2006/relationships/image" Target="../media/image46.png"/><Relationship Id="rId32" Type="http://schemas.openxmlformats.org/officeDocument/2006/relationships/image" Target="../media/image50.png"/><Relationship Id="rId37" Type="http://schemas.openxmlformats.org/officeDocument/2006/relationships/customXml" Target="../ink/ink51.xml"/><Relationship Id="rId40" Type="http://schemas.openxmlformats.org/officeDocument/2006/relationships/image" Target="../media/image54.png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28" Type="http://schemas.openxmlformats.org/officeDocument/2006/relationships/image" Target="../media/image48.png"/><Relationship Id="rId36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customXml" Target="../ink/ink42.xml"/><Relationship Id="rId31" Type="http://schemas.openxmlformats.org/officeDocument/2006/relationships/customXml" Target="../ink/ink48.xml"/><Relationship Id="rId44" Type="http://schemas.openxmlformats.org/officeDocument/2006/relationships/image" Target="../media/image56.png"/><Relationship Id="rId4" Type="http://schemas.openxmlformats.org/officeDocument/2006/relationships/image" Target="../media/image36.png"/><Relationship Id="rId9" Type="http://schemas.openxmlformats.org/officeDocument/2006/relationships/customXml" Target="../ink/ink37.xm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customXml" Target="../ink/ink46.xml"/><Relationship Id="rId30" Type="http://schemas.openxmlformats.org/officeDocument/2006/relationships/image" Target="../media/image49.png"/><Relationship Id="rId35" Type="http://schemas.openxmlformats.org/officeDocument/2006/relationships/customXml" Target="../ink/ink50.xml"/><Relationship Id="rId43" Type="http://schemas.openxmlformats.org/officeDocument/2006/relationships/customXml" Target="../ink/ink54.xml"/><Relationship Id="rId8" Type="http://schemas.openxmlformats.org/officeDocument/2006/relationships/image" Target="../media/image38.png"/><Relationship Id="rId3" Type="http://schemas.openxmlformats.org/officeDocument/2006/relationships/customXml" Target="../ink/ink34.xml"/><Relationship Id="rId12" Type="http://schemas.openxmlformats.org/officeDocument/2006/relationships/image" Target="../media/image40.png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33" Type="http://schemas.openxmlformats.org/officeDocument/2006/relationships/customXml" Target="../ink/ink49.xml"/><Relationship Id="rId38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12" Type="http://schemas.openxmlformats.org/officeDocument/2006/relationships/customXml" Target="../ink/ink60.xml"/><Relationship Id="rId17" Type="http://schemas.openxmlformats.org/officeDocument/2006/relationships/image" Target="../media/image64.png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.xml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5" Type="http://schemas.openxmlformats.org/officeDocument/2006/relationships/image" Target="../media/image63.png"/><Relationship Id="rId10" Type="http://schemas.openxmlformats.org/officeDocument/2006/relationships/customXml" Target="../ink/ink59.xml"/><Relationship Id="rId4" Type="http://schemas.openxmlformats.org/officeDocument/2006/relationships/customXml" Target="../ink/ink56.xml"/><Relationship Id="rId9" Type="http://schemas.openxmlformats.org/officeDocument/2006/relationships/image" Target="../media/image60.png"/><Relationship Id="rId14" Type="http://schemas.openxmlformats.org/officeDocument/2006/relationships/customXml" Target="../ink/ink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50868-21F6-F3B2-8CDA-33E0228B8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BDB5C1-2622-7D64-7E87-F051C1551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Modelagem de dados.</a:t>
            </a:r>
          </a:p>
        </p:txBody>
      </p:sp>
    </p:spTree>
    <p:extLst>
      <p:ext uri="{BB962C8B-B14F-4D97-AF65-F5344CB8AC3E}">
        <p14:creationId xmlns:p14="http://schemas.microsoft.com/office/powerpoint/2010/main" val="178930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651C1E0-ECBB-33D5-9AE0-58557CE4E539}"/>
              </a:ext>
            </a:extLst>
          </p:cNvPr>
          <p:cNvSpPr/>
          <p:nvPr/>
        </p:nvSpPr>
        <p:spPr>
          <a:xfrm>
            <a:off x="7315200" y="91440"/>
            <a:ext cx="4697730" cy="90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Controle de estoque indústria de ferragens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7CD6619-A465-0099-BD2F-32117F8EC183}"/>
              </a:ext>
            </a:extLst>
          </p:cNvPr>
          <p:cNvSpPr txBox="1">
            <a:spLocks/>
          </p:cNvSpPr>
          <p:nvPr/>
        </p:nvSpPr>
        <p:spPr>
          <a:xfrm>
            <a:off x="392430" y="91440"/>
            <a:ext cx="2830830" cy="6675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Usuário</a:t>
            </a:r>
          </a:p>
          <a:p>
            <a:r>
              <a:rPr lang="pt-BR" dirty="0"/>
              <a:t>Produção</a:t>
            </a:r>
          </a:p>
          <a:p>
            <a:r>
              <a:rPr lang="pt-BR" dirty="0"/>
              <a:t>Venda</a:t>
            </a:r>
          </a:p>
          <a:p>
            <a:r>
              <a:rPr lang="pt-BR" dirty="0"/>
              <a:t>Produto</a:t>
            </a:r>
          </a:p>
          <a:p>
            <a:r>
              <a:rPr lang="pt-BR" dirty="0"/>
              <a:t>Funcionário</a:t>
            </a:r>
          </a:p>
          <a:p>
            <a:r>
              <a:rPr lang="pt-BR" dirty="0"/>
              <a:t>Fornecedor</a:t>
            </a:r>
          </a:p>
          <a:p>
            <a:r>
              <a:rPr lang="pt-BR" dirty="0"/>
              <a:t>Categoria</a:t>
            </a:r>
          </a:p>
          <a:p>
            <a:r>
              <a:rPr lang="pt-BR" dirty="0"/>
              <a:t>Histórico</a:t>
            </a:r>
          </a:p>
          <a:p>
            <a:r>
              <a:rPr lang="pt-BR" dirty="0"/>
              <a:t>Relatório</a:t>
            </a:r>
          </a:p>
          <a:p>
            <a:r>
              <a:rPr lang="pt-BR" dirty="0"/>
              <a:t>Cliente</a:t>
            </a:r>
          </a:p>
          <a:p>
            <a:r>
              <a:rPr lang="pt-BR" dirty="0"/>
              <a:t>Estoque</a:t>
            </a:r>
          </a:p>
          <a:p>
            <a:r>
              <a:rPr lang="pt-BR" dirty="0"/>
              <a:t>Marca</a:t>
            </a:r>
          </a:p>
          <a:p>
            <a:r>
              <a:rPr lang="pt-BR" dirty="0"/>
              <a:t>Movimentação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61FAA-2E66-482F-4AA4-B5331AE93ADF}"/>
              </a:ext>
            </a:extLst>
          </p:cNvPr>
          <p:cNvSpPr txBox="1">
            <a:spLocks/>
          </p:cNvSpPr>
          <p:nvPr/>
        </p:nvSpPr>
        <p:spPr>
          <a:xfrm>
            <a:off x="3265170" y="91440"/>
            <a:ext cx="3089910" cy="6675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ContasPagar</a:t>
            </a:r>
            <a:endParaRPr lang="pt-BR" dirty="0"/>
          </a:p>
          <a:p>
            <a:r>
              <a:rPr lang="pt-BR" dirty="0" err="1"/>
              <a:t>PeçaReposição</a:t>
            </a:r>
            <a:endParaRPr lang="pt-BR" dirty="0"/>
          </a:p>
          <a:p>
            <a:r>
              <a:rPr lang="pt-BR" dirty="0" err="1"/>
              <a:t>SegurançaDados</a:t>
            </a:r>
            <a:endParaRPr lang="pt-BR" dirty="0"/>
          </a:p>
          <a:p>
            <a:r>
              <a:rPr lang="pt-BR" dirty="0"/>
              <a:t>Insumos</a:t>
            </a:r>
          </a:p>
          <a:p>
            <a:r>
              <a:rPr lang="pt-BR" dirty="0"/>
              <a:t>Equipamentos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25B816-32A5-5C1C-8ACC-8C2BC85C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60" y="5455817"/>
            <a:ext cx="4292735" cy="123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4389FA9E-553B-621B-784A-FF1725712D97}"/>
                  </a:ext>
                </a:extLst>
              </p14:cNvPr>
              <p14:cNvContentPartPr/>
              <p14:nvPr/>
            </p14:nvContentPartPr>
            <p14:xfrm>
              <a:off x="2080080" y="197910"/>
              <a:ext cx="505440" cy="2624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4389FA9E-553B-621B-784A-FF1725712D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3960" y="191790"/>
                <a:ext cx="5176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07DBD087-42C9-B203-E8CF-FBB6C1A62E47}"/>
                  </a:ext>
                </a:extLst>
              </p14:cNvPr>
              <p14:cNvContentPartPr/>
              <p14:nvPr/>
            </p14:nvContentPartPr>
            <p14:xfrm>
              <a:off x="582840" y="845550"/>
              <a:ext cx="1755000" cy="594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07DBD087-42C9-B203-E8CF-FBB6C1A62E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6720" y="839430"/>
                <a:ext cx="17672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8E08B32-A7EF-433F-0F85-E936E163022C}"/>
                  </a:ext>
                </a:extLst>
              </p14:cNvPr>
              <p14:cNvContentPartPr/>
              <p14:nvPr/>
            </p14:nvContentPartPr>
            <p14:xfrm>
              <a:off x="491040" y="1314270"/>
              <a:ext cx="1223280" cy="352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8E08B32-A7EF-433F-0F85-E936E16302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920" y="1308150"/>
                <a:ext cx="1235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F4EADDD5-BCC4-1207-18D1-8ACBD0ED35EE}"/>
                  </a:ext>
                </a:extLst>
              </p14:cNvPr>
              <p14:cNvContentPartPr/>
              <p14:nvPr/>
            </p14:nvContentPartPr>
            <p14:xfrm>
              <a:off x="2063160" y="1748070"/>
              <a:ext cx="622080" cy="2052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F4EADDD5-BCC4-1207-18D1-8ACBD0ED35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57040" y="1741950"/>
                <a:ext cx="6343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A0C98568-CAA5-5EB2-CB24-A411D26136E4}"/>
                  </a:ext>
                </a:extLst>
              </p14:cNvPr>
              <p14:cNvContentPartPr/>
              <p14:nvPr/>
            </p14:nvContentPartPr>
            <p14:xfrm>
              <a:off x="2696040" y="2228310"/>
              <a:ext cx="435240" cy="2660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A0C98568-CAA5-5EB2-CB24-A411D26136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89920" y="2222190"/>
                <a:ext cx="4474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38E91B26-3385-89CE-F1B5-7DF005CDEBE6}"/>
                  </a:ext>
                </a:extLst>
              </p14:cNvPr>
              <p14:cNvContentPartPr/>
              <p14:nvPr/>
            </p14:nvContentPartPr>
            <p14:xfrm>
              <a:off x="2422800" y="3171150"/>
              <a:ext cx="592920" cy="3196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38E91B26-3385-89CE-F1B5-7DF005CDEB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16680" y="3165030"/>
                <a:ext cx="6051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AFCD0801-D746-95DA-CFB3-D9A4379E0087}"/>
                  </a:ext>
                </a:extLst>
              </p14:cNvPr>
              <p14:cNvContentPartPr/>
              <p14:nvPr/>
            </p14:nvContentPartPr>
            <p14:xfrm>
              <a:off x="192600" y="3803310"/>
              <a:ext cx="397800" cy="278064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AFCD0801-D746-95DA-CFB3-D9A4379E008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6480" y="3797190"/>
                <a:ext cx="410040" cy="27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F420AE3C-D69F-8B06-EAB9-EC434CC0BA39}"/>
                  </a:ext>
                </a:extLst>
              </p14:cNvPr>
              <p14:cNvContentPartPr/>
              <p14:nvPr/>
            </p14:nvContentPartPr>
            <p14:xfrm>
              <a:off x="570960" y="3771630"/>
              <a:ext cx="1625040" cy="1497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F420AE3C-D69F-8B06-EAB9-EC434CC0BA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4840" y="3765510"/>
                <a:ext cx="16372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DE2D34B6-7F44-FF64-672B-3428EFC59460}"/>
                  </a:ext>
                </a:extLst>
              </p14:cNvPr>
              <p14:cNvContentPartPr/>
              <p14:nvPr/>
            </p14:nvContentPartPr>
            <p14:xfrm>
              <a:off x="617040" y="4422870"/>
              <a:ext cx="1469520" cy="3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DE2D34B6-7F44-FF64-672B-3428EFC594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0920" y="4416750"/>
                <a:ext cx="1481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5DC46041-CF33-B774-5855-CBE0B760BAB2}"/>
                  </a:ext>
                </a:extLst>
              </p14:cNvPr>
              <p14:cNvContentPartPr/>
              <p14:nvPr/>
            </p14:nvContentPartPr>
            <p14:xfrm>
              <a:off x="570960" y="4887270"/>
              <a:ext cx="1467720" cy="8460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5DC46041-CF33-B774-5855-CBE0B760BAB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4840" y="4881150"/>
                <a:ext cx="14799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B02FA789-C909-75DF-3170-E0592B65F6F2}"/>
                  </a:ext>
                </a:extLst>
              </p14:cNvPr>
              <p14:cNvContentPartPr/>
              <p14:nvPr/>
            </p14:nvContentPartPr>
            <p14:xfrm>
              <a:off x="2171160" y="5079510"/>
              <a:ext cx="725400" cy="39924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B02FA789-C909-75DF-3170-E0592B65F6F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65040" y="5073390"/>
                <a:ext cx="73764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0C735A95-DE9A-D9A9-24F8-32A6D14C2B93}"/>
                  </a:ext>
                </a:extLst>
              </p14:cNvPr>
              <p14:cNvContentPartPr/>
              <p14:nvPr/>
            </p14:nvContentPartPr>
            <p14:xfrm>
              <a:off x="673920" y="5859990"/>
              <a:ext cx="1108080" cy="10728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0C735A95-DE9A-D9A9-24F8-32A6D14C2B9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7800" y="5853870"/>
                <a:ext cx="11203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B68E248-FC48-B289-54D7-092F44F9B58A}"/>
                  </a:ext>
                </a:extLst>
              </p14:cNvPr>
              <p14:cNvContentPartPr/>
              <p14:nvPr/>
            </p14:nvContentPartPr>
            <p14:xfrm>
              <a:off x="3554640" y="284670"/>
              <a:ext cx="2056680" cy="1260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B68E248-FC48-B289-54D7-092F44F9B58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48520" y="278550"/>
                <a:ext cx="20689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2B836D75-9642-0A4D-B09D-028FDCF5A5E3}"/>
                  </a:ext>
                </a:extLst>
              </p14:cNvPr>
              <p14:cNvContentPartPr/>
              <p14:nvPr/>
            </p14:nvContentPartPr>
            <p14:xfrm>
              <a:off x="3291480" y="810630"/>
              <a:ext cx="3075120" cy="3528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2B836D75-9642-0A4D-B09D-028FDCF5A5E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285360" y="804510"/>
                <a:ext cx="30873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6FC85FD0-5819-1553-22DF-2FF2F4D5D05B}"/>
                  </a:ext>
                </a:extLst>
              </p14:cNvPr>
              <p14:cNvContentPartPr/>
              <p14:nvPr/>
            </p14:nvContentPartPr>
            <p14:xfrm>
              <a:off x="3245760" y="1358910"/>
              <a:ext cx="2949120" cy="7128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6FC85FD0-5819-1553-22DF-2FF2F4D5D05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39640" y="1352790"/>
                <a:ext cx="29613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5D51CF26-0930-44D3-AA66-ABCD871FBD20}"/>
                  </a:ext>
                </a:extLst>
              </p14:cNvPr>
              <p14:cNvContentPartPr/>
              <p14:nvPr/>
            </p14:nvContentPartPr>
            <p14:xfrm>
              <a:off x="3554640" y="1769670"/>
              <a:ext cx="1647720" cy="590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5D51CF26-0930-44D3-AA66-ABCD871FBD2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48520" y="1763550"/>
                <a:ext cx="16599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227ED0EB-30E3-9F1E-1BDA-775BD5FDB4AD}"/>
                  </a:ext>
                </a:extLst>
              </p14:cNvPr>
              <p14:cNvContentPartPr/>
              <p14:nvPr/>
            </p14:nvContentPartPr>
            <p14:xfrm>
              <a:off x="3466800" y="2377710"/>
              <a:ext cx="2454120" cy="4752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227ED0EB-30E3-9F1E-1BDA-775BD5FDB4A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60680" y="2371590"/>
                <a:ext cx="246636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5EBF32E-1B5B-A7F0-2FF3-3B1CD28F8797}"/>
              </a:ext>
            </a:extLst>
          </p:cNvPr>
          <p:cNvGrpSpPr/>
          <p:nvPr/>
        </p:nvGrpSpPr>
        <p:grpSpPr>
          <a:xfrm>
            <a:off x="628200" y="2647350"/>
            <a:ext cx="2386080" cy="327240"/>
            <a:chOff x="628200" y="2647350"/>
            <a:chExt cx="238608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214BBBC-84F8-FCF8-1032-6A67A7DFB560}"/>
                    </a:ext>
                  </a:extLst>
                </p14:cNvPr>
                <p14:cNvContentPartPr/>
                <p14:nvPr/>
              </p14:nvContentPartPr>
              <p14:xfrm>
                <a:off x="2639880" y="2647350"/>
                <a:ext cx="374400" cy="3272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214BBBC-84F8-FCF8-1032-6A67A7DFB56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33760" y="2641230"/>
                  <a:ext cx="3866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B6A5EC39-B62C-9B4C-A3E7-E58167B4F958}"/>
                    </a:ext>
                  </a:extLst>
                </p14:cNvPr>
                <p14:cNvContentPartPr/>
                <p14:nvPr/>
              </p14:nvContentPartPr>
              <p14:xfrm>
                <a:off x="2765880" y="2697030"/>
                <a:ext cx="159120" cy="1778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B6A5EC39-B62C-9B4C-A3E7-E58167B4F95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59760" y="2690910"/>
                  <a:ext cx="171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306C3309-489C-CFB1-F699-34D23D7C1679}"/>
                    </a:ext>
                  </a:extLst>
                </p14:cNvPr>
                <p14:cNvContentPartPr/>
                <p14:nvPr/>
              </p14:nvContentPartPr>
              <p14:xfrm>
                <a:off x="628200" y="2811510"/>
                <a:ext cx="1919160" cy="1148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306C3309-489C-CFB1-F699-34D23D7C167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2080" y="2805390"/>
                  <a:ext cx="1931400" cy="12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944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C9E12478-D1A1-3497-171C-7345755EC0BD}"/>
              </a:ext>
            </a:extLst>
          </p:cNvPr>
          <p:cNvSpPr/>
          <p:nvPr/>
        </p:nvSpPr>
        <p:spPr>
          <a:xfrm>
            <a:off x="6165300" y="63072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A82263B-2209-4017-C4EB-E09DBA196C2A}"/>
              </a:ext>
            </a:extLst>
          </p:cNvPr>
          <p:cNvSpPr/>
          <p:nvPr/>
        </p:nvSpPr>
        <p:spPr>
          <a:xfrm>
            <a:off x="2052870" y="277542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0B91E7A-31D1-55DD-7E81-9AAFE691B0D9}"/>
              </a:ext>
            </a:extLst>
          </p:cNvPr>
          <p:cNvSpPr/>
          <p:nvPr/>
        </p:nvSpPr>
        <p:spPr>
          <a:xfrm>
            <a:off x="6181260" y="511668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Funcionário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F56B567-F277-AA8F-5666-CD5DB6139751}"/>
              </a:ext>
            </a:extLst>
          </p:cNvPr>
          <p:cNvSpPr/>
          <p:nvPr/>
        </p:nvSpPr>
        <p:spPr>
          <a:xfrm>
            <a:off x="2052870" y="5110938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0772324-69E1-1CD1-3E24-2B11FEB9E5C3}"/>
              </a:ext>
            </a:extLst>
          </p:cNvPr>
          <p:cNvSpPr/>
          <p:nvPr/>
        </p:nvSpPr>
        <p:spPr>
          <a:xfrm>
            <a:off x="2052870" y="63072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Estoque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17BEB51-3795-0A37-9951-C44F26262A7E}"/>
              </a:ext>
            </a:extLst>
          </p:cNvPr>
          <p:cNvSpPr/>
          <p:nvPr/>
        </p:nvSpPr>
        <p:spPr>
          <a:xfrm>
            <a:off x="6181260" y="277542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Movimentação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9162CC0-96FB-D659-2AFE-2480643BA65E}"/>
              </a:ext>
            </a:extLst>
          </p:cNvPr>
          <p:cNvCxnSpPr>
            <a:stCxn id="33" idx="2"/>
            <a:endCxn id="27" idx="0"/>
          </p:cNvCxnSpPr>
          <p:nvPr/>
        </p:nvCxnSpPr>
        <p:spPr>
          <a:xfrm>
            <a:off x="2948940" y="1398600"/>
            <a:ext cx="0" cy="1376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A7575EC-7E98-7C4A-0312-5C8441C4AB04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>
            <a:off x="2948940" y="3543300"/>
            <a:ext cx="0" cy="1567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43380C9-401B-B9A5-755E-0F82F6A0EFA1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>
            <a:off x="3845010" y="3159360"/>
            <a:ext cx="23362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7A100EF-7242-0E59-BEDA-892F87C59792}"/>
              </a:ext>
            </a:extLst>
          </p:cNvPr>
          <p:cNvCxnSpPr>
            <a:stCxn id="26" idx="2"/>
            <a:endCxn id="34" idx="0"/>
          </p:cNvCxnSpPr>
          <p:nvPr/>
        </p:nvCxnSpPr>
        <p:spPr>
          <a:xfrm>
            <a:off x="7061370" y="1398600"/>
            <a:ext cx="15960" cy="1376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2225FCC-31D5-AA16-8C80-6FC277F091F7}"/>
              </a:ext>
            </a:extLst>
          </p:cNvPr>
          <p:cNvCxnSpPr>
            <a:stCxn id="34" idx="2"/>
            <a:endCxn id="28" idx="0"/>
          </p:cNvCxnSpPr>
          <p:nvPr/>
        </p:nvCxnSpPr>
        <p:spPr>
          <a:xfrm>
            <a:off x="7077330" y="3543300"/>
            <a:ext cx="0" cy="1573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Losango 2">
            <a:extLst>
              <a:ext uri="{FF2B5EF4-FFF2-40B4-BE49-F238E27FC236}">
                <a16:creationId xmlns:a16="http://schemas.microsoft.com/office/drawing/2014/main" id="{451AD705-C283-B4BC-F09E-A6870429BB24}"/>
              </a:ext>
            </a:extLst>
          </p:cNvPr>
          <p:cNvSpPr/>
          <p:nvPr/>
        </p:nvSpPr>
        <p:spPr>
          <a:xfrm>
            <a:off x="5982210" y="3962303"/>
            <a:ext cx="215832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solicita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FA733C62-A89B-9D05-D158-106FCBFBDD72}"/>
              </a:ext>
            </a:extLst>
          </p:cNvPr>
          <p:cNvSpPr/>
          <p:nvPr/>
        </p:nvSpPr>
        <p:spPr>
          <a:xfrm>
            <a:off x="2052870" y="3962303"/>
            <a:ext cx="179214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410E5227-3C0A-79BF-B542-6AC925502752}"/>
              </a:ext>
            </a:extLst>
          </p:cNvPr>
          <p:cNvSpPr/>
          <p:nvPr/>
        </p:nvSpPr>
        <p:spPr>
          <a:xfrm>
            <a:off x="2052870" y="1703070"/>
            <a:ext cx="179214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800E70DF-FE3F-B451-77B7-BB6CA447274F}"/>
              </a:ext>
            </a:extLst>
          </p:cNvPr>
          <p:cNvSpPr/>
          <p:nvPr/>
        </p:nvSpPr>
        <p:spPr>
          <a:xfrm>
            <a:off x="6165300" y="1759823"/>
            <a:ext cx="179214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53AFDD31-065E-1412-FF9F-723A7341D477}"/>
              </a:ext>
            </a:extLst>
          </p:cNvPr>
          <p:cNvSpPr/>
          <p:nvPr/>
        </p:nvSpPr>
        <p:spPr>
          <a:xfrm>
            <a:off x="4109085" y="2775420"/>
            <a:ext cx="179214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</p:spTree>
    <p:extLst>
      <p:ext uri="{BB962C8B-B14F-4D97-AF65-F5344CB8AC3E}">
        <p14:creationId xmlns:p14="http://schemas.microsoft.com/office/powerpoint/2010/main" val="224383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651C1E0-ECBB-33D5-9AE0-58557CE4E539}"/>
              </a:ext>
            </a:extLst>
          </p:cNvPr>
          <p:cNvSpPr/>
          <p:nvPr/>
        </p:nvSpPr>
        <p:spPr>
          <a:xfrm>
            <a:off x="7943850" y="91440"/>
            <a:ext cx="4069080" cy="90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Sistema de Vendas para Pet Shop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7CD6619-A465-0099-BD2F-32117F8EC183}"/>
              </a:ext>
            </a:extLst>
          </p:cNvPr>
          <p:cNvSpPr txBox="1">
            <a:spLocks/>
          </p:cNvSpPr>
          <p:nvPr/>
        </p:nvSpPr>
        <p:spPr>
          <a:xfrm>
            <a:off x="392430" y="91440"/>
            <a:ext cx="2830830" cy="6675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Usuário</a:t>
            </a:r>
          </a:p>
          <a:p>
            <a:r>
              <a:rPr lang="pt-BR" dirty="0"/>
              <a:t>Fornecedor</a:t>
            </a:r>
          </a:p>
          <a:p>
            <a:r>
              <a:rPr lang="pt-BR" dirty="0"/>
              <a:t>Produto</a:t>
            </a:r>
          </a:p>
          <a:p>
            <a:r>
              <a:rPr lang="pt-BR" dirty="0"/>
              <a:t>Vendedor</a:t>
            </a:r>
          </a:p>
          <a:p>
            <a:r>
              <a:rPr lang="pt-BR" dirty="0"/>
              <a:t>Movimentação</a:t>
            </a:r>
          </a:p>
          <a:p>
            <a:r>
              <a:rPr lang="pt-BR" dirty="0"/>
              <a:t>Funcionário</a:t>
            </a:r>
          </a:p>
          <a:p>
            <a:r>
              <a:rPr lang="pt-BR" dirty="0"/>
              <a:t>Categoria</a:t>
            </a:r>
          </a:p>
          <a:p>
            <a:r>
              <a:rPr lang="pt-BR" dirty="0"/>
              <a:t>Estoque</a:t>
            </a:r>
          </a:p>
          <a:p>
            <a:r>
              <a:rPr lang="pt-BR" dirty="0"/>
              <a:t>Finanças</a:t>
            </a:r>
          </a:p>
          <a:p>
            <a:r>
              <a:rPr lang="pt-BR" dirty="0"/>
              <a:t>Delivery</a:t>
            </a:r>
          </a:p>
          <a:p>
            <a:r>
              <a:rPr lang="pt-BR" dirty="0"/>
              <a:t>Cliente</a:t>
            </a:r>
          </a:p>
          <a:p>
            <a:r>
              <a:rPr lang="pt-BR" dirty="0"/>
              <a:t>Faturamento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25B816-32A5-5C1C-8ACC-8C2BC85C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60" y="5455817"/>
            <a:ext cx="4292735" cy="123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FD13DAE-8D10-A22C-03F5-ADB56389A2BA}"/>
                  </a:ext>
                </a:extLst>
              </p14:cNvPr>
              <p14:cNvContentPartPr/>
              <p14:nvPr/>
            </p14:nvContentPartPr>
            <p14:xfrm>
              <a:off x="397080" y="2742750"/>
              <a:ext cx="262440" cy="2667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FD13DAE-8D10-A22C-03F5-ADB56389A2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960" y="2736630"/>
                <a:ext cx="2746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30DF549-0E6F-005A-198C-5291632EC1D0}"/>
                  </a:ext>
                </a:extLst>
              </p14:cNvPr>
              <p14:cNvContentPartPr/>
              <p14:nvPr/>
            </p14:nvContentPartPr>
            <p14:xfrm>
              <a:off x="407880" y="147150"/>
              <a:ext cx="243000" cy="2440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30DF549-0E6F-005A-198C-5291632EC1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760" y="141030"/>
                <a:ext cx="2552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556AC655-5A6C-893A-46D0-32481E63A160}"/>
                  </a:ext>
                </a:extLst>
              </p14:cNvPr>
              <p14:cNvContentPartPr/>
              <p14:nvPr/>
            </p14:nvContentPartPr>
            <p14:xfrm>
              <a:off x="422640" y="2857230"/>
              <a:ext cx="2216520" cy="687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556AC655-5A6C-893A-46D0-32481E63A1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6520" y="2851110"/>
                <a:ext cx="22287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48A92C02-BD82-05A6-86FF-A0163645170D}"/>
                  </a:ext>
                </a:extLst>
              </p14:cNvPr>
              <p14:cNvContentPartPr/>
              <p14:nvPr/>
            </p14:nvContentPartPr>
            <p14:xfrm>
              <a:off x="2170440" y="172710"/>
              <a:ext cx="358200" cy="2005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48A92C02-BD82-05A6-86FF-A016364517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4320" y="166590"/>
                <a:ext cx="3704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F3322DC4-699A-FBC9-A381-1B77224C179B}"/>
                  </a:ext>
                </a:extLst>
              </p14:cNvPr>
              <p14:cNvContentPartPr/>
              <p14:nvPr/>
            </p14:nvContentPartPr>
            <p14:xfrm>
              <a:off x="2628720" y="719910"/>
              <a:ext cx="336600" cy="2019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F3322DC4-699A-FBC9-A381-1B77224C17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22600" y="713790"/>
                <a:ext cx="3488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B068D3E0-8EA0-3EB5-2FDD-EDDD99599096}"/>
                  </a:ext>
                </a:extLst>
              </p14:cNvPr>
              <p14:cNvContentPartPr/>
              <p14:nvPr/>
            </p14:nvContentPartPr>
            <p14:xfrm>
              <a:off x="2059560" y="1291230"/>
              <a:ext cx="453600" cy="25452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B068D3E0-8EA0-3EB5-2FDD-EDDD9959909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53440" y="1285110"/>
                <a:ext cx="4658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190B4492-A0BF-39E4-2E00-0FBB2B3FCBDB}"/>
                  </a:ext>
                </a:extLst>
              </p14:cNvPr>
              <p14:cNvContentPartPr/>
              <p14:nvPr/>
            </p14:nvContentPartPr>
            <p14:xfrm>
              <a:off x="537120" y="1817190"/>
              <a:ext cx="1782720" cy="9324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190B4492-A0BF-39E4-2E00-0FBB2B3FCBD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1000" y="1811070"/>
                <a:ext cx="1794960" cy="1054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C59867BD-0ED6-224E-7A15-D60D9D556F7F}"/>
              </a:ext>
            </a:extLst>
          </p:cNvPr>
          <p:cNvSpPr txBox="1">
            <a:spLocks/>
          </p:cNvSpPr>
          <p:nvPr/>
        </p:nvSpPr>
        <p:spPr>
          <a:xfrm>
            <a:off x="3649980" y="91440"/>
            <a:ext cx="2830830" cy="6675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Compra</a:t>
            </a:r>
          </a:p>
          <a:p>
            <a:r>
              <a:rPr lang="pt-BR" dirty="0"/>
              <a:t>Venda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0F1DF1C7-BBEE-DF32-F8CF-EC919F5FEE9E}"/>
                  </a:ext>
                </a:extLst>
              </p14:cNvPr>
              <p14:cNvContentPartPr/>
              <p14:nvPr/>
            </p14:nvContentPartPr>
            <p14:xfrm>
              <a:off x="468360" y="2342430"/>
              <a:ext cx="2485440" cy="5760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0F1DF1C7-BBEE-DF32-F8CF-EC919F5FEE9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2240" y="2336310"/>
                <a:ext cx="24976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561DE3A8-EF4E-6A89-EA16-B14809BA139F}"/>
                  </a:ext>
                </a:extLst>
              </p14:cNvPr>
              <p14:cNvContentPartPr/>
              <p14:nvPr/>
            </p14:nvContentPartPr>
            <p14:xfrm>
              <a:off x="2342880" y="3180510"/>
              <a:ext cx="350640" cy="27792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561DE3A8-EF4E-6A89-EA16-B14809BA13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36760" y="3174390"/>
                <a:ext cx="3628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18720F5E-8E5B-1D4D-26B4-EC6AD4DF5C64}"/>
                  </a:ext>
                </a:extLst>
              </p14:cNvPr>
              <p14:cNvContentPartPr/>
              <p14:nvPr/>
            </p14:nvContentPartPr>
            <p14:xfrm>
              <a:off x="2147760" y="3649230"/>
              <a:ext cx="777240" cy="3747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18720F5E-8E5B-1D4D-26B4-EC6AD4DF5C6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41640" y="3643110"/>
                <a:ext cx="7894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46EDF0BD-94B6-DE61-0A63-5E9620EF4FC5}"/>
                  </a:ext>
                </a:extLst>
              </p14:cNvPr>
              <p14:cNvContentPartPr/>
              <p14:nvPr/>
            </p14:nvContentPartPr>
            <p14:xfrm>
              <a:off x="639720" y="4400190"/>
              <a:ext cx="1872360" cy="6948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46EDF0BD-94B6-DE61-0A63-5E9620EF4FC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3600" y="4394070"/>
                <a:ext cx="18846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383ED9A1-98FA-50C4-604F-4DD76D936517}"/>
                  </a:ext>
                </a:extLst>
              </p14:cNvPr>
              <p14:cNvContentPartPr/>
              <p14:nvPr/>
            </p14:nvContentPartPr>
            <p14:xfrm>
              <a:off x="537120" y="4925790"/>
              <a:ext cx="1450440" cy="597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383ED9A1-98FA-50C4-604F-4DD76D93651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1000" y="4919670"/>
                <a:ext cx="1462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18C939B3-BB10-AA96-F804-C5FDCB5B798C}"/>
                  </a:ext>
                </a:extLst>
              </p14:cNvPr>
              <p14:cNvContentPartPr/>
              <p14:nvPr/>
            </p14:nvContentPartPr>
            <p14:xfrm>
              <a:off x="1899720" y="5278950"/>
              <a:ext cx="454320" cy="2991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18C939B3-BB10-AA96-F804-C5FDCB5B798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93600" y="5272830"/>
                <a:ext cx="4665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9C9FB0D8-2223-B276-C5D1-3A083659683D}"/>
                  </a:ext>
                </a:extLst>
              </p14:cNvPr>
              <p14:cNvContentPartPr/>
              <p14:nvPr/>
            </p14:nvContentPartPr>
            <p14:xfrm>
              <a:off x="376560" y="5942070"/>
              <a:ext cx="2399400" cy="12780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9C9FB0D8-2223-B276-C5D1-3A083659683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0440" y="5935950"/>
                <a:ext cx="2411640" cy="1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50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15433D8D-5D9A-FCC0-BF1D-36A08FDA8FE8}"/>
              </a:ext>
            </a:extLst>
          </p:cNvPr>
          <p:cNvSpPr/>
          <p:nvPr/>
        </p:nvSpPr>
        <p:spPr>
          <a:xfrm>
            <a:off x="3743070" y="264060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590316D-B3DC-1284-1EC5-46F0F184C0A6}"/>
              </a:ext>
            </a:extLst>
          </p:cNvPr>
          <p:cNvSpPr/>
          <p:nvPr/>
        </p:nvSpPr>
        <p:spPr>
          <a:xfrm>
            <a:off x="7544755" y="5324224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1541CFF-8A89-CD40-AF16-AD18466D7E93}"/>
              </a:ext>
            </a:extLst>
          </p:cNvPr>
          <p:cNvSpPr/>
          <p:nvPr/>
        </p:nvSpPr>
        <p:spPr>
          <a:xfrm>
            <a:off x="3743070" y="5258700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47BA652-125D-4617-D603-666058C03BB6}"/>
              </a:ext>
            </a:extLst>
          </p:cNvPr>
          <p:cNvSpPr/>
          <p:nvPr/>
        </p:nvSpPr>
        <p:spPr>
          <a:xfrm>
            <a:off x="220980" y="5295240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679E284-8A93-97F2-7246-FD11BF55E165}"/>
              </a:ext>
            </a:extLst>
          </p:cNvPr>
          <p:cNvSpPr/>
          <p:nvPr/>
        </p:nvSpPr>
        <p:spPr>
          <a:xfrm>
            <a:off x="3743070" y="3463742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Estoque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A14C019-4E2B-B988-420E-639AE3AAE9D4}"/>
              </a:ext>
            </a:extLst>
          </p:cNvPr>
          <p:cNvSpPr/>
          <p:nvPr/>
        </p:nvSpPr>
        <p:spPr>
          <a:xfrm>
            <a:off x="255270" y="1863901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8FE574A-DB73-528E-52A4-59DD343D61A1}"/>
              </a:ext>
            </a:extLst>
          </p:cNvPr>
          <p:cNvSpPr/>
          <p:nvPr/>
        </p:nvSpPr>
        <p:spPr>
          <a:xfrm>
            <a:off x="7528560" y="3492272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Compra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4177ABB-D7D2-A4F6-0F66-948B458E4D11}"/>
              </a:ext>
            </a:extLst>
          </p:cNvPr>
          <p:cNvSpPr/>
          <p:nvPr/>
        </p:nvSpPr>
        <p:spPr>
          <a:xfrm>
            <a:off x="3743070" y="1863901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Venda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D299258E-36BE-C141-D685-6DD87292805D}"/>
              </a:ext>
            </a:extLst>
          </p:cNvPr>
          <p:cNvSpPr/>
          <p:nvPr/>
        </p:nvSpPr>
        <p:spPr>
          <a:xfrm>
            <a:off x="4070730" y="1063980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E6DEF96B-C24E-C549-1359-6D27431F54E9}"/>
              </a:ext>
            </a:extLst>
          </p:cNvPr>
          <p:cNvSpPr/>
          <p:nvPr/>
        </p:nvSpPr>
        <p:spPr>
          <a:xfrm>
            <a:off x="2648647" y="1863901"/>
            <a:ext cx="99765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52247DA7-11B5-EE49-30F5-4270A44A1F46}"/>
              </a:ext>
            </a:extLst>
          </p:cNvPr>
          <p:cNvSpPr/>
          <p:nvPr/>
        </p:nvSpPr>
        <p:spPr>
          <a:xfrm>
            <a:off x="4022344" y="2698198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9CAE486D-5D1B-94FC-9C48-E39C8730668F}"/>
              </a:ext>
            </a:extLst>
          </p:cNvPr>
          <p:cNvSpPr/>
          <p:nvPr/>
        </p:nvSpPr>
        <p:spPr>
          <a:xfrm>
            <a:off x="4022344" y="4414277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37D646EB-99BC-6E76-445C-3A98A9D857BD}"/>
              </a:ext>
            </a:extLst>
          </p:cNvPr>
          <p:cNvSpPr/>
          <p:nvPr/>
        </p:nvSpPr>
        <p:spPr>
          <a:xfrm>
            <a:off x="2538982" y="5253664"/>
            <a:ext cx="99765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Losango 18">
            <a:extLst>
              <a:ext uri="{FF2B5EF4-FFF2-40B4-BE49-F238E27FC236}">
                <a16:creationId xmlns:a16="http://schemas.microsoft.com/office/drawing/2014/main" id="{EFC22A74-B445-CB54-287E-436B658C2650}"/>
              </a:ext>
            </a:extLst>
          </p:cNvPr>
          <p:cNvSpPr/>
          <p:nvPr/>
        </p:nvSpPr>
        <p:spPr>
          <a:xfrm>
            <a:off x="6120510" y="3457712"/>
            <a:ext cx="125184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Losango 27">
            <a:extLst>
              <a:ext uri="{FF2B5EF4-FFF2-40B4-BE49-F238E27FC236}">
                <a16:creationId xmlns:a16="http://schemas.microsoft.com/office/drawing/2014/main" id="{F38DBCB1-7163-7FD6-BBA3-2F0443359505}"/>
              </a:ext>
            </a:extLst>
          </p:cNvPr>
          <p:cNvSpPr/>
          <p:nvPr/>
        </p:nvSpPr>
        <p:spPr>
          <a:xfrm>
            <a:off x="7856220" y="1760040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D2C07885-DD1D-F0EB-2614-6DF97CA5BB01}"/>
              </a:ext>
            </a:extLst>
          </p:cNvPr>
          <p:cNvCxnSpPr>
            <a:stCxn id="20" idx="3"/>
            <a:endCxn id="26" idx="0"/>
          </p:cNvCxnSpPr>
          <p:nvPr/>
        </p:nvCxnSpPr>
        <p:spPr>
          <a:xfrm>
            <a:off x="5964300" y="612090"/>
            <a:ext cx="2674875" cy="28801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osango 30">
            <a:extLst>
              <a:ext uri="{FF2B5EF4-FFF2-40B4-BE49-F238E27FC236}">
                <a16:creationId xmlns:a16="http://schemas.microsoft.com/office/drawing/2014/main" id="{9416EA65-5129-79F3-C632-C104C7AFEE74}"/>
              </a:ext>
            </a:extLst>
          </p:cNvPr>
          <p:cNvSpPr/>
          <p:nvPr/>
        </p:nvSpPr>
        <p:spPr>
          <a:xfrm>
            <a:off x="7856220" y="4414277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12408E65-E867-80CE-3F3C-98D0E275D51C}"/>
                  </a:ext>
                </a:extLst>
              </p14:cNvPr>
              <p14:cNvContentPartPr/>
              <p14:nvPr/>
            </p14:nvContentPartPr>
            <p14:xfrm>
              <a:off x="4834440" y="959670"/>
              <a:ext cx="4680" cy="10584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12408E65-E867-80CE-3F3C-98D0E275D5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8320" y="953550"/>
                <a:ext cx="169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44513166-C347-63AE-A8C1-C0E99B17A576}"/>
                  </a:ext>
                </a:extLst>
              </p14:cNvPr>
              <p14:cNvContentPartPr/>
              <p14:nvPr/>
            </p14:nvContentPartPr>
            <p14:xfrm>
              <a:off x="4857120" y="1771470"/>
              <a:ext cx="12240" cy="7812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44513166-C347-63AE-A8C1-C0E99B17A5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1000" y="1765350"/>
                <a:ext cx="244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A181369E-510D-C350-EBDC-0256E57289F3}"/>
                  </a:ext>
                </a:extLst>
              </p14:cNvPr>
              <p14:cNvContentPartPr/>
              <p14:nvPr/>
            </p14:nvContentPartPr>
            <p14:xfrm>
              <a:off x="2468520" y="2228310"/>
              <a:ext cx="147960" cy="36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A181369E-510D-C350-EBDC-0256E57289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2400" y="2222190"/>
                <a:ext cx="1602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2F6B8FF1-1AAC-F53F-641F-4CA12C6B8A58}"/>
                  </a:ext>
                </a:extLst>
              </p14:cNvPr>
              <p14:cNvContentPartPr/>
              <p14:nvPr/>
            </p14:nvContentPartPr>
            <p14:xfrm>
              <a:off x="3657240" y="2228310"/>
              <a:ext cx="98640" cy="36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2F6B8FF1-1AAC-F53F-641F-4CA12C6B8A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1120" y="2222190"/>
                <a:ext cx="110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662BA3B3-179D-DFCF-7F0D-090726272E7C}"/>
                  </a:ext>
                </a:extLst>
              </p14:cNvPr>
              <p14:cNvContentPartPr/>
              <p14:nvPr/>
            </p14:nvContentPartPr>
            <p14:xfrm>
              <a:off x="4800600" y="2571390"/>
              <a:ext cx="360" cy="1371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662BA3B3-179D-DFCF-7F0D-090726272E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4480" y="2565270"/>
                <a:ext cx="126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F52709CB-4C39-481E-D710-4ABEA77BA32C}"/>
                  </a:ext>
                </a:extLst>
              </p14:cNvPr>
              <p14:cNvContentPartPr/>
              <p14:nvPr/>
            </p14:nvContentPartPr>
            <p14:xfrm>
              <a:off x="4811760" y="3394350"/>
              <a:ext cx="360" cy="11376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F52709CB-4C39-481E-D710-4ABEA77BA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05640" y="3388230"/>
                <a:ext cx="12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06265A91-6B46-A78E-7580-EF54F4F0ADB8}"/>
                  </a:ext>
                </a:extLst>
              </p14:cNvPr>
              <p14:cNvContentPartPr/>
              <p14:nvPr/>
            </p14:nvContentPartPr>
            <p14:xfrm>
              <a:off x="4809960" y="4125870"/>
              <a:ext cx="34560" cy="28728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06265A91-6B46-A78E-7580-EF54F4F0AD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3840" y="4119750"/>
                <a:ext cx="468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81264448-F91E-25E7-4267-2EE172A94D99}"/>
                  </a:ext>
                </a:extLst>
              </p14:cNvPr>
              <p14:cNvContentPartPr/>
              <p14:nvPr/>
            </p14:nvContentPartPr>
            <p14:xfrm>
              <a:off x="4823280" y="5109030"/>
              <a:ext cx="360" cy="13032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81264448-F91E-25E7-4267-2EE172A94D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17160" y="5102910"/>
                <a:ext cx="126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5D077DDD-528A-7920-508F-0DC2F01A0A10}"/>
                  </a:ext>
                </a:extLst>
              </p14:cNvPr>
              <p14:cNvContentPartPr/>
              <p14:nvPr/>
            </p14:nvContentPartPr>
            <p14:xfrm>
              <a:off x="2422800" y="5588910"/>
              <a:ext cx="106200" cy="36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5D077DDD-528A-7920-508F-0DC2F01A0A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16680" y="5582790"/>
                <a:ext cx="118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7D128978-9D0F-0A1C-56F9-9B51F607B4C9}"/>
                  </a:ext>
                </a:extLst>
              </p14:cNvPr>
              <p14:cNvContentPartPr/>
              <p14:nvPr/>
            </p14:nvContentPartPr>
            <p14:xfrm>
              <a:off x="3485880" y="5611950"/>
              <a:ext cx="250560" cy="3492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7D128978-9D0F-0A1C-56F9-9B51F607B4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79760" y="5605830"/>
                <a:ext cx="2628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B7C4A885-3AC5-1BFE-8ECD-3727096357EA}"/>
                  </a:ext>
                </a:extLst>
              </p14:cNvPr>
              <p14:cNvContentPartPr/>
              <p14:nvPr/>
            </p14:nvContentPartPr>
            <p14:xfrm>
              <a:off x="8618040" y="4183110"/>
              <a:ext cx="360" cy="22752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B7C4A885-3AC5-1BFE-8ECD-3727096357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11920" y="4176990"/>
                <a:ext cx="126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B83751A4-1871-A346-DD2C-7CA728D4EAF5}"/>
                  </a:ext>
                </a:extLst>
              </p14:cNvPr>
              <p14:cNvContentPartPr/>
              <p14:nvPr/>
            </p14:nvContentPartPr>
            <p14:xfrm>
              <a:off x="8641080" y="5109030"/>
              <a:ext cx="22320" cy="18288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B83751A4-1871-A346-DD2C-7CA728D4EA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34960" y="5102910"/>
                <a:ext cx="345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C306140B-7747-6423-4BAC-C3D21522D496}"/>
                  </a:ext>
                </a:extLst>
              </p14:cNvPr>
              <p14:cNvContentPartPr/>
              <p14:nvPr/>
            </p14:nvContentPartPr>
            <p14:xfrm>
              <a:off x="5978880" y="3794310"/>
              <a:ext cx="182160" cy="36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C306140B-7747-6423-4BAC-C3D21522D49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72760" y="3788190"/>
                <a:ext cx="194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B2E23BB9-41E2-6E3D-8AF0-FDCF6E5029BB}"/>
                  </a:ext>
                </a:extLst>
              </p14:cNvPr>
              <p14:cNvContentPartPr/>
              <p14:nvPr/>
            </p14:nvContentPartPr>
            <p14:xfrm>
              <a:off x="7395120" y="3817350"/>
              <a:ext cx="124920" cy="756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B2E23BB9-41E2-6E3D-8AF0-FDCF6E5029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89000" y="3811230"/>
                <a:ext cx="137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0CA4E80E-5CCF-F14D-FFE2-D0D92221036F}"/>
                  </a:ext>
                </a:extLst>
              </p14:cNvPr>
              <p14:cNvContentPartPr/>
              <p14:nvPr/>
            </p14:nvContentPartPr>
            <p14:xfrm>
              <a:off x="2583000" y="2212470"/>
              <a:ext cx="57960" cy="504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0CA4E80E-5CCF-F14D-FFE2-D0D92221036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76880" y="2206350"/>
                <a:ext cx="70200" cy="1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12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597AB-8498-5E9E-E3E8-CB2379957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Cardinalidade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A921E8-C33F-5DBB-1573-6A39425EA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65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36A93FF-F372-8A12-4CD4-C659406AECE2}"/>
              </a:ext>
            </a:extLst>
          </p:cNvPr>
          <p:cNvSpPr txBox="1"/>
          <p:nvPr/>
        </p:nvSpPr>
        <p:spPr>
          <a:xfrm>
            <a:off x="442452" y="560439"/>
            <a:ext cx="957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1 entidade relacionamento quantas entidades?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32C71D-4034-EB1F-D11A-C646A82D02B5}"/>
              </a:ext>
            </a:extLst>
          </p:cNvPr>
          <p:cNvSpPr txBox="1"/>
          <p:nvPr/>
        </p:nvSpPr>
        <p:spPr>
          <a:xfrm>
            <a:off x="442452" y="1622323"/>
            <a:ext cx="957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1 entidade relacionamento quantas entidades?</a:t>
            </a:r>
          </a:p>
        </p:txBody>
      </p:sp>
      <p:sp>
        <p:nvSpPr>
          <p:cNvPr id="9" name="Seta: em Forma de U 8">
            <a:extLst>
              <a:ext uri="{FF2B5EF4-FFF2-40B4-BE49-F238E27FC236}">
                <a16:creationId xmlns:a16="http://schemas.microsoft.com/office/drawing/2014/main" id="{FD0A20F6-DAA3-7726-F511-0C1EBBA7F41E}"/>
              </a:ext>
            </a:extLst>
          </p:cNvPr>
          <p:cNvSpPr/>
          <p:nvPr/>
        </p:nvSpPr>
        <p:spPr>
          <a:xfrm>
            <a:off x="1239478" y="3487196"/>
            <a:ext cx="8200103" cy="597450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: em Forma de U 9">
            <a:extLst>
              <a:ext uri="{FF2B5EF4-FFF2-40B4-BE49-F238E27FC236}">
                <a16:creationId xmlns:a16="http://schemas.microsoft.com/office/drawing/2014/main" id="{5E6CF71F-2049-E50A-AFE7-DF490B1BBC56}"/>
              </a:ext>
            </a:extLst>
          </p:cNvPr>
          <p:cNvSpPr/>
          <p:nvPr/>
        </p:nvSpPr>
        <p:spPr>
          <a:xfrm flipH="1" flipV="1">
            <a:off x="1239478" y="6011995"/>
            <a:ext cx="8200102" cy="571131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42547E4-A915-8C38-2BCE-44CBCA4B4C24}"/>
              </a:ext>
            </a:extLst>
          </p:cNvPr>
          <p:cNvSpPr/>
          <p:nvPr/>
        </p:nvSpPr>
        <p:spPr>
          <a:xfrm>
            <a:off x="658762" y="453267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Funcionário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741086-8468-421A-030D-4C32A4C4E73D}"/>
              </a:ext>
            </a:extLst>
          </p:cNvPr>
          <p:cNvSpPr/>
          <p:nvPr/>
        </p:nvSpPr>
        <p:spPr>
          <a:xfrm>
            <a:off x="7472517" y="453267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Departamento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DBDCE68F-E972-0B8C-A489-01901BD8A3D0}"/>
              </a:ext>
            </a:extLst>
          </p:cNvPr>
          <p:cNvSpPr/>
          <p:nvPr/>
        </p:nvSpPr>
        <p:spPr>
          <a:xfrm>
            <a:off x="4355689" y="4532671"/>
            <a:ext cx="2290916" cy="10127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76F665D-FCC0-09A0-6CC2-2934F9461F88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3460955" y="5039032"/>
            <a:ext cx="894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B37B637-2EC6-68A8-8418-2F9C7B190B4A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6646605" y="5039032"/>
            <a:ext cx="825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A33EE3D4-434F-58E7-CD03-6E769D14C769}"/>
                  </a:ext>
                </a:extLst>
              </p14:cNvPr>
              <p14:cNvContentPartPr/>
              <p14:nvPr/>
            </p14:nvContentPartPr>
            <p14:xfrm>
              <a:off x="2917800" y="3933270"/>
              <a:ext cx="208800" cy="41292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A33EE3D4-434F-58E7-CD03-6E769D14C7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1680" y="3927150"/>
                <a:ext cx="2210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E41AEDE2-583D-32BF-DF90-6C4634EDEF53}"/>
                  </a:ext>
                </a:extLst>
              </p14:cNvPr>
              <p14:cNvContentPartPr/>
              <p14:nvPr/>
            </p14:nvContentPartPr>
            <p14:xfrm>
              <a:off x="7506720" y="4006350"/>
              <a:ext cx="138960" cy="44388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E41AEDE2-583D-32BF-DF90-6C4634EDEF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00600" y="4000230"/>
                <a:ext cx="15120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11E45A61-307E-9FC1-5771-9D375F89CE14}"/>
                  </a:ext>
                </a:extLst>
              </p14:cNvPr>
              <p14:cNvContentPartPr/>
              <p14:nvPr/>
            </p14:nvContentPartPr>
            <p14:xfrm>
              <a:off x="7764120" y="4389030"/>
              <a:ext cx="45000" cy="200160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11E45A61-307E-9FC1-5771-9D375F89CE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58000" y="4382910"/>
                <a:ext cx="572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27C9EEA2-DF2C-0ACB-827F-20CFA9677327}"/>
                  </a:ext>
                </a:extLst>
              </p14:cNvPr>
              <p14:cNvContentPartPr/>
              <p14:nvPr/>
            </p14:nvContentPartPr>
            <p14:xfrm>
              <a:off x="8049240" y="4061790"/>
              <a:ext cx="179640" cy="328680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27C9EEA2-DF2C-0ACB-827F-20CFA96773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43120" y="4055670"/>
                <a:ext cx="1918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D6E97ACC-BAF0-6ED0-60CB-6DEE5740457E}"/>
                  </a:ext>
                </a:extLst>
              </p14:cNvPr>
              <p14:cNvContentPartPr/>
              <p14:nvPr/>
            </p14:nvContentPartPr>
            <p14:xfrm>
              <a:off x="3170160" y="4240350"/>
              <a:ext cx="65160" cy="199440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D6E97ACC-BAF0-6ED0-60CB-6DEE574045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4040" y="4234230"/>
                <a:ext cx="774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59B9369F-698F-19B4-BC57-C2C7F0DB7211}"/>
                  </a:ext>
                </a:extLst>
              </p14:cNvPr>
              <p14:cNvContentPartPr/>
              <p14:nvPr/>
            </p14:nvContentPartPr>
            <p14:xfrm>
              <a:off x="3405960" y="3676230"/>
              <a:ext cx="388440" cy="661320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59B9369F-698F-19B4-BC57-C2C7F0DB72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9840" y="3670110"/>
                <a:ext cx="40068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916EA81E-C66E-9F64-E29B-7AAE69DDC40A}"/>
                  </a:ext>
                </a:extLst>
              </p14:cNvPr>
              <p14:cNvContentPartPr/>
              <p14:nvPr/>
            </p14:nvContentPartPr>
            <p14:xfrm>
              <a:off x="7042680" y="4539510"/>
              <a:ext cx="180000" cy="229680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916EA81E-C66E-9F64-E29B-7AAE69DDC4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6560" y="4533390"/>
                <a:ext cx="19224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F34B49C-567D-CFEA-1B3B-47A4D3DD6439}"/>
              </a:ext>
            </a:extLst>
          </p:cNvPr>
          <p:cNvGrpSpPr/>
          <p:nvPr/>
        </p:nvGrpSpPr>
        <p:grpSpPr>
          <a:xfrm>
            <a:off x="2903400" y="3469950"/>
            <a:ext cx="985320" cy="1288080"/>
            <a:chOff x="2903400" y="3469950"/>
            <a:chExt cx="985320" cy="12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791C256-B0EE-7390-DE05-5E7D5B78537C}"/>
                    </a:ext>
                  </a:extLst>
                </p14:cNvPr>
                <p14:cNvContentPartPr/>
                <p14:nvPr/>
              </p14:nvContentPartPr>
              <p14:xfrm>
                <a:off x="3725280" y="4502430"/>
                <a:ext cx="163440" cy="25560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791C256-B0EE-7390-DE05-5E7D5B7853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19160" y="4496310"/>
                  <a:ext cx="175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B93FCBDE-C48E-30AA-731E-354390A47E8C}"/>
                    </a:ext>
                  </a:extLst>
                </p14:cNvPr>
                <p14:cNvContentPartPr/>
                <p14:nvPr/>
              </p14:nvContentPartPr>
              <p14:xfrm>
                <a:off x="2903400" y="3469950"/>
                <a:ext cx="939600" cy="94284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B93FCBDE-C48E-30AA-731E-354390A47E8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97280" y="3463830"/>
                  <a:ext cx="951840" cy="9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C172A8DB-98EF-648B-EB06-C0D8923C3514}"/>
                  </a:ext>
                </a:extLst>
              </p14:cNvPr>
              <p14:cNvContentPartPr/>
              <p14:nvPr/>
            </p14:nvContentPartPr>
            <p14:xfrm>
              <a:off x="7381800" y="3769470"/>
              <a:ext cx="866160" cy="883800"/>
            </p14:xfrm>
          </p:contentPart>
        </mc:Choice>
        <mc:Fallback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C172A8DB-98EF-648B-EB06-C0D8923C35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75680" y="3763350"/>
                <a:ext cx="878400" cy="8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7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76ACD5C-265B-2DEB-D51E-1BA4EEDA565E}"/>
              </a:ext>
            </a:extLst>
          </p:cNvPr>
          <p:cNvSpPr/>
          <p:nvPr/>
        </p:nvSpPr>
        <p:spPr>
          <a:xfrm>
            <a:off x="784492" y="50931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1063587-BC61-0971-784F-D5B456979328}"/>
              </a:ext>
            </a:extLst>
          </p:cNvPr>
          <p:cNvSpPr/>
          <p:nvPr/>
        </p:nvSpPr>
        <p:spPr>
          <a:xfrm>
            <a:off x="7598247" y="50931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6352CF65-A01B-279F-9B43-3C1735A80A2C}"/>
              </a:ext>
            </a:extLst>
          </p:cNvPr>
          <p:cNvSpPr/>
          <p:nvPr/>
        </p:nvSpPr>
        <p:spPr>
          <a:xfrm>
            <a:off x="4481419" y="509311"/>
            <a:ext cx="2290916" cy="10127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compra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43C1F0-224E-2952-554C-6EA150961A7C}"/>
              </a:ext>
            </a:extLst>
          </p:cNvPr>
          <p:cNvCxnSpPr>
            <a:stCxn id="4" idx="1"/>
            <a:endCxn id="2" idx="3"/>
          </p:cNvCxnSpPr>
          <p:nvPr/>
        </p:nvCxnSpPr>
        <p:spPr>
          <a:xfrm flipH="1">
            <a:off x="3586685" y="1015672"/>
            <a:ext cx="894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51CD251-420E-D159-921F-01FA9653A2EC}"/>
              </a:ext>
            </a:extLst>
          </p:cNvPr>
          <p:cNvCxnSpPr>
            <a:stCxn id="3" idx="1"/>
            <a:endCxn id="4" idx="3"/>
          </p:cNvCxnSpPr>
          <p:nvPr/>
        </p:nvCxnSpPr>
        <p:spPr>
          <a:xfrm flipH="1">
            <a:off x="6772335" y="1015672"/>
            <a:ext cx="825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BAB696DA-E8EB-7282-077F-B26FDF08F97B}"/>
                  </a:ext>
                </a:extLst>
              </p14:cNvPr>
              <p14:cNvContentPartPr/>
              <p14:nvPr/>
            </p14:nvContentPartPr>
            <p14:xfrm>
              <a:off x="3518640" y="83070"/>
              <a:ext cx="131040" cy="28224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BAB696DA-E8EB-7282-077F-B26FDF08F9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2520" y="76950"/>
                <a:ext cx="14328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47A501B-20D7-40EB-64EF-88E3050FCAD9}"/>
              </a:ext>
            </a:extLst>
          </p:cNvPr>
          <p:cNvGrpSpPr/>
          <p:nvPr/>
        </p:nvGrpSpPr>
        <p:grpSpPr>
          <a:xfrm>
            <a:off x="7291800" y="176310"/>
            <a:ext cx="240480" cy="406440"/>
            <a:chOff x="7291800" y="176310"/>
            <a:chExt cx="24048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EA4372B1-0FC8-838C-1A98-1304C7C5CE17}"/>
                    </a:ext>
                  </a:extLst>
                </p14:cNvPr>
                <p14:cNvContentPartPr/>
                <p14:nvPr/>
              </p14:nvContentPartPr>
              <p14:xfrm>
                <a:off x="7291800" y="176310"/>
                <a:ext cx="176400" cy="268200"/>
              </p14:xfrm>
            </p:contentPart>
          </mc:Choice>
          <mc:Fallback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EA4372B1-0FC8-838C-1A98-1304C7C5CE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85680" y="170190"/>
                  <a:ext cx="188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A8796774-8FDC-B282-AAD9-52BC06D218FE}"/>
                    </a:ext>
                  </a:extLst>
                </p14:cNvPr>
                <p14:cNvContentPartPr/>
                <p14:nvPr/>
              </p14:nvContentPartPr>
              <p14:xfrm>
                <a:off x="7512480" y="399870"/>
                <a:ext cx="19800" cy="18288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A8796774-8FDC-B282-AAD9-52BC06D218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06360" y="393750"/>
                  <a:ext cx="3204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10D6A083-ACBF-E343-FDF1-E8897FF93027}"/>
                  </a:ext>
                </a:extLst>
              </p14:cNvPr>
              <p14:cNvContentPartPr/>
              <p14:nvPr/>
            </p14:nvContentPartPr>
            <p14:xfrm>
              <a:off x="3611880" y="331110"/>
              <a:ext cx="102960" cy="8820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10D6A083-ACBF-E343-FDF1-E8897FF930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05760" y="324990"/>
                <a:ext cx="1152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31962AB-001C-6E3A-ADAA-398306566F90}"/>
                  </a:ext>
                </a:extLst>
              </p14:cNvPr>
              <p14:cNvContentPartPr/>
              <p14:nvPr/>
            </p14:nvContentPartPr>
            <p14:xfrm>
              <a:off x="7654680" y="45990"/>
              <a:ext cx="160200" cy="30960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31962AB-001C-6E3A-ADAA-398306566F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48560" y="39870"/>
                <a:ext cx="1724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D0CF30FF-31EF-4F77-6D5E-84FBBDFD56B1}"/>
                  </a:ext>
                </a:extLst>
              </p14:cNvPr>
              <p14:cNvContentPartPr/>
              <p14:nvPr/>
            </p14:nvContentPartPr>
            <p14:xfrm>
              <a:off x="3805560" y="119070"/>
              <a:ext cx="129600" cy="25056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D0CF30FF-31EF-4F77-6D5E-84FBBDFD56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99440" y="112950"/>
                <a:ext cx="141840" cy="2628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598F49FC-1BC6-957F-F38C-7609D64E7ACB}"/>
              </a:ext>
            </a:extLst>
          </p:cNvPr>
          <p:cNvSpPr/>
          <p:nvPr/>
        </p:nvSpPr>
        <p:spPr>
          <a:xfrm>
            <a:off x="784492" y="2416278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Consulta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AA74263-CAD7-ABD4-1536-ADEC33716A51}"/>
              </a:ext>
            </a:extLst>
          </p:cNvPr>
          <p:cNvSpPr/>
          <p:nvPr/>
        </p:nvSpPr>
        <p:spPr>
          <a:xfrm>
            <a:off x="7598247" y="2416278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19" name="Losango 18">
            <a:extLst>
              <a:ext uri="{FF2B5EF4-FFF2-40B4-BE49-F238E27FC236}">
                <a16:creationId xmlns:a16="http://schemas.microsoft.com/office/drawing/2014/main" id="{434D4D67-9090-BF6A-3038-FBBCBF39A2E0}"/>
              </a:ext>
            </a:extLst>
          </p:cNvPr>
          <p:cNvSpPr/>
          <p:nvPr/>
        </p:nvSpPr>
        <p:spPr>
          <a:xfrm>
            <a:off x="4481419" y="2416278"/>
            <a:ext cx="2290916" cy="10127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0CF9ACF-DE64-6C90-BFFE-8E10E11E9CD9}"/>
              </a:ext>
            </a:extLst>
          </p:cNvPr>
          <p:cNvCxnSpPr>
            <a:stCxn id="19" idx="1"/>
            <a:endCxn id="17" idx="3"/>
          </p:cNvCxnSpPr>
          <p:nvPr/>
        </p:nvCxnSpPr>
        <p:spPr>
          <a:xfrm flipH="1">
            <a:off x="3586685" y="2922639"/>
            <a:ext cx="894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3F0408B-D0ED-6FC9-410E-C50CBCB6209F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>
            <a:off x="6772335" y="2922639"/>
            <a:ext cx="825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D94F4355-E9B6-289C-4AAA-B581B91CD9DC}"/>
                  </a:ext>
                </a:extLst>
              </p14:cNvPr>
              <p14:cNvContentPartPr/>
              <p14:nvPr/>
            </p14:nvContentPartPr>
            <p14:xfrm>
              <a:off x="3722040" y="567990"/>
              <a:ext cx="260280" cy="403920"/>
            </p14:xfrm>
          </p:contentPart>
        </mc:Choice>
        <mc:Fallback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D94F4355-E9B6-289C-4AAA-B581B91CD9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15920" y="561870"/>
                <a:ext cx="272520" cy="41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8CEAADD-35EE-EF86-7F47-F6BE6F7B5548}"/>
              </a:ext>
            </a:extLst>
          </p:cNvPr>
          <p:cNvGrpSpPr/>
          <p:nvPr/>
        </p:nvGrpSpPr>
        <p:grpSpPr>
          <a:xfrm>
            <a:off x="7086240" y="-81810"/>
            <a:ext cx="790560" cy="1061640"/>
            <a:chOff x="7086240" y="-81810"/>
            <a:chExt cx="790560" cy="10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E023F376-00F7-5B25-D035-E74734CCF911}"/>
                    </a:ext>
                  </a:extLst>
                </p14:cNvPr>
                <p14:cNvContentPartPr/>
                <p14:nvPr/>
              </p14:nvContentPartPr>
              <p14:xfrm>
                <a:off x="7086240" y="670950"/>
                <a:ext cx="302040" cy="30888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E023F376-00F7-5B25-D035-E74734CCF9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80120" y="664830"/>
                  <a:ext cx="314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452194C6-C6EB-92CE-356D-C3BB5DFF9900}"/>
                    </a:ext>
                  </a:extLst>
                </p14:cNvPr>
                <p14:cNvContentPartPr/>
                <p14:nvPr/>
              </p14:nvContentPartPr>
              <p14:xfrm>
                <a:off x="7199640" y="-81810"/>
                <a:ext cx="677160" cy="68832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452194C6-C6EB-92CE-356D-C3BB5DFF99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93520" y="-87930"/>
                  <a:ext cx="689400" cy="70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0513AE42-6CC5-18EC-34D9-7228A35FE857}"/>
                  </a:ext>
                </a:extLst>
              </p14:cNvPr>
              <p14:cNvContentPartPr/>
              <p14:nvPr/>
            </p14:nvContentPartPr>
            <p14:xfrm>
              <a:off x="3358080" y="-71730"/>
              <a:ext cx="653760" cy="609480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0513AE42-6CC5-18EC-34D9-7228A35FE8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51960" y="-77850"/>
                <a:ext cx="66600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EA9E6A4F-2ADF-2D04-A3F5-F38B1299CD27}"/>
                  </a:ext>
                </a:extLst>
              </p14:cNvPr>
              <p14:cNvContentPartPr/>
              <p14:nvPr/>
            </p14:nvContentPartPr>
            <p14:xfrm>
              <a:off x="7731360" y="2023110"/>
              <a:ext cx="198000" cy="250560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EA9E6A4F-2ADF-2D04-A3F5-F38B1299CD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25240" y="2016990"/>
                <a:ext cx="2102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96F9FCFC-A9C8-B2A2-8CDE-19A08D8FA488}"/>
                  </a:ext>
                </a:extLst>
              </p14:cNvPr>
              <p14:cNvContentPartPr/>
              <p14:nvPr/>
            </p14:nvContentPartPr>
            <p14:xfrm>
              <a:off x="7931880" y="2217150"/>
              <a:ext cx="69120" cy="12348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96F9FCFC-A9C8-B2A2-8CDE-19A08D8FA48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25760" y="2211030"/>
                <a:ext cx="8136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20A964E-FE4E-B93F-6265-1BA47CCA552E}"/>
              </a:ext>
            </a:extLst>
          </p:cNvPr>
          <p:cNvGrpSpPr/>
          <p:nvPr/>
        </p:nvGrpSpPr>
        <p:grpSpPr>
          <a:xfrm>
            <a:off x="3094920" y="2045430"/>
            <a:ext cx="442800" cy="327240"/>
            <a:chOff x="3094920" y="2045430"/>
            <a:chExt cx="44280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80216DE3-172A-6AB7-03A2-236066F660E3}"/>
                    </a:ext>
                  </a:extLst>
                </p14:cNvPr>
                <p14:cNvContentPartPr/>
                <p14:nvPr/>
              </p14:nvContentPartPr>
              <p14:xfrm>
                <a:off x="3094920" y="2045430"/>
                <a:ext cx="141480" cy="24732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80216DE3-172A-6AB7-03A2-236066F660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88800" y="2039310"/>
                  <a:ext cx="153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8A705C8E-B440-5F20-7039-72DBDC296043}"/>
                    </a:ext>
                  </a:extLst>
                </p14:cNvPr>
                <p14:cNvContentPartPr/>
                <p14:nvPr/>
              </p14:nvContentPartPr>
              <p14:xfrm>
                <a:off x="3236400" y="2251350"/>
                <a:ext cx="90000" cy="1213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8A705C8E-B440-5F20-7039-72DBDC2960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30280" y="2245230"/>
                  <a:ext cx="102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FF4DA0C-8722-7714-91C6-B16D020DEE6A}"/>
                    </a:ext>
                  </a:extLst>
                </p14:cNvPr>
                <p14:cNvContentPartPr/>
                <p14:nvPr/>
              </p14:nvContentPartPr>
              <p14:xfrm>
                <a:off x="3408840" y="2057670"/>
                <a:ext cx="128880" cy="24012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FF4DA0C-8722-7714-91C6-B16D020DEE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02720" y="2051550"/>
                  <a:ext cx="14112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030F8122-66E9-B307-C61F-02F7EC115AA3}"/>
                  </a:ext>
                </a:extLst>
              </p14:cNvPr>
              <p14:cNvContentPartPr/>
              <p14:nvPr/>
            </p14:nvContentPartPr>
            <p14:xfrm>
              <a:off x="8089920" y="2021670"/>
              <a:ext cx="179640" cy="29952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030F8122-66E9-B307-C61F-02F7EC115AA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83800" y="2015550"/>
                <a:ext cx="19188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F3E4503-F2FA-3A9C-46D2-011352BAECFE}"/>
              </a:ext>
            </a:extLst>
          </p:cNvPr>
          <p:cNvGrpSpPr/>
          <p:nvPr/>
        </p:nvGrpSpPr>
        <p:grpSpPr>
          <a:xfrm>
            <a:off x="2843280" y="1906470"/>
            <a:ext cx="1080360" cy="825840"/>
            <a:chOff x="2843280" y="1906470"/>
            <a:chExt cx="1080360" cy="82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DEFC1D3A-99A6-5398-98EC-674CF0CDB4B3}"/>
                    </a:ext>
                  </a:extLst>
                </p14:cNvPr>
                <p14:cNvContentPartPr/>
                <p14:nvPr/>
              </p14:nvContentPartPr>
              <p14:xfrm>
                <a:off x="2843280" y="1906470"/>
                <a:ext cx="929160" cy="58716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DEFC1D3A-99A6-5398-98EC-674CF0CDB4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37160" y="1900350"/>
                  <a:ext cx="94140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C4985616-3621-B93C-58E7-10C472F6616E}"/>
                    </a:ext>
                  </a:extLst>
                </p14:cNvPr>
                <p14:cNvContentPartPr/>
                <p14:nvPr/>
              </p14:nvContentPartPr>
              <p14:xfrm>
                <a:off x="3680280" y="2442510"/>
                <a:ext cx="243360" cy="28980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C4985616-3621-B93C-58E7-10C472F661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74160" y="2436390"/>
                  <a:ext cx="255600" cy="30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EDBA5451-73A4-9583-44F8-9571F70925D6}"/>
                  </a:ext>
                </a:extLst>
              </p14:cNvPr>
              <p14:cNvContentPartPr/>
              <p14:nvPr/>
            </p14:nvContentPartPr>
            <p14:xfrm>
              <a:off x="7610760" y="1768590"/>
              <a:ext cx="757800" cy="703080"/>
            </p14:xfrm>
          </p:contentPart>
        </mc:Choice>
        <mc:Fallback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EDBA5451-73A4-9583-44F8-9571F70925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04640" y="1762470"/>
                <a:ext cx="77004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101E2312-155B-E168-E5C8-3B80801C20D4}"/>
                  </a:ext>
                </a:extLst>
              </p14:cNvPr>
              <p14:cNvContentPartPr/>
              <p14:nvPr/>
            </p14:nvContentPartPr>
            <p14:xfrm>
              <a:off x="7065360" y="2252070"/>
              <a:ext cx="154800" cy="507600"/>
            </p14:xfrm>
          </p:contentPart>
        </mc:Choice>
        <mc:Fallback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101E2312-155B-E168-E5C8-3B80801C20D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59240" y="2245950"/>
                <a:ext cx="167040" cy="5198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tângulo 40">
            <a:extLst>
              <a:ext uri="{FF2B5EF4-FFF2-40B4-BE49-F238E27FC236}">
                <a16:creationId xmlns:a16="http://schemas.microsoft.com/office/drawing/2014/main" id="{0D6A620E-1AC7-269D-C195-846C7CB973BF}"/>
              </a:ext>
            </a:extLst>
          </p:cNvPr>
          <p:cNvSpPr/>
          <p:nvPr/>
        </p:nvSpPr>
        <p:spPr>
          <a:xfrm>
            <a:off x="840925" y="4076688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médico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0FF6C21-44E2-A352-036D-3BC4643E6FF8}"/>
              </a:ext>
            </a:extLst>
          </p:cNvPr>
          <p:cNvSpPr/>
          <p:nvPr/>
        </p:nvSpPr>
        <p:spPr>
          <a:xfrm>
            <a:off x="7654680" y="4076688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paciente</a:t>
            </a:r>
          </a:p>
        </p:txBody>
      </p:sp>
      <p:sp>
        <p:nvSpPr>
          <p:cNvPr id="43" name="Losango 42">
            <a:extLst>
              <a:ext uri="{FF2B5EF4-FFF2-40B4-BE49-F238E27FC236}">
                <a16:creationId xmlns:a16="http://schemas.microsoft.com/office/drawing/2014/main" id="{EE44EA49-9799-E6D9-77E7-3A933D8AF93D}"/>
              </a:ext>
            </a:extLst>
          </p:cNvPr>
          <p:cNvSpPr/>
          <p:nvPr/>
        </p:nvSpPr>
        <p:spPr>
          <a:xfrm>
            <a:off x="4537852" y="4076688"/>
            <a:ext cx="2290916" cy="10127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atende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3DD89A0E-59B6-6D2D-0D2A-1F2DF0C9337F}"/>
              </a:ext>
            </a:extLst>
          </p:cNvPr>
          <p:cNvCxnSpPr>
            <a:stCxn id="43" idx="1"/>
            <a:endCxn id="41" idx="3"/>
          </p:cNvCxnSpPr>
          <p:nvPr/>
        </p:nvCxnSpPr>
        <p:spPr>
          <a:xfrm flipH="1">
            <a:off x="3643118" y="4583049"/>
            <a:ext cx="894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E5358E9B-59D3-2F64-1B7E-1683FA656372}"/>
              </a:ext>
            </a:extLst>
          </p:cNvPr>
          <p:cNvCxnSpPr>
            <a:stCxn id="42" idx="1"/>
            <a:endCxn id="43" idx="3"/>
          </p:cNvCxnSpPr>
          <p:nvPr/>
        </p:nvCxnSpPr>
        <p:spPr>
          <a:xfrm flipH="1">
            <a:off x="6828768" y="4583049"/>
            <a:ext cx="825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C6B4868A-9ABF-D20C-9A73-CA17F9453DD5}"/>
              </a:ext>
            </a:extLst>
          </p:cNvPr>
          <p:cNvGrpSpPr/>
          <p:nvPr/>
        </p:nvGrpSpPr>
        <p:grpSpPr>
          <a:xfrm>
            <a:off x="3065823" y="3653190"/>
            <a:ext cx="312840" cy="425520"/>
            <a:chOff x="3058920" y="4750830"/>
            <a:chExt cx="31284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6387479F-0BFF-D244-335F-4E45C8A50D27}"/>
                    </a:ext>
                  </a:extLst>
                </p14:cNvPr>
                <p14:cNvContentPartPr/>
                <p14:nvPr/>
              </p14:nvContentPartPr>
              <p14:xfrm>
                <a:off x="3058920" y="4750830"/>
                <a:ext cx="179280" cy="270720"/>
              </p14:xfrm>
            </p:contentPart>
          </mc:Choice>
          <mc:Fallback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6387479F-0BFF-D244-335F-4E45C8A50D2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52800" y="4744710"/>
                  <a:ext cx="191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D88E15E1-B81D-3F06-61E8-3605ADC5985D}"/>
                    </a:ext>
                  </a:extLst>
                </p14:cNvPr>
                <p14:cNvContentPartPr/>
                <p14:nvPr/>
              </p14:nvContentPartPr>
              <p14:xfrm>
                <a:off x="3254760" y="4971870"/>
                <a:ext cx="117000" cy="204480"/>
              </p14:xfrm>
            </p:contentPart>
          </mc:Choice>
          <mc:Fallback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D88E15E1-B81D-3F06-61E8-3605ADC598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48640" y="4965750"/>
                  <a:ext cx="12924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74EB280-82A8-4594-EE71-D375BD281AC8}"/>
              </a:ext>
            </a:extLst>
          </p:cNvPr>
          <p:cNvGrpSpPr/>
          <p:nvPr/>
        </p:nvGrpSpPr>
        <p:grpSpPr>
          <a:xfrm>
            <a:off x="7685703" y="3583710"/>
            <a:ext cx="299160" cy="354960"/>
            <a:chOff x="7678800" y="4681350"/>
            <a:chExt cx="29916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2372B02A-D53B-1FEB-BE42-733E1D3F0B7E}"/>
                    </a:ext>
                  </a:extLst>
                </p14:cNvPr>
                <p14:cNvContentPartPr/>
                <p14:nvPr/>
              </p14:nvContentPartPr>
              <p14:xfrm>
                <a:off x="7678800" y="4681350"/>
                <a:ext cx="200880" cy="29268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2372B02A-D53B-1FEB-BE42-733E1D3F0B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72680" y="4675230"/>
                  <a:ext cx="2131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C62C7961-01C2-5796-088A-D45ADC4E097D}"/>
                    </a:ext>
                  </a:extLst>
                </p14:cNvPr>
                <p14:cNvContentPartPr/>
                <p14:nvPr/>
              </p14:nvContentPartPr>
              <p14:xfrm>
                <a:off x="7973280" y="4854870"/>
                <a:ext cx="4680" cy="18144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C62C7961-01C2-5796-088A-D45ADC4E097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67160" y="4848750"/>
                  <a:ext cx="1692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31CA9D1E-B7A5-9424-B919-9E9FE7233C91}"/>
                  </a:ext>
                </a:extLst>
              </p14:cNvPr>
              <p14:cNvContentPartPr/>
              <p14:nvPr/>
            </p14:nvContentPartPr>
            <p14:xfrm>
              <a:off x="8132103" y="3534390"/>
              <a:ext cx="103320" cy="338400"/>
            </p14:xfrm>
          </p:contentPart>
        </mc:Choice>
        <mc:Fallback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31CA9D1E-B7A5-9424-B919-9E9FE7233C9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25983" y="3528270"/>
                <a:ext cx="1155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295CA2FD-AF47-CA07-3389-4FAFB06F7765}"/>
                  </a:ext>
                </a:extLst>
              </p14:cNvPr>
              <p14:cNvContentPartPr/>
              <p14:nvPr/>
            </p14:nvContentPartPr>
            <p14:xfrm>
              <a:off x="3526983" y="3583350"/>
              <a:ext cx="218880" cy="325080"/>
            </p14:xfrm>
          </p:contentPart>
        </mc:Choice>
        <mc:Fallback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295CA2FD-AF47-CA07-3389-4FAFB06F776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20863" y="3577230"/>
                <a:ext cx="231120" cy="3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362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58">
            <a:extLst>
              <a:ext uri="{FF2B5EF4-FFF2-40B4-BE49-F238E27FC236}">
                <a16:creationId xmlns:a16="http://schemas.microsoft.com/office/drawing/2014/main" id="{980AD0FA-F0F5-CA08-A370-8CCB8CE307D6}"/>
              </a:ext>
            </a:extLst>
          </p:cNvPr>
          <p:cNvSpPr/>
          <p:nvPr/>
        </p:nvSpPr>
        <p:spPr>
          <a:xfrm>
            <a:off x="689438" y="746241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médico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926AC902-6DA3-F69D-BCC6-7E2658D4AC18}"/>
              </a:ext>
            </a:extLst>
          </p:cNvPr>
          <p:cNvSpPr/>
          <p:nvPr/>
        </p:nvSpPr>
        <p:spPr>
          <a:xfrm>
            <a:off x="9596943" y="746241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paciente</a:t>
            </a:r>
          </a:p>
        </p:txBody>
      </p:sp>
      <p:sp>
        <p:nvSpPr>
          <p:cNvPr id="61" name="Losango 60">
            <a:extLst>
              <a:ext uri="{FF2B5EF4-FFF2-40B4-BE49-F238E27FC236}">
                <a16:creationId xmlns:a16="http://schemas.microsoft.com/office/drawing/2014/main" id="{7F5B6C99-FDFF-148A-340D-B9C49341AA4F}"/>
              </a:ext>
            </a:extLst>
          </p:cNvPr>
          <p:cNvSpPr/>
          <p:nvPr/>
        </p:nvSpPr>
        <p:spPr>
          <a:xfrm>
            <a:off x="2532358" y="777061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realiza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F217908D-8922-6A20-44CC-F22AC2E865C3}"/>
              </a:ext>
            </a:extLst>
          </p:cNvPr>
          <p:cNvSpPr/>
          <p:nvPr/>
        </p:nvSpPr>
        <p:spPr>
          <a:xfrm>
            <a:off x="5163990" y="773502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consulta</a:t>
            </a:r>
          </a:p>
        </p:txBody>
      </p:sp>
      <p:sp>
        <p:nvSpPr>
          <p:cNvPr id="63" name="Losango 62">
            <a:extLst>
              <a:ext uri="{FF2B5EF4-FFF2-40B4-BE49-F238E27FC236}">
                <a16:creationId xmlns:a16="http://schemas.microsoft.com/office/drawing/2014/main" id="{C3BF1654-1588-DA24-ADD5-031A82CC9D29}"/>
              </a:ext>
            </a:extLst>
          </p:cNvPr>
          <p:cNvSpPr/>
          <p:nvPr/>
        </p:nvSpPr>
        <p:spPr>
          <a:xfrm>
            <a:off x="6965311" y="799832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E8F6BC8-C66F-0EC9-4E5B-5853000EBB4F}"/>
              </a:ext>
            </a:extLst>
          </p:cNvPr>
          <p:cNvCxnSpPr>
            <a:stCxn id="59" idx="3"/>
            <a:endCxn id="61" idx="1"/>
          </p:cNvCxnSpPr>
          <p:nvPr/>
        </p:nvCxnSpPr>
        <p:spPr>
          <a:xfrm>
            <a:off x="2236745" y="1165771"/>
            <a:ext cx="295613" cy="30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AC107F3-FAFC-CBDA-51D1-EB3B6EFDAD2B}"/>
              </a:ext>
            </a:extLst>
          </p:cNvPr>
          <p:cNvCxnSpPr>
            <a:stCxn id="61" idx="3"/>
            <a:endCxn id="62" idx="1"/>
          </p:cNvCxnSpPr>
          <p:nvPr/>
        </p:nvCxnSpPr>
        <p:spPr>
          <a:xfrm flipV="1">
            <a:off x="4868377" y="1193032"/>
            <a:ext cx="295613" cy="3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D374DAB-65D9-D7A7-5590-43BAA64C7330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>
            <a:off x="6711297" y="1193032"/>
            <a:ext cx="254014" cy="26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48DBA2D-857A-7DB6-28B5-823FE4CD4F77}"/>
              </a:ext>
            </a:extLst>
          </p:cNvPr>
          <p:cNvCxnSpPr>
            <a:cxnSpLocks/>
            <a:stCxn id="63" idx="3"/>
            <a:endCxn id="60" idx="1"/>
          </p:cNvCxnSpPr>
          <p:nvPr/>
        </p:nvCxnSpPr>
        <p:spPr>
          <a:xfrm flipV="1">
            <a:off x="9301330" y="1165771"/>
            <a:ext cx="295613" cy="53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768BA46D-F243-535A-F22E-F53BA7882F4F}"/>
                  </a:ext>
                </a:extLst>
              </p14:cNvPr>
              <p14:cNvContentPartPr/>
              <p14:nvPr/>
            </p14:nvContentPartPr>
            <p14:xfrm>
              <a:off x="9616320" y="286110"/>
              <a:ext cx="97920" cy="34812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768BA46D-F243-535A-F22E-F53BA7882F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0200" y="279990"/>
                <a:ext cx="1101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7642E0C9-BCA4-262D-BEA3-1201EAC97E78}"/>
                  </a:ext>
                </a:extLst>
              </p14:cNvPr>
              <p14:cNvContentPartPr/>
              <p14:nvPr/>
            </p14:nvContentPartPr>
            <p14:xfrm>
              <a:off x="6423120" y="458550"/>
              <a:ext cx="198360" cy="18108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7642E0C9-BCA4-262D-BEA3-1201EAC97E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7000" y="452430"/>
                <a:ext cx="21060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E25375F-8471-CD7C-165F-0339D031FBAE}"/>
              </a:ext>
            </a:extLst>
          </p:cNvPr>
          <p:cNvGrpSpPr/>
          <p:nvPr/>
        </p:nvGrpSpPr>
        <p:grpSpPr>
          <a:xfrm>
            <a:off x="6578280" y="455670"/>
            <a:ext cx="365040" cy="271800"/>
            <a:chOff x="6578280" y="455670"/>
            <a:chExt cx="36504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D9CA94E6-B95B-CBFC-BEFF-078498250E21}"/>
                    </a:ext>
                  </a:extLst>
                </p14:cNvPr>
                <p14:cNvContentPartPr/>
                <p14:nvPr/>
              </p14:nvContentPartPr>
              <p14:xfrm>
                <a:off x="6578280" y="616950"/>
                <a:ext cx="108360" cy="7920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D9CA94E6-B95B-CBFC-BEFF-078498250E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72160" y="610830"/>
                  <a:ext cx="120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22D6BC85-BD5B-439C-7F9E-8A3C030AE8D2}"/>
                    </a:ext>
                  </a:extLst>
                </p14:cNvPr>
                <p14:cNvContentPartPr/>
                <p14:nvPr/>
              </p14:nvContentPartPr>
              <p14:xfrm>
                <a:off x="6818400" y="455670"/>
                <a:ext cx="124920" cy="27180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22D6BC85-BD5B-439C-7F9E-8A3C030AE8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12280" y="449550"/>
                  <a:ext cx="13716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A45A0A1-469F-5773-7D64-53CC00B6DDFE}"/>
              </a:ext>
            </a:extLst>
          </p:cNvPr>
          <p:cNvGrpSpPr/>
          <p:nvPr/>
        </p:nvGrpSpPr>
        <p:grpSpPr>
          <a:xfrm>
            <a:off x="9796320" y="321750"/>
            <a:ext cx="256680" cy="353520"/>
            <a:chOff x="9796320" y="321750"/>
            <a:chExt cx="25668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D3221A3E-B535-C140-EDE1-F3F3FFB131FE}"/>
                    </a:ext>
                  </a:extLst>
                </p14:cNvPr>
                <p14:cNvContentPartPr/>
                <p14:nvPr/>
              </p14:nvContentPartPr>
              <p14:xfrm>
                <a:off x="9796320" y="571230"/>
                <a:ext cx="68040" cy="10404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D3221A3E-B535-C140-EDE1-F3F3FFB131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90200" y="565110"/>
                  <a:ext cx="802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67BEE7B2-7AD3-57E4-1D6C-EFA17774AB26}"/>
                    </a:ext>
                  </a:extLst>
                </p14:cNvPr>
                <p14:cNvContentPartPr/>
                <p14:nvPr/>
              </p14:nvContentPartPr>
              <p14:xfrm>
                <a:off x="9964080" y="321750"/>
                <a:ext cx="88920" cy="33264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67BEE7B2-7AD3-57E4-1D6C-EFA17774AB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57960" y="315630"/>
                  <a:ext cx="101160" cy="34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52EAC744-BBA6-8BD6-AF29-564EBDAB2CEE}"/>
                  </a:ext>
                </a:extLst>
              </p14:cNvPr>
              <p14:cNvContentPartPr/>
              <p14:nvPr/>
            </p14:nvContentPartPr>
            <p14:xfrm>
              <a:off x="1978920" y="386910"/>
              <a:ext cx="228240" cy="269640"/>
            </p14:xfrm>
          </p:contentPart>
        </mc:Choice>
        <mc:Fallback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52EAC744-BBA6-8BD6-AF29-564EBDAB2C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72800" y="380790"/>
                <a:ext cx="240480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9A7C433-6627-44D4-3C36-8868162BA5BA}"/>
              </a:ext>
            </a:extLst>
          </p:cNvPr>
          <p:cNvGrpSpPr/>
          <p:nvPr/>
        </p:nvGrpSpPr>
        <p:grpSpPr>
          <a:xfrm>
            <a:off x="5050800" y="376830"/>
            <a:ext cx="411480" cy="399960"/>
            <a:chOff x="5050800" y="376830"/>
            <a:chExt cx="411480" cy="3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A2639425-BB54-E6BF-665D-91E23B4E4C4B}"/>
                    </a:ext>
                  </a:extLst>
                </p14:cNvPr>
                <p14:cNvContentPartPr/>
                <p14:nvPr/>
              </p14:nvContentPartPr>
              <p14:xfrm>
                <a:off x="5050800" y="376830"/>
                <a:ext cx="140040" cy="27468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A2639425-BB54-E6BF-665D-91E23B4E4C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44680" y="370710"/>
                  <a:ext cx="152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F992F40-835F-D551-A82C-1BD6800A7BF6}"/>
                    </a:ext>
                  </a:extLst>
                </p14:cNvPr>
                <p14:cNvContentPartPr/>
                <p14:nvPr/>
              </p14:nvContentPartPr>
              <p14:xfrm>
                <a:off x="5271480" y="605430"/>
                <a:ext cx="32760" cy="17136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F992F40-835F-D551-A82C-1BD6800A7B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65360" y="599310"/>
                  <a:ext cx="45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9A4D61F7-6541-05EA-035D-79D87545E0E9}"/>
                    </a:ext>
                  </a:extLst>
                </p14:cNvPr>
                <p14:cNvContentPartPr/>
                <p14:nvPr/>
              </p14:nvContentPartPr>
              <p14:xfrm>
                <a:off x="5383080" y="438390"/>
                <a:ext cx="79200" cy="23616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9A4D61F7-6541-05EA-035D-79D87545E0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6960" y="432270"/>
                  <a:ext cx="9144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218A216-9871-397A-A696-9FD2146D9518}"/>
              </a:ext>
            </a:extLst>
          </p:cNvPr>
          <p:cNvGrpSpPr/>
          <p:nvPr/>
        </p:nvGrpSpPr>
        <p:grpSpPr>
          <a:xfrm>
            <a:off x="2280960" y="420030"/>
            <a:ext cx="221400" cy="308160"/>
            <a:chOff x="2280960" y="420030"/>
            <a:chExt cx="22140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BC7B5056-B970-72D3-8206-CD3063459D81}"/>
                    </a:ext>
                  </a:extLst>
                </p14:cNvPr>
                <p14:cNvContentPartPr/>
                <p14:nvPr/>
              </p14:nvContentPartPr>
              <p14:xfrm>
                <a:off x="2280960" y="525510"/>
                <a:ext cx="5040" cy="20268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BC7B5056-B970-72D3-8206-CD3063459D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4840" y="519390"/>
                  <a:ext cx="17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444827A4-3125-1B84-DD41-03DDA57B5502}"/>
                    </a:ext>
                  </a:extLst>
                </p14:cNvPr>
                <p14:cNvContentPartPr/>
                <p14:nvPr/>
              </p14:nvContentPartPr>
              <p14:xfrm>
                <a:off x="2352240" y="420030"/>
                <a:ext cx="150120" cy="23436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444827A4-3125-1B84-DD41-03DDA57B55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46120" y="413910"/>
                  <a:ext cx="162360" cy="24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67DC2AC5-A93F-2047-4A4F-BA01E2E51C58}"/>
              </a:ext>
            </a:extLst>
          </p:cNvPr>
          <p:cNvSpPr/>
          <p:nvPr/>
        </p:nvSpPr>
        <p:spPr>
          <a:xfrm>
            <a:off x="1171450" y="318393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ED6337C-C1C0-81EC-FB78-1E30F2B13F40}"/>
              </a:ext>
            </a:extLst>
          </p:cNvPr>
          <p:cNvSpPr/>
          <p:nvPr/>
        </p:nvSpPr>
        <p:spPr>
          <a:xfrm>
            <a:off x="7985205" y="318393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33" name="Losango 32">
            <a:extLst>
              <a:ext uri="{FF2B5EF4-FFF2-40B4-BE49-F238E27FC236}">
                <a16:creationId xmlns:a16="http://schemas.microsoft.com/office/drawing/2014/main" id="{73FE346E-8E04-4BAC-272A-B1A5DD9BAAD5}"/>
              </a:ext>
            </a:extLst>
          </p:cNvPr>
          <p:cNvSpPr/>
          <p:nvPr/>
        </p:nvSpPr>
        <p:spPr>
          <a:xfrm>
            <a:off x="4868377" y="3183931"/>
            <a:ext cx="2290916" cy="10127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compra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A126ACD-8F43-FD95-2519-85CF7F244F04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3973643" y="3690292"/>
            <a:ext cx="894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9375AE60-59F6-9F42-2CAE-60816431EB97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159293" y="3690292"/>
            <a:ext cx="825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B0889187-F432-788F-4A00-5A3FB4911FF9}"/>
                  </a:ext>
                </a:extLst>
              </p14:cNvPr>
              <p14:cNvContentPartPr/>
              <p14:nvPr/>
            </p14:nvContentPartPr>
            <p14:xfrm>
              <a:off x="3905598" y="2757690"/>
              <a:ext cx="131040" cy="282240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B0889187-F432-788F-4A00-5A3FB4911FF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99478" y="2751570"/>
                <a:ext cx="14328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3829359-FDC2-13FE-9F4F-662D3EC38772}"/>
              </a:ext>
            </a:extLst>
          </p:cNvPr>
          <p:cNvGrpSpPr/>
          <p:nvPr/>
        </p:nvGrpSpPr>
        <p:grpSpPr>
          <a:xfrm>
            <a:off x="7678758" y="2850930"/>
            <a:ext cx="240480" cy="406440"/>
            <a:chOff x="7291800" y="176310"/>
            <a:chExt cx="24048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20338926-9C00-181A-4D95-254A04776E1F}"/>
                    </a:ext>
                  </a:extLst>
                </p14:cNvPr>
                <p14:cNvContentPartPr/>
                <p14:nvPr/>
              </p14:nvContentPartPr>
              <p14:xfrm>
                <a:off x="7291800" y="176310"/>
                <a:ext cx="176400" cy="26820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20338926-9C00-181A-4D95-254A04776E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85680" y="170190"/>
                  <a:ext cx="188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724A0040-F82F-157F-8A70-5B0ACB00F67A}"/>
                    </a:ext>
                  </a:extLst>
                </p14:cNvPr>
                <p14:cNvContentPartPr/>
                <p14:nvPr/>
              </p14:nvContentPartPr>
              <p14:xfrm>
                <a:off x="7512480" y="399870"/>
                <a:ext cx="19800" cy="18288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724A0040-F82F-157F-8A70-5B0ACB00F6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06360" y="393750"/>
                  <a:ext cx="3204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19C0DC17-A466-CFEB-0C1F-C09575327EBD}"/>
                  </a:ext>
                </a:extLst>
              </p14:cNvPr>
              <p14:cNvContentPartPr/>
              <p14:nvPr/>
            </p14:nvContentPartPr>
            <p14:xfrm>
              <a:off x="3998838" y="3005730"/>
              <a:ext cx="102960" cy="88200"/>
            </p14:xfrm>
          </p:contentPart>
        </mc:Choice>
        <mc:Fallback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19C0DC17-A466-CFEB-0C1F-C09575327E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92718" y="2999610"/>
                <a:ext cx="1152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06343049-3E96-713B-E180-C10ABA65E137}"/>
                  </a:ext>
                </a:extLst>
              </p14:cNvPr>
              <p14:cNvContentPartPr/>
              <p14:nvPr/>
            </p14:nvContentPartPr>
            <p14:xfrm>
              <a:off x="8041638" y="2720610"/>
              <a:ext cx="160200" cy="309600"/>
            </p14:xfrm>
          </p:contentPart>
        </mc:Choice>
        <mc:Fallback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06343049-3E96-713B-E180-C10ABA65E1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35518" y="2714490"/>
                <a:ext cx="1724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2A4BB1DF-9054-A143-3963-4616F52A8460}"/>
                  </a:ext>
                </a:extLst>
              </p14:cNvPr>
              <p14:cNvContentPartPr/>
              <p14:nvPr/>
            </p14:nvContentPartPr>
            <p14:xfrm>
              <a:off x="4192518" y="2793690"/>
              <a:ext cx="129600" cy="250560"/>
            </p14:xfrm>
          </p:contentPart>
        </mc:Choice>
        <mc:Fallback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2A4BB1DF-9054-A143-3963-4616F52A846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86398" y="2787570"/>
                <a:ext cx="1418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90EFAF85-099C-4C89-8E87-BD8968FC7961}"/>
                  </a:ext>
                </a:extLst>
              </p14:cNvPr>
              <p14:cNvContentPartPr/>
              <p14:nvPr/>
            </p14:nvContentPartPr>
            <p14:xfrm>
              <a:off x="4108998" y="3242610"/>
              <a:ext cx="260280" cy="403920"/>
            </p14:xfrm>
          </p:contentPart>
        </mc:Choice>
        <mc:Fallback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90EFAF85-099C-4C89-8E87-BD8968FC79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02878" y="3236490"/>
                <a:ext cx="272520" cy="41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DA63C0D-851A-34FA-8BA8-17A2F44E5D64}"/>
              </a:ext>
            </a:extLst>
          </p:cNvPr>
          <p:cNvGrpSpPr/>
          <p:nvPr/>
        </p:nvGrpSpPr>
        <p:grpSpPr>
          <a:xfrm>
            <a:off x="7473198" y="2592810"/>
            <a:ext cx="790560" cy="1061640"/>
            <a:chOff x="7086240" y="-81810"/>
            <a:chExt cx="790560" cy="10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2F266127-A89C-A07E-C1EA-3431C6A548B5}"/>
                    </a:ext>
                  </a:extLst>
                </p14:cNvPr>
                <p14:cNvContentPartPr/>
                <p14:nvPr/>
              </p14:nvContentPartPr>
              <p14:xfrm>
                <a:off x="7086240" y="670950"/>
                <a:ext cx="302040" cy="30888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2F266127-A89C-A07E-C1EA-3431C6A548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80120" y="664830"/>
                  <a:ext cx="314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07CB05D-3368-838F-9FB4-4282FD9900BC}"/>
                    </a:ext>
                  </a:extLst>
                </p14:cNvPr>
                <p14:cNvContentPartPr/>
                <p14:nvPr/>
              </p14:nvContentPartPr>
              <p14:xfrm>
                <a:off x="7199640" y="-81810"/>
                <a:ext cx="677160" cy="688320"/>
              </p14:xfrm>
            </p:contentPart>
          </mc:Choice>
          <mc:Fallback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07CB05D-3368-838F-9FB4-4282FD9900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93520" y="-87930"/>
                  <a:ext cx="689400" cy="70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D94E27E1-2AA6-83DF-DCFE-0B5892DAA74A}"/>
                  </a:ext>
                </a:extLst>
              </p14:cNvPr>
              <p14:cNvContentPartPr/>
              <p14:nvPr/>
            </p14:nvContentPartPr>
            <p14:xfrm>
              <a:off x="3745038" y="2602890"/>
              <a:ext cx="653760" cy="609480"/>
            </p14:xfrm>
          </p:contentPart>
        </mc:Choice>
        <mc:Fallback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D94E27E1-2AA6-83DF-DCFE-0B5892DAA74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38918" y="2596770"/>
                <a:ext cx="666000" cy="62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61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3D7B60C-52E3-95F5-EDB6-1A83190EA351}"/>
              </a:ext>
            </a:extLst>
          </p:cNvPr>
          <p:cNvSpPr/>
          <p:nvPr/>
        </p:nvSpPr>
        <p:spPr>
          <a:xfrm>
            <a:off x="1116455" y="59112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ABB7C3B-E5B1-24F7-1D7C-A8A087CF0908}"/>
              </a:ext>
            </a:extLst>
          </p:cNvPr>
          <p:cNvSpPr/>
          <p:nvPr/>
        </p:nvSpPr>
        <p:spPr>
          <a:xfrm>
            <a:off x="7930210" y="59112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56A59E8F-2E98-DF83-FFF5-F3A867BCD4FC}"/>
              </a:ext>
            </a:extLst>
          </p:cNvPr>
          <p:cNvSpPr/>
          <p:nvPr/>
        </p:nvSpPr>
        <p:spPr>
          <a:xfrm>
            <a:off x="4813382" y="591121"/>
            <a:ext cx="2290916" cy="10127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compra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21F1B5C-1E9D-8D5D-EEF2-8C0265A60DAF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flipH="1">
            <a:off x="3918648" y="1097482"/>
            <a:ext cx="894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B2F4818-5BA0-4FC8-0C33-B4E801931E9E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7104298" y="1097482"/>
            <a:ext cx="825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C03146D9-9C22-205B-C72B-8CEE5A9BCEEE}"/>
                  </a:ext>
                </a:extLst>
              </p14:cNvPr>
              <p14:cNvContentPartPr/>
              <p14:nvPr/>
            </p14:nvContentPartPr>
            <p14:xfrm>
              <a:off x="3850603" y="164880"/>
              <a:ext cx="131040" cy="28224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C03146D9-9C22-205B-C72B-8CEE5A9BCE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483" y="158760"/>
                <a:ext cx="14328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405B1A17-8F58-FA3D-7C2F-C64882B4F299}"/>
              </a:ext>
            </a:extLst>
          </p:cNvPr>
          <p:cNvGrpSpPr/>
          <p:nvPr/>
        </p:nvGrpSpPr>
        <p:grpSpPr>
          <a:xfrm>
            <a:off x="7623763" y="258120"/>
            <a:ext cx="240480" cy="406440"/>
            <a:chOff x="7291800" y="176310"/>
            <a:chExt cx="24048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E8AC3F7-3A46-02AC-F98B-58AE9B33E37B}"/>
                    </a:ext>
                  </a:extLst>
                </p14:cNvPr>
                <p14:cNvContentPartPr/>
                <p14:nvPr/>
              </p14:nvContentPartPr>
              <p14:xfrm>
                <a:off x="7291800" y="176310"/>
                <a:ext cx="176400" cy="26820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E8AC3F7-3A46-02AC-F98B-58AE9B33E3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85680" y="170190"/>
                  <a:ext cx="188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B0927867-640B-B362-B8DE-0BD2C024D3A9}"/>
                    </a:ext>
                  </a:extLst>
                </p14:cNvPr>
                <p14:cNvContentPartPr/>
                <p14:nvPr/>
              </p14:nvContentPartPr>
              <p14:xfrm>
                <a:off x="7512480" y="399870"/>
                <a:ext cx="19800" cy="18288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B0927867-640B-B362-B8DE-0BD2C024D3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06360" y="393750"/>
                  <a:ext cx="3204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5A8F3F7B-7E0B-73F5-F495-70F8D3056CCA}"/>
                  </a:ext>
                </a:extLst>
              </p14:cNvPr>
              <p14:cNvContentPartPr/>
              <p14:nvPr/>
            </p14:nvContentPartPr>
            <p14:xfrm>
              <a:off x="3943843" y="412920"/>
              <a:ext cx="102960" cy="8820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5A8F3F7B-7E0B-73F5-F495-70F8D3056C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37723" y="406800"/>
                <a:ext cx="1152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B976A2B5-D35E-514E-9531-8B03CAF25107}"/>
                  </a:ext>
                </a:extLst>
              </p14:cNvPr>
              <p14:cNvContentPartPr/>
              <p14:nvPr/>
            </p14:nvContentPartPr>
            <p14:xfrm>
              <a:off x="7986643" y="127800"/>
              <a:ext cx="160200" cy="30960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B976A2B5-D35E-514E-9531-8B03CAF251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0523" y="121680"/>
                <a:ext cx="1724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19A67622-F83D-FF40-4C22-6C2E3899DFDE}"/>
                  </a:ext>
                </a:extLst>
              </p14:cNvPr>
              <p14:cNvContentPartPr/>
              <p14:nvPr/>
            </p14:nvContentPartPr>
            <p14:xfrm>
              <a:off x="4137523" y="200880"/>
              <a:ext cx="129600" cy="25056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19A67622-F83D-FF40-4C22-6C2E3899DF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31403" y="194760"/>
                <a:ext cx="1418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49CD6266-0146-AB99-9B7C-CFFA2EC82F5F}"/>
                  </a:ext>
                </a:extLst>
              </p14:cNvPr>
              <p14:cNvContentPartPr/>
              <p14:nvPr/>
            </p14:nvContentPartPr>
            <p14:xfrm>
              <a:off x="4054003" y="649800"/>
              <a:ext cx="260280" cy="40392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49CD6266-0146-AB99-9B7C-CFFA2EC82F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47883" y="643680"/>
                <a:ext cx="272520" cy="41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5E6A415-C7E1-9D84-D335-F1A92DA5332B}"/>
              </a:ext>
            </a:extLst>
          </p:cNvPr>
          <p:cNvGrpSpPr/>
          <p:nvPr/>
        </p:nvGrpSpPr>
        <p:grpSpPr>
          <a:xfrm>
            <a:off x="7418203" y="0"/>
            <a:ext cx="790560" cy="1061640"/>
            <a:chOff x="7086240" y="-81810"/>
            <a:chExt cx="790560" cy="10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CE6689C7-9199-143E-91D7-E1F725FF014B}"/>
                    </a:ext>
                  </a:extLst>
                </p14:cNvPr>
                <p14:cNvContentPartPr/>
                <p14:nvPr/>
              </p14:nvContentPartPr>
              <p14:xfrm>
                <a:off x="7086240" y="670950"/>
                <a:ext cx="302040" cy="30888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CE6689C7-9199-143E-91D7-E1F725FF01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80120" y="664830"/>
                  <a:ext cx="314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885CA9A4-E59C-BBBC-6D8A-DEAC7D816A0E}"/>
                    </a:ext>
                  </a:extLst>
                </p14:cNvPr>
                <p14:cNvContentPartPr/>
                <p14:nvPr/>
              </p14:nvContentPartPr>
              <p14:xfrm>
                <a:off x="7199640" y="-81810"/>
                <a:ext cx="677160" cy="68832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885CA9A4-E59C-BBBC-6D8A-DEAC7D81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93520" y="-87930"/>
                  <a:ext cx="689400" cy="70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7BB72AC2-B57D-64C4-BAD5-7618386E3CD0}"/>
                  </a:ext>
                </a:extLst>
              </p14:cNvPr>
              <p14:cNvContentPartPr/>
              <p14:nvPr/>
            </p14:nvContentPartPr>
            <p14:xfrm>
              <a:off x="3690043" y="10080"/>
              <a:ext cx="653760" cy="60948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7BB72AC2-B57D-64C4-BAD5-7618386E3C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83923" y="3960"/>
                <a:ext cx="666000" cy="6217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tângulo 18">
            <a:extLst>
              <a:ext uri="{FF2B5EF4-FFF2-40B4-BE49-F238E27FC236}">
                <a16:creationId xmlns:a16="http://schemas.microsoft.com/office/drawing/2014/main" id="{6F5BCE24-AE72-44C5-9DB5-50887D0A42A7}"/>
              </a:ext>
            </a:extLst>
          </p:cNvPr>
          <p:cNvSpPr/>
          <p:nvPr/>
        </p:nvSpPr>
        <p:spPr>
          <a:xfrm>
            <a:off x="712298" y="2536349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EF6BA2A-8C43-8DBA-AFE6-60FE75ED7D71}"/>
              </a:ext>
            </a:extLst>
          </p:cNvPr>
          <p:cNvSpPr/>
          <p:nvPr/>
        </p:nvSpPr>
        <p:spPr>
          <a:xfrm>
            <a:off x="9619803" y="2536349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5E1B5E5C-BBFB-C081-21C1-B8F295909D09}"/>
              </a:ext>
            </a:extLst>
          </p:cNvPr>
          <p:cNvSpPr/>
          <p:nvPr/>
        </p:nvSpPr>
        <p:spPr>
          <a:xfrm>
            <a:off x="2555218" y="2567169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7C9CBE5-1CEE-009F-7A1B-D3B87612047B}"/>
              </a:ext>
            </a:extLst>
          </p:cNvPr>
          <p:cNvSpPr/>
          <p:nvPr/>
        </p:nvSpPr>
        <p:spPr>
          <a:xfrm>
            <a:off x="5186850" y="2563610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venda</a:t>
            </a:r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8E2F776B-10C9-8516-55F8-B4F25E714520}"/>
              </a:ext>
            </a:extLst>
          </p:cNvPr>
          <p:cNvSpPr/>
          <p:nvPr/>
        </p:nvSpPr>
        <p:spPr>
          <a:xfrm>
            <a:off x="6988171" y="2589940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62A6BD8-3883-280A-2B43-476C2A2837A2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259605" y="2955879"/>
            <a:ext cx="295613" cy="30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1A59115-7B7B-A37B-49CA-0BEA8CE302D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4891237" y="2983140"/>
            <a:ext cx="295613" cy="3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AF20004-956E-9A4E-DCB4-BED3C29F590E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6734157" y="2983140"/>
            <a:ext cx="254014" cy="26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01FC44D9-9E0A-FBE0-402F-DA45D063EA1B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 flipV="1">
            <a:off x="9324190" y="2955879"/>
            <a:ext cx="295613" cy="53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1A040FDF-7F81-F987-C503-C0716FB235E1}"/>
                  </a:ext>
                </a:extLst>
              </p14:cNvPr>
              <p14:cNvContentPartPr/>
              <p14:nvPr/>
            </p14:nvContentPartPr>
            <p14:xfrm>
              <a:off x="1878480" y="2232630"/>
              <a:ext cx="171360" cy="273600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1A040FDF-7F81-F987-C503-C0716FB235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72360" y="2226510"/>
                <a:ext cx="183600" cy="28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38738C0-13FB-B76D-3153-CA206476E9E4}"/>
              </a:ext>
            </a:extLst>
          </p:cNvPr>
          <p:cNvGrpSpPr/>
          <p:nvPr/>
        </p:nvGrpSpPr>
        <p:grpSpPr>
          <a:xfrm>
            <a:off x="5222880" y="2091870"/>
            <a:ext cx="385920" cy="343080"/>
            <a:chOff x="5222880" y="2091870"/>
            <a:chExt cx="38592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357A1C35-329B-9A55-FD17-B83155AF70FC}"/>
                    </a:ext>
                  </a:extLst>
                </p14:cNvPr>
                <p14:cNvContentPartPr/>
                <p14:nvPr/>
              </p14:nvContentPartPr>
              <p14:xfrm>
                <a:off x="5222880" y="2148390"/>
                <a:ext cx="197280" cy="22248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357A1C35-329B-9A55-FD17-B83155AF70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16760" y="2142270"/>
                  <a:ext cx="209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CFE625C-03A3-3833-CCF8-9CCB669043CB}"/>
                    </a:ext>
                  </a:extLst>
                </p14:cNvPr>
                <p14:cNvContentPartPr/>
                <p14:nvPr/>
              </p14:nvContentPartPr>
              <p14:xfrm>
                <a:off x="5397480" y="2297070"/>
                <a:ext cx="77760" cy="13788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CFE625C-03A3-3833-CCF8-9CCB669043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91360" y="2290950"/>
                  <a:ext cx="90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754F1326-780C-BA5F-62C4-A285DF13162B}"/>
                    </a:ext>
                  </a:extLst>
                </p14:cNvPr>
                <p14:cNvContentPartPr/>
                <p14:nvPr/>
              </p14:nvContentPartPr>
              <p14:xfrm>
                <a:off x="5543640" y="2091870"/>
                <a:ext cx="65160" cy="27756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754F1326-780C-BA5F-62C4-A285DF1316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37520" y="2085750"/>
                  <a:ext cx="7740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33B9C8ED-B414-85CD-2D60-4F22E8A71259}"/>
              </a:ext>
            </a:extLst>
          </p:cNvPr>
          <p:cNvGrpSpPr/>
          <p:nvPr/>
        </p:nvGrpSpPr>
        <p:grpSpPr>
          <a:xfrm>
            <a:off x="2113920" y="2294910"/>
            <a:ext cx="302040" cy="254160"/>
            <a:chOff x="2113920" y="2294910"/>
            <a:chExt cx="30204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F6D3D11B-B3D3-C6BD-F824-C9985C46D0CA}"/>
                    </a:ext>
                  </a:extLst>
                </p14:cNvPr>
                <p14:cNvContentPartPr/>
                <p14:nvPr/>
              </p14:nvContentPartPr>
              <p14:xfrm>
                <a:off x="2113920" y="2445750"/>
                <a:ext cx="57960" cy="10332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F6D3D11B-B3D3-C6BD-F824-C9985C46D0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07800" y="2439630"/>
                  <a:ext cx="70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10453EC0-88EE-2229-0863-2EF9EBE86B23}"/>
                    </a:ext>
                  </a:extLst>
                </p14:cNvPr>
                <p14:cNvContentPartPr/>
                <p14:nvPr/>
              </p14:nvContentPartPr>
              <p14:xfrm>
                <a:off x="2284200" y="2294910"/>
                <a:ext cx="131760" cy="22176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10453EC0-88EE-2229-0863-2EF9EBE86B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78080" y="2288790"/>
                  <a:ext cx="14400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D1F4550D-8DAA-8B94-4BF8-41EF67802B3C}"/>
                  </a:ext>
                </a:extLst>
              </p14:cNvPr>
              <p14:cNvContentPartPr/>
              <p14:nvPr/>
            </p14:nvContentPartPr>
            <p14:xfrm>
              <a:off x="6593040" y="2147670"/>
              <a:ext cx="207000" cy="276480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D1F4550D-8DAA-8B94-4BF8-41EF67802B3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86920" y="2141550"/>
                <a:ext cx="219240" cy="28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3E47465-D868-176C-9225-3A76FCEFD04E}"/>
              </a:ext>
            </a:extLst>
          </p:cNvPr>
          <p:cNvGrpSpPr/>
          <p:nvPr/>
        </p:nvGrpSpPr>
        <p:grpSpPr>
          <a:xfrm>
            <a:off x="9576720" y="2147670"/>
            <a:ext cx="420840" cy="294120"/>
            <a:chOff x="9576720" y="2147670"/>
            <a:chExt cx="42084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3E31D79A-2F11-CC28-A27D-3B6406EFE5CF}"/>
                    </a:ext>
                  </a:extLst>
                </p14:cNvPr>
                <p14:cNvContentPartPr/>
                <p14:nvPr/>
              </p14:nvContentPartPr>
              <p14:xfrm>
                <a:off x="9576720" y="2162070"/>
                <a:ext cx="163440" cy="18396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3E31D79A-2F11-CC28-A27D-3B6406EFE5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70600" y="2155950"/>
                  <a:ext cx="175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199643D8-0663-59BA-F0E1-A833D0170251}"/>
                    </a:ext>
                  </a:extLst>
                </p14:cNvPr>
                <p14:cNvContentPartPr/>
                <p14:nvPr/>
              </p14:nvContentPartPr>
              <p14:xfrm>
                <a:off x="9827640" y="2342790"/>
                <a:ext cx="25200" cy="9900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199643D8-0663-59BA-F0E1-A833D01702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21520" y="2336670"/>
                  <a:ext cx="37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775D1154-BAD5-6B7B-6055-B3991F0805E3}"/>
                    </a:ext>
                  </a:extLst>
                </p14:cNvPr>
                <p14:cNvContentPartPr/>
                <p14:nvPr/>
              </p14:nvContentPartPr>
              <p14:xfrm>
                <a:off x="9943920" y="2147670"/>
                <a:ext cx="53640" cy="29016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775D1154-BAD5-6B7B-6055-B3991F0805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37800" y="2141550"/>
                  <a:ext cx="658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FCCE9C54-0DB9-32CD-C183-AFA9000FF52D}"/>
              </a:ext>
            </a:extLst>
          </p:cNvPr>
          <p:cNvGrpSpPr/>
          <p:nvPr/>
        </p:nvGrpSpPr>
        <p:grpSpPr>
          <a:xfrm>
            <a:off x="6849000" y="2193030"/>
            <a:ext cx="307800" cy="283680"/>
            <a:chOff x="6849000" y="2193030"/>
            <a:chExt cx="30780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1AF4C023-4542-A6C7-7F4E-D6C328B7A60A}"/>
                    </a:ext>
                  </a:extLst>
                </p14:cNvPr>
                <p14:cNvContentPartPr/>
                <p14:nvPr/>
              </p14:nvContentPartPr>
              <p14:xfrm>
                <a:off x="6849000" y="2376990"/>
                <a:ext cx="43560" cy="9972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1AF4C023-4542-A6C7-7F4E-D6C328B7A6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42880" y="2370870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867E6C19-E888-2488-7AE1-FE3C9F87C1E1}"/>
                    </a:ext>
                  </a:extLst>
                </p14:cNvPr>
                <p14:cNvContentPartPr/>
                <p14:nvPr/>
              </p14:nvContentPartPr>
              <p14:xfrm>
                <a:off x="6960600" y="2193030"/>
                <a:ext cx="196200" cy="24516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867E6C19-E888-2488-7AE1-FE3C9F87C1E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54480" y="2186910"/>
                  <a:ext cx="208440" cy="257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Retângulo 43">
            <a:extLst>
              <a:ext uri="{FF2B5EF4-FFF2-40B4-BE49-F238E27FC236}">
                <a16:creationId xmlns:a16="http://schemas.microsoft.com/office/drawing/2014/main" id="{72ECECB5-DA3A-3808-B714-4DC22FD86083}"/>
              </a:ext>
            </a:extLst>
          </p:cNvPr>
          <p:cNvSpPr/>
          <p:nvPr/>
        </p:nvSpPr>
        <p:spPr>
          <a:xfrm>
            <a:off x="634443" y="4200727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506667A-2CC8-0DFA-10E6-282809686DB2}"/>
              </a:ext>
            </a:extLst>
          </p:cNvPr>
          <p:cNvSpPr/>
          <p:nvPr/>
        </p:nvSpPr>
        <p:spPr>
          <a:xfrm>
            <a:off x="9541948" y="4200727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item</a:t>
            </a:r>
          </a:p>
        </p:txBody>
      </p:sp>
      <p:sp>
        <p:nvSpPr>
          <p:cNvPr id="46" name="Losango 45">
            <a:extLst>
              <a:ext uri="{FF2B5EF4-FFF2-40B4-BE49-F238E27FC236}">
                <a16:creationId xmlns:a16="http://schemas.microsoft.com/office/drawing/2014/main" id="{07B95CFA-C333-CD2E-58C2-482ED7995CE1}"/>
              </a:ext>
            </a:extLst>
          </p:cNvPr>
          <p:cNvSpPr/>
          <p:nvPr/>
        </p:nvSpPr>
        <p:spPr>
          <a:xfrm>
            <a:off x="2477363" y="4231547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BC796CB-4251-0F35-8737-61291D3B80F8}"/>
              </a:ext>
            </a:extLst>
          </p:cNvPr>
          <p:cNvSpPr/>
          <p:nvPr/>
        </p:nvSpPr>
        <p:spPr>
          <a:xfrm>
            <a:off x="5108995" y="4227988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venda</a:t>
            </a:r>
          </a:p>
        </p:txBody>
      </p:sp>
      <p:sp>
        <p:nvSpPr>
          <p:cNvPr id="48" name="Losango 47">
            <a:extLst>
              <a:ext uri="{FF2B5EF4-FFF2-40B4-BE49-F238E27FC236}">
                <a16:creationId xmlns:a16="http://schemas.microsoft.com/office/drawing/2014/main" id="{788C78F5-D621-E322-820A-6D6C7A42D395}"/>
              </a:ext>
            </a:extLst>
          </p:cNvPr>
          <p:cNvSpPr/>
          <p:nvPr/>
        </p:nvSpPr>
        <p:spPr>
          <a:xfrm>
            <a:off x="6910316" y="4254318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323556AC-CAA3-0673-55F1-8E78D666710F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2181750" y="4620257"/>
            <a:ext cx="295613" cy="30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971D041C-F108-A3F6-B6A3-03F892219EAF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 flipV="1">
            <a:off x="4813382" y="4647518"/>
            <a:ext cx="295613" cy="3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E07143F1-4E49-0E48-9F36-329BB66609DB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6656302" y="4647518"/>
            <a:ext cx="254014" cy="26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7A8ABD79-3200-CD27-5DE1-6A9720A58E74}"/>
              </a:ext>
            </a:extLst>
          </p:cNvPr>
          <p:cNvCxnSpPr>
            <a:cxnSpLocks/>
            <a:stCxn id="48" idx="3"/>
            <a:endCxn id="45" idx="1"/>
          </p:cNvCxnSpPr>
          <p:nvPr/>
        </p:nvCxnSpPr>
        <p:spPr>
          <a:xfrm flipV="1">
            <a:off x="9246335" y="4620257"/>
            <a:ext cx="295613" cy="53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3EB50D03-A2C3-D486-611C-21815260AAFD}"/>
                  </a:ext>
                </a:extLst>
              </p14:cNvPr>
              <p14:cNvContentPartPr/>
              <p14:nvPr/>
            </p14:nvContentPartPr>
            <p14:xfrm>
              <a:off x="1800625" y="3897008"/>
              <a:ext cx="171360" cy="273600"/>
            </p14:xfrm>
          </p:contentPart>
        </mc:Choice>
        <mc:Fallback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3EB50D03-A2C3-D486-611C-21815260AA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94505" y="3890888"/>
                <a:ext cx="183600" cy="28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Agrupar 53">
            <a:extLst>
              <a:ext uri="{FF2B5EF4-FFF2-40B4-BE49-F238E27FC236}">
                <a16:creationId xmlns:a16="http://schemas.microsoft.com/office/drawing/2014/main" id="{79301F92-506D-23DF-0386-EC5915A6A4D0}"/>
              </a:ext>
            </a:extLst>
          </p:cNvPr>
          <p:cNvGrpSpPr/>
          <p:nvPr/>
        </p:nvGrpSpPr>
        <p:grpSpPr>
          <a:xfrm>
            <a:off x="5145025" y="3756248"/>
            <a:ext cx="385920" cy="343080"/>
            <a:chOff x="5222880" y="2091870"/>
            <a:chExt cx="38592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67D73DDF-14A1-4253-4B90-C4313CBA30F3}"/>
                    </a:ext>
                  </a:extLst>
                </p14:cNvPr>
                <p14:cNvContentPartPr/>
                <p14:nvPr/>
              </p14:nvContentPartPr>
              <p14:xfrm>
                <a:off x="5222880" y="2148390"/>
                <a:ext cx="197280" cy="22248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67D73DDF-14A1-4253-4B90-C4313CBA30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16760" y="2142270"/>
                  <a:ext cx="209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2E871B96-9787-F993-64F4-813C82E16766}"/>
                    </a:ext>
                  </a:extLst>
                </p14:cNvPr>
                <p14:cNvContentPartPr/>
                <p14:nvPr/>
              </p14:nvContentPartPr>
              <p14:xfrm>
                <a:off x="5397480" y="2297070"/>
                <a:ext cx="77760" cy="13788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2E871B96-9787-F993-64F4-813C82E167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91360" y="2290950"/>
                  <a:ext cx="90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86C7875D-21B2-BC49-21CC-9EDBD0919C36}"/>
                    </a:ext>
                  </a:extLst>
                </p14:cNvPr>
                <p14:cNvContentPartPr/>
                <p14:nvPr/>
              </p14:nvContentPartPr>
              <p14:xfrm>
                <a:off x="5543640" y="2091870"/>
                <a:ext cx="65160" cy="27756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86C7875D-21B2-BC49-21CC-9EDBD0919C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37520" y="2085750"/>
                  <a:ext cx="7740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DEBDF284-76D3-97A1-AA02-058DB3D3EDF4}"/>
              </a:ext>
            </a:extLst>
          </p:cNvPr>
          <p:cNvGrpSpPr/>
          <p:nvPr/>
        </p:nvGrpSpPr>
        <p:grpSpPr>
          <a:xfrm>
            <a:off x="2036065" y="3959288"/>
            <a:ext cx="302040" cy="254160"/>
            <a:chOff x="2113920" y="2294910"/>
            <a:chExt cx="30204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4EFBBB06-2C13-D8BD-7082-5D260449B3AB}"/>
                    </a:ext>
                  </a:extLst>
                </p14:cNvPr>
                <p14:cNvContentPartPr/>
                <p14:nvPr/>
              </p14:nvContentPartPr>
              <p14:xfrm>
                <a:off x="2113920" y="2445750"/>
                <a:ext cx="57960" cy="10332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4EFBBB06-2C13-D8BD-7082-5D260449B3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07800" y="2439630"/>
                  <a:ext cx="70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DFC4A6AB-28FF-3E47-EAF1-B64BDC8806AF}"/>
                    </a:ext>
                  </a:extLst>
                </p14:cNvPr>
                <p14:cNvContentPartPr/>
                <p14:nvPr/>
              </p14:nvContentPartPr>
              <p14:xfrm>
                <a:off x="2284200" y="2294910"/>
                <a:ext cx="131760" cy="22176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DFC4A6AB-28FF-3E47-EAF1-B64BDC8806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78080" y="2288790"/>
                  <a:ext cx="144000" cy="23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Losango 70">
            <a:extLst>
              <a:ext uri="{FF2B5EF4-FFF2-40B4-BE49-F238E27FC236}">
                <a16:creationId xmlns:a16="http://schemas.microsoft.com/office/drawing/2014/main" id="{0CA07012-3CEF-877E-B2C2-2B798A95B6BC}"/>
              </a:ext>
            </a:extLst>
          </p:cNvPr>
          <p:cNvSpPr/>
          <p:nvPr/>
        </p:nvSpPr>
        <p:spPr>
          <a:xfrm>
            <a:off x="9147591" y="5689753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19A918FE-A064-F8DC-25EF-44F11E1CE9EB}"/>
              </a:ext>
            </a:extLst>
          </p:cNvPr>
          <p:cNvSpPr/>
          <p:nvPr/>
        </p:nvSpPr>
        <p:spPr>
          <a:xfrm>
            <a:off x="7293089" y="5685710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9D28CB90-71A3-7223-89EA-12CDD81A33BA}"/>
              </a:ext>
            </a:extLst>
          </p:cNvPr>
          <p:cNvCxnSpPr>
            <a:stCxn id="45" idx="2"/>
            <a:endCxn id="71" idx="0"/>
          </p:cNvCxnSpPr>
          <p:nvPr/>
        </p:nvCxnSpPr>
        <p:spPr>
          <a:xfrm flipH="1">
            <a:off x="10315601" y="5039787"/>
            <a:ext cx="1" cy="649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A0658D4F-F4CD-4EB7-E211-3AF7E60FA9D9}"/>
              </a:ext>
            </a:extLst>
          </p:cNvPr>
          <p:cNvCxnSpPr>
            <a:stCxn id="76" idx="3"/>
            <a:endCxn id="71" idx="1"/>
          </p:cNvCxnSpPr>
          <p:nvPr/>
        </p:nvCxnSpPr>
        <p:spPr>
          <a:xfrm>
            <a:off x="8840396" y="6105240"/>
            <a:ext cx="307195" cy="4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C60CAA6C-7B58-5CA5-3724-4FE5096B9A44}"/>
                  </a:ext>
                </a:extLst>
              </p14:cNvPr>
              <p14:cNvContentPartPr/>
              <p14:nvPr/>
            </p14:nvContentPartPr>
            <p14:xfrm>
              <a:off x="8414640" y="5384430"/>
              <a:ext cx="192240" cy="228240"/>
            </p14:xfrm>
          </p:contentPart>
        </mc:Choice>
        <mc:Fallback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C60CAA6C-7B58-5CA5-3724-4FE5096B9A4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08520" y="5378310"/>
                <a:ext cx="2044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7E4E0E9B-B304-BFB2-8062-09D8393AE878}"/>
                  </a:ext>
                </a:extLst>
              </p14:cNvPr>
              <p14:cNvContentPartPr/>
              <p14:nvPr/>
            </p14:nvContentPartPr>
            <p14:xfrm>
              <a:off x="9752760" y="5040990"/>
              <a:ext cx="204120" cy="231840"/>
            </p14:xfrm>
          </p:contentPart>
        </mc:Choice>
        <mc:Fallback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7E4E0E9B-B304-BFB2-8062-09D8393AE87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46640" y="5034870"/>
                <a:ext cx="2163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7D7E8994-707C-6831-6EEA-9C640E242688}"/>
                  </a:ext>
                </a:extLst>
              </p14:cNvPr>
              <p14:cNvContentPartPr/>
              <p14:nvPr/>
            </p14:nvContentPartPr>
            <p14:xfrm>
              <a:off x="9944640" y="5234670"/>
              <a:ext cx="79560" cy="124920"/>
            </p14:xfrm>
          </p:contentPart>
        </mc:Choice>
        <mc:Fallback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7D7E8994-707C-6831-6EEA-9C640E24268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38520" y="5228550"/>
                <a:ext cx="918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BD312A40-42F1-263B-0DAF-5AF295075CF5}"/>
                  </a:ext>
                </a:extLst>
              </p14:cNvPr>
              <p14:cNvContentPartPr/>
              <p14:nvPr/>
            </p14:nvContentPartPr>
            <p14:xfrm>
              <a:off x="10075680" y="5086710"/>
              <a:ext cx="114480" cy="243000"/>
            </p14:xfrm>
          </p:contentPart>
        </mc:Choice>
        <mc:Fallback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BD312A40-42F1-263B-0DAF-5AF295075CF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69560" y="5080590"/>
                <a:ext cx="12672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Agrupar 93">
            <a:extLst>
              <a:ext uri="{FF2B5EF4-FFF2-40B4-BE49-F238E27FC236}">
                <a16:creationId xmlns:a16="http://schemas.microsoft.com/office/drawing/2014/main" id="{674B27A7-EA74-52E6-56AF-6452D6D56FDA}"/>
              </a:ext>
            </a:extLst>
          </p:cNvPr>
          <p:cNvGrpSpPr/>
          <p:nvPr/>
        </p:nvGrpSpPr>
        <p:grpSpPr>
          <a:xfrm>
            <a:off x="8670600" y="5415390"/>
            <a:ext cx="149760" cy="280800"/>
            <a:chOff x="8670600" y="5415390"/>
            <a:chExt cx="14976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87EA3DA6-8B44-F3BB-312D-7C455E394184}"/>
                    </a:ext>
                  </a:extLst>
                </p14:cNvPr>
                <p14:cNvContentPartPr/>
                <p14:nvPr/>
              </p14:nvContentPartPr>
              <p14:xfrm>
                <a:off x="8670600" y="5577750"/>
                <a:ext cx="16200" cy="11844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87EA3DA6-8B44-F3BB-312D-7C455E39418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64480" y="5571630"/>
                  <a:ext cx="28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B551968F-CE4B-2704-E2AE-5BEC25BE0D01}"/>
                    </a:ext>
                  </a:extLst>
                </p14:cNvPr>
                <p14:cNvContentPartPr/>
                <p14:nvPr/>
              </p14:nvContentPartPr>
              <p14:xfrm>
                <a:off x="8767080" y="5415390"/>
                <a:ext cx="53280" cy="20088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B551968F-CE4B-2704-E2AE-5BEC25BE0D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60960" y="5409270"/>
                  <a:ext cx="65520" cy="21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FF4BFC9F-F675-C5E3-85FF-7662BBCEBE7F}"/>
                  </a:ext>
                </a:extLst>
              </p14:cNvPr>
              <p14:cNvContentPartPr/>
              <p14:nvPr/>
            </p14:nvContentPartPr>
            <p14:xfrm>
              <a:off x="6259320" y="3841470"/>
              <a:ext cx="175680" cy="243000"/>
            </p14:xfrm>
          </p:contentPart>
        </mc:Choice>
        <mc:Fallback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FF4BFC9F-F675-C5E3-85FF-7662BBCEBE7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53200" y="3835350"/>
                <a:ext cx="1879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FD286A01-0694-819F-B0B6-525CEE5FBC37}"/>
                  </a:ext>
                </a:extLst>
              </p14:cNvPr>
              <p14:cNvContentPartPr/>
              <p14:nvPr/>
            </p14:nvContentPartPr>
            <p14:xfrm>
              <a:off x="9509040" y="3813390"/>
              <a:ext cx="198360" cy="258840"/>
            </p14:xfrm>
          </p:contentPart>
        </mc:Choice>
        <mc:Fallback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FD286A01-0694-819F-B0B6-525CEE5FBC3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02920" y="3807270"/>
                <a:ext cx="210600" cy="27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Agrupar 98">
            <a:extLst>
              <a:ext uri="{FF2B5EF4-FFF2-40B4-BE49-F238E27FC236}">
                <a16:creationId xmlns:a16="http://schemas.microsoft.com/office/drawing/2014/main" id="{025BB688-AB67-F631-82D8-304EE9ACB6FD}"/>
              </a:ext>
            </a:extLst>
          </p:cNvPr>
          <p:cNvGrpSpPr/>
          <p:nvPr/>
        </p:nvGrpSpPr>
        <p:grpSpPr>
          <a:xfrm>
            <a:off x="9717120" y="3819510"/>
            <a:ext cx="263880" cy="315720"/>
            <a:chOff x="9717120" y="3819510"/>
            <a:chExt cx="26388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004AF19A-64CE-4158-47AC-EC2BE555448F}"/>
                    </a:ext>
                  </a:extLst>
                </p14:cNvPr>
                <p14:cNvContentPartPr/>
                <p14:nvPr/>
              </p14:nvContentPartPr>
              <p14:xfrm>
                <a:off x="9717120" y="3988710"/>
                <a:ext cx="87480" cy="14652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004AF19A-64CE-4158-47AC-EC2BE55544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11000" y="3982590"/>
                  <a:ext cx="99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7ACFA7ED-CADC-9BE7-3DE0-4476957C3057}"/>
                    </a:ext>
                  </a:extLst>
                </p14:cNvPr>
                <p14:cNvContentPartPr/>
                <p14:nvPr/>
              </p14:nvContentPartPr>
              <p14:xfrm>
                <a:off x="9910800" y="3819510"/>
                <a:ext cx="70200" cy="210600"/>
              </p14:xfrm>
            </p:contentPart>
          </mc:Choice>
          <mc:Fallback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7ACFA7ED-CADC-9BE7-3DE0-4476957C30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04680" y="3813390"/>
                  <a:ext cx="8244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F076A9FD-8AF9-913E-1534-766444F01ABB}"/>
              </a:ext>
            </a:extLst>
          </p:cNvPr>
          <p:cNvGrpSpPr/>
          <p:nvPr/>
        </p:nvGrpSpPr>
        <p:grpSpPr>
          <a:xfrm>
            <a:off x="6480000" y="3832470"/>
            <a:ext cx="297720" cy="350280"/>
            <a:chOff x="6480000" y="3832470"/>
            <a:chExt cx="297720" cy="3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DDBC6EF6-E071-4CF0-81DD-5B8D33B24787}"/>
                    </a:ext>
                  </a:extLst>
                </p14:cNvPr>
                <p14:cNvContentPartPr/>
                <p14:nvPr/>
              </p14:nvContentPartPr>
              <p14:xfrm>
                <a:off x="6480000" y="4034790"/>
                <a:ext cx="69840" cy="9144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DDBC6EF6-E071-4CF0-81DD-5B8D33B247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73880" y="4028670"/>
                  <a:ext cx="82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9AEECB05-C081-B26F-09DB-2C865B64F5DA}"/>
                    </a:ext>
                  </a:extLst>
                </p14:cNvPr>
                <p14:cNvContentPartPr/>
                <p14:nvPr/>
              </p14:nvContentPartPr>
              <p14:xfrm>
                <a:off x="6667200" y="3832470"/>
                <a:ext cx="110520" cy="350280"/>
              </p14:xfrm>
            </p:contentPart>
          </mc:Choice>
          <mc:Fallback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9AEECB05-C081-B26F-09DB-2C865B64F5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61080" y="3826350"/>
                  <a:ext cx="122760" cy="36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486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F2E5C-383F-8835-03DD-418C456E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3B8CE-D696-F175-9D3E-84392EEC8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5400" b="1" dirty="0">
                <a:solidFill>
                  <a:srgbClr val="FF0000"/>
                </a:solidFill>
                <a:highlight>
                  <a:srgbClr val="FFFF00"/>
                </a:highlight>
              </a:rPr>
              <a:t>Regra de negócio</a:t>
            </a:r>
          </a:p>
          <a:p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/>
              <a:t>Entidade (Tabela) - substantivo no singular</a:t>
            </a:r>
          </a:p>
          <a:p>
            <a:pPr lvl="1"/>
            <a:r>
              <a:rPr lang="pt-BR" sz="2800" dirty="0"/>
              <a:t>Tudo aquilo que existe a nível sistêmico.</a:t>
            </a:r>
          </a:p>
          <a:p>
            <a:endParaRPr lang="pt-BR" sz="3200" dirty="0"/>
          </a:p>
          <a:p>
            <a:r>
              <a:rPr lang="pt-BR" sz="3200" dirty="0"/>
              <a:t>Faz sentido ao negócio?</a:t>
            </a:r>
          </a:p>
          <a:p>
            <a:r>
              <a:rPr lang="pt-BR" sz="3200" dirty="0"/>
              <a:t>Tem mais de uma característica?</a:t>
            </a:r>
          </a:p>
          <a:p>
            <a:r>
              <a:rPr lang="pt-BR" sz="3200" dirty="0"/>
              <a:t>Tem mais de uma instância?</a:t>
            </a:r>
          </a:p>
        </p:txBody>
      </p:sp>
    </p:spTree>
    <p:extLst>
      <p:ext uri="{BB962C8B-B14F-4D97-AF65-F5344CB8AC3E}">
        <p14:creationId xmlns:p14="http://schemas.microsoft.com/office/powerpoint/2010/main" val="324280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são superior de sanduíches na mesa">
            <a:extLst>
              <a:ext uri="{FF2B5EF4-FFF2-40B4-BE49-F238E27FC236}">
                <a16:creationId xmlns:a16="http://schemas.microsoft.com/office/drawing/2014/main" id="{09794C20-9548-7E6B-CB0C-2691067C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22" r="831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7F651B-887D-5118-F2CE-1F8D6BE4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pt-BR" sz="4000"/>
              <a:t>Atividade: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E3B4D-A16C-88B8-C670-2A6EB813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pt-BR" sz="2000" dirty="0"/>
              <a:t>Banquinha de Hot Dog do Bigode (Eventos)</a:t>
            </a:r>
          </a:p>
          <a:p>
            <a:endParaRPr lang="pt-BR" sz="2000" dirty="0"/>
          </a:p>
          <a:p>
            <a:r>
              <a:rPr lang="pt-BR" sz="2000" dirty="0"/>
              <a:t>Sistema de </a:t>
            </a:r>
            <a:r>
              <a:rPr lang="pt-BR" sz="2000" dirty="0" err="1"/>
              <a:t>Mkt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6209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8E2A5-2959-40E0-F841-002410CB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"/>
            <a:ext cx="2659380" cy="6480810"/>
          </a:xfrm>
        </p:spPr>
        <p:txBody>
          <a:bodyPr/>
          <a:lstStyle/>
          <a:p>
            <a:r>
              <a:rPr lang="pt-BR" dirty="0"/>
              <a:t>Canal</a:t>
            </a:r>
          </a:p>
          <a:p>
            <a:r>
              <a:rPr lang="pt-BR" dirty="0"/>
              <a:t>Usuário</a:t>
            </a:r>
          </a:p>
          <a:p>
            <a:r>
              <a:rPr lang="pt-BR" dirty="0"/>
              <a:t>Local</a:t>
            </a:r>
          </a:p>
          <a:p>
            <a:r>
              <a:rPr lang="pt-BR" dirty="0"/>
              <a:t>Cardápio</a:t>
            </a:r>
          </a:p>
          <a:p>
            <a:r>
              <a:rPr lang="pt-BR" dirty="0"/>
              <a:t>Propaganda</a:t>
            </a:r>
          </a:p>
          <a:p>
            <a:r>
              <a:rPr lang="pt-BR" dirty="0"/>
              <a:t>Cadastro</a:t>
            </a:r>
          </a:p>
          <a:p>
            <a:r>
              <a:rPr lang="pt-BR" dirty="0"/>
              <a:t>Divulgação</a:t>
            </a:r>
          </a:p>
          <a:p>
            <a:r>
              <a:rPr lang="pt-BR" dirty="0"/>
              <a:t>Reserva</a:t>
            </a:r>
          </a:p>
          <a:p>
            <a:r>
              <a:rPr lang="pt-BR" dirty="0"/>
              <a:t>Desconto</a:t>
            </a:r>
          </a:p>
          <a:p>
            <a:r>
              <a:rPr lang="pt-BR" dirty="0"/>
              <a:t>Promoção</a:t>
            </a:r>
          </a:p>
          <a:p>
            <a:r>
              <a:rPr lang="pt-BR" dirty="0"/>
              <a:t>Delivery</a:t>
            </a:r>
          </a:p>
          <a:p>
            <a:r>
              <a:rPr lang="pt-BR" dirty="0" err="1"/>
              <a:t>QRCode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99A8499-2837-B6B7-D864-D4B75A93525B}"/>
              </a:ext>
            </a:extLst>
          </p:cNvPr>
          <p:cNvSpPr txBox="1">
            <a:spLocks/>
          </p:cNvSpPr>
          <p:nvPr/>
        </p:nvSpPr>
        <p:spPr>
          <a:xfrm>
            <a:off x="3912870" y="205740"/>
            <a:ext cx="2659380" cy="648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Email</a:t>
            </a:r>
          </a:p>
          <a:p>
            <a:r>
              <a:rPr lang="pt-BR" dirty="0"/>
              <a:t>Evento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Notificação</a:t>
            </a:r>
          </a:p>
          <a:p>
            <a:r>
              <a:rPr lang="pt-BR" dirty="0"/>
              <a:t>Produto</a:t>
            </a:r>
          </a:p>
          <a:p>
            <a:r>
              <a:rPr lang="pt-BR" dirty="0"/>
              <a:t>Bigode</a:t>
            </a:r>
          </a:p>
          <a:p>
            <a:r>
              <a:rPr lang="pt-BR" dirty="0"/>
              <a:t>Combo</a:t>
            </a:r>
          </a:p>
          <a:p>
            <a:r>
              <a:rPr lang="pt-BR" dirty="0"/>
              <a:t>Campanha</a:t>
            </a:r>
          </a:p>
          <a:p>
            <a:r>
              <a:rPr lang="pt-BR" dirty="0"/>
              <a:t>Marketing</a:t>
            </a:r>
          </a:p>
          <a:p>
            <a:r>
              <a:rPr lang="pt-BR" dirty="0"/>
              <a:t>Influencer</a:t>
            </a:r>
          </a:p>
          <a:p>
            <a:r>
              <a:rPr lang="pt-BR" dirty="0"/>
              <a:t>Rede Social</a:t>
            </a:r>
          </a:p>
          <a:p>
            <a:r>
              <a:rPr lang="pt-BR" dirty="0"/>
              <a:t>Anuncio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D04903-770E-32C8-E6F7-B066ADB1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60" y="5455817"/>
            <a:ext cx="4292735" cy="123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A2B8A33D-18E2-E5F0-C1F0-E36196E0B44C}"/>
              </a:ext>
            </a:extLst>
          </p:cNvPr>
          <p:cNvGrpSpPr/>
          <p:nvPr/>
        </p:nvGrpSpPr>
        <p:grpSpPr>
          <a:xfrm>
            <a:off x="834120" y="433710"/>
            <a:ext cx="1451880" cy="23400"/>
            <a:chOff x="834120" y="433710"/>
            <a:chExt cx="145188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238A55F1-1F21-2F35-0C0B-533F4A008287}"/>
                    </a:ext>
                  </a:extLst>
                </p14:cNvPr>
                <p14:cNvContentPartPr/>
                <p14:nvPr/>
              </p14:nvContentPartPr>
              <p14:xfrm>
                <a:off x="834120" y="433710"/>
                <a:ext cx="1109160" cy="1188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238A55F1-1F21-2F35-0C0B-533F4A0082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8000" y="427590"/>
                  <a:ext cx="1121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EE0D4D6E-C124-0F0B-CF6D-02BF71671692}"/>
                    </a:ext>
                  </a:extLst>
                </p14:cNvPr>
                <p14:cNvContentPartPr/>
                <p14:nvPr/>
              </p14:nvContentPartPr>
              <p14:xfrm>
                <a:off x="959400" y="445590"/>
                <a:ext cx="1326600" cy="1152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EE0D4D6E-C124-0F0B-CF6D-02BF7167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3280" y="439470"/>
                  <a:ext cx="13388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800FF176-B206-7ABB-B878-91A6B4729744}"/>
                  </a:ext>
                </a:extLst>
              </p14:cNvPr>
              <p14:cNvContentPartPr/>
              <p14:nvPr/>
            </p14:nvContentPartPr>
            <p14:xfrm>
              <a:off x="2399760" y="803430"/>
              <a:ext cx="396000" cy="2253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800FF176-B206-7ABB-B878-91A6B47297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3640" y="797310"/>
                <a:ext cx="4082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90157B27-E6E0-4F61-625E-AB9F11CF1394}"/>
                  </a:ext>
                </a:extLst>
              </p14:cNvPr>
              <p14:cNvContentPartPr/>
              <p14:nvPr/>
            </p14:nvContentPartPr>
            <p14:xfrm>
              <a:off x="3074040" y="1359990"/>
              <a:ext cx="361440" cy="14904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90157B27-E6E0-4F61-625E-AB9F11CF13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7920" y="1353870"/>
                <a:ext cx="373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4B67F668-A09B-93B5-1614-F0A4ECA99843}"/>
                  </a:ext>
                </a:extLst>
              </p14:cNvPr>
              <p14:cNvContentPartPr/>
              <p14:nvPr/>
            </p14:nvContentPartPr>
            <p14:xfrm>
              <a:off x="879480" y="1999350"/>
              <a:ext cx="1894320" cy="2772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4B67F668-A09B-93B5-1614-F0A4ECA998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3360" y="1993230"/>
                <a:ext cx="190656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E81DD1D-8781-6FA7-4952-6A1745101BC6}"/>
              </a:ext>
            </a:extLst>
          </p:cNvPr>
          <p:cNvGrpSpPr/>
          <p:nvPr/>
        </p:nvGrpSpPr>
        <p:grpSpPr>
          <a:xfrm>
            <a:off x="8877287" y="4728690"/>
            <a:ext cx="2128680" cy="600840"/>
            <a:chOff x="7541280" y="443070"/>
            <a:chExt cx="2128680" cy="60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4BAED90-6362-EC07-D5FF-1ABCF445DBC8}"/>
                    </a:ext>
                  </a:extLst>
                </p14:cNvPr>
                <p14:cNvContentPartPr/>
                <p14:nvPr/>
              </p14:nvContentPartPr>
              <p14:xfrm>
                <a:off x="7541280" y="537030"/>
                <a:ext cx="346320" cy="4244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4BAED90-6362-EC07-D5FF-1ABCF445DB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35160" y="530910"/>
                  <a:ext cx="3585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664B4761-4123-5F85-C175-09522E7B3BCD}"/>
                    </a:ext>
                  </a:extLst>
                </p14:cNvPr>
                <p14:cNvContentPartPr/>
                <p14:nvPr/>
              </p14:nvContentPartPr>
              <p14:xfrm>
                <a:off x="7566480" y="731070"/>
                <a:ext cx="264600" cy="3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664B4761-4123-5F85-C175-09522E7B3BC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60360" y="724950"/>
                  <a:ext cx="276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CA0EFE99-1FF6-38EF-1AA0-DD9AE0B5244C}"/>
                    </a:ext>
                  </a:extLst>
                </p14:cNvPr>
                <p14:cNvContentPartPr/>
                <p14:nvPr/>
              </p14:nvContentPartPr>
              <p14:xfrm>
                <a:off x="7543800" y="537030"/>
                <a:ext cx="470880" cy="3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CA0EFE99-1FF6-38EF-1AA0-DD9AE0B5244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37680" y="530910"/>
                  <a:ext cx="483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F99E845-3B6B-4D93-B2D8-2FB815F76058}"/>
                    </a:ext>
                  </a:extLst>
                </p14:cNvPr>
                <p14:cNvContentPartPr/>
                <p14:nvPr/>
              </p14:nvContentPartPr>
              <p14:xfrm>
                <a:off x="8583480" y="571230"/>
                <a:ext cx="70200" cy="4226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F99E845-3B6B-4D93-B2D8-2FB815F7605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77360" y="565110"/>
                  <a:ext cx="824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97723371-F4A9-1145-A51A-A98B9A9A4032}"/>
                    </a:ext>
                  </a:extLst>
                </p14:cNvPr>
                <p14:cNvContentPartPr/>
                <p14:nvPr/>
              </p14:nvContentPartPr>
              <p14:xfrm>
                <a:off x="8343720" y="443070"/>
                <a:ext cx="528840" cy="3355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97723371-F4A9-1145-A51A-A98B9A9A40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37600" y="436950"/>
                  <a:ext cx="5410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B9DADA3-339B-9D4B-DAB7-7AC803CF8FC2}"/>
                    </a:ext>
                  </a:extLst>
                </p14:cNvPr>
                <p14:cNvContentPartPr/>
                <p14:nvPr/>
              </p14:nvContentPartPr>
              <p14:xfrm>
                <a:off x="9209160" y="477990"/>
                <a:ext cx="460800" cy="5659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B9DADA3-339B-9D4B-DAB7-7AC803CF8FC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03040" y="471870"/>
                  <a:ext cx="473040" cy="57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6A1DCE7F-A54E-2DC9-6048-A6C74CF873EA}"/>
                  </a:ext>
                </a:extLst>
              </p14:cNvPr>
              <p14:cNvContentPartPr/>
              <p14:nvPr/>
            </p14:nvContentPartPr>
            <p14:xfrm>
              <a:off x="914040" y="2479950"/>
              <a:ext cx="2170800" cy="4752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6A1DCE7F-A54E-2DC9-6048-A6C74CF873E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7920" y="2473830"/>
                <a:ext cx="2183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61923ABE-CBF4-B025-07F1-880105CBAC76}"/>
                  </a:ext>
                </a:extLst>
              </p14:cNvPr>
              <p14:cNvContentPartPr/>
              <p14:nvPr/>
            </p14:nvContentPartPr>
            <p14:xfrm>
              <a:off x="925200" y="2994390"/>
              <a:ext cx="1805040" cy="4680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61923ABE-CBF4-B025-07F1-880105CBAC7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9080" y="2988270"/>
                <a:ext cx="18172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5FCBD321-4A0F-CD15-59B4-3B981C852EAB}"/>
                  </a:ext>
                </a:extLst>
              </p14:cNvPr>
              <p14:cNvContentPartPr/>
              <p14:nvPr/>
            </p14:nvContentPartPr>
            <p14:xfrm>
              <a:off x="845280" y="3485070"/>
              <a:ext cx="2159640" cy="10836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5FCBD321-4A0F-CD15-59B4-3B981C852EA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9160" y="3478950"/>
                <a:ext cx="21718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B34723D9-A8DD-204B-E56A-CA9AC2395301}"/>
                  </a:ext>
                </a:extLst>
              </p14:cNvPr>
              <p14:cNvContentPartPr/>
              <p14:nvPr/>
            </p14:nvContentPartPr>
            <p14:xfrm>
              <a:off x="824040" y="4033350"/>
              <a:ext cx="1679400" cy="3636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B34723D9-A8DD-204B-E56A-CA9AC239530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7920" y="4027230"/>
                <a:ext cx="16916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22AE6139-5513-927D-83C3-3C9039F44DF2}"/>
                  </a:ext>
                </a:extLst>
              </p14:cNvPr>
              <p14:cNvContentPartPr/>
              <p14:nvPr/>
            </p14:nvContentPartPr>
            <p14:xfrm>
              <a:off x="811440" y="4520070"/>
              <a:ext cx="1982520" cy="5256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22AE6139-5513-927D-83C3-3C9039F44DF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5320" y="4513950"/>
                <a:ext cx="19947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4680A26A-4D4F-12A1-B214-B1CC6B3B698E}"/>
                  </a:ext>
                </a:extLst>
              </p14:cNvPr>
              <p14:cNvContentPartPr/>
              <p14:nvPr/>
            </p14:nvContentPartPr>
            <p14:xfrm>
              <a:off x="914040" y="5029110"/>
              <a:ext cx="1857600" cy="9072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4680A26A-4D4F-12A1-B214-B1CC6B3B69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07920" y="5022990"/>
                <a:ext cx="18698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9C41A5AB-1722-68B9-55D2-F592DD28DDC2}"/>
                  </a:ext>
                </a:extLst>
              </p14:cNvPr>
              <p14:cNvContentPartPr/>
              <p14:nvPr/>
            </p14:nvContentPartPr>
            <p14:xfrm>
              <a:off x="541080" y="5391630"/>
              <a:ext cx="1950480" cy="17460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9C41A5AB-1722-68B9-55D2-F592DD28DD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34960" y="5385510"/>
                <a:ext cx="19627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46452BAE-5266-41A3-44F0-D4634E26B871}"/>
                  </a:ext>
                </a:extLst>
              </p14:cNvPr>
              <p14:cNvContentPartPr/>
              <p14:nvPr/>
            </p14:nvContentPartPr>
            <p14:xfrm>
              <a:off x="811440" y="6056910"/>
              <a:ext cx="1851120" cy="2520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46452BAE-5266-41A3-44F0-D4634E26B8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5320" y="6050790"/>
                <a:ext cx="18633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8C6B1641-E4D7-35B8-31C1-4FCE499E206A}"/>
                  </a:ext>
                </a:extLst>
              </p14:cNvPr>
              <p14:cNvContentPartPr/>
              <p14:nvPr/>
            </p14:nvContentPartPr>
            <p14:xfrm>
              <a:off x="3908880" y="420390"/>
              <a:ext cx="1332000" cy="1101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8C6B1641-E4D7-35B8-31C1-4FCE499E206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902760" y="414270"/>
                <a:ext cx="13442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A6C2DFDF-F3B0-7176-EC59-6E5B9EF4B8BE}"/>
                  </a:ext>
                </a:extLst>
              </p14:cNvPr>
              <p14:cNvContentPartPr/>
              <p14:nvPr/>
            </p14:nvContentPartPr>
            <p14:xfrm>
              <a:off x="5360400" y="856710"/>
              <a:ext cx="384840" cy="24804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A6C2DFDF-F3B0-7176-EC59-6E5B9EF4B8B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354280" y="850590"/>
                <a:ext cx="3970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566E08DE-E88F-D08C-71B4-40A29450D7B2}"/>
                  </a:ext>
                </a:extLst>
              </p14:cNvPr>
              <p14:cNvContentPartPr/>
              <p14:nvPr/>
            </p14:nvContentPartPr>
            <p14:xfrm>
              <a:off x="4080240" y="1462950"/>
              <a:ext cx="1485000" cy="1260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566E08DE-E88F-D08C-71B4-40A29450D7B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074120" y="1456830"/>
                <a:ext cx="14972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BC0E3BC8-6566-39BF-6E79-2B6269A34C20}"/>
                  </a:ext>
                </a:extLst>
              </p14:cNvPr>
              <p14:cNvContentPartPr/>
              <p14:nvPr/>
            </p14:nvContentPartPr>
            <p14:xfrm>
              <a:off x="3954600" y="1964790"/>
              <a:ext cx="2189520" cy="2412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BC0E3BC8-6566-39BF-6E79-2B6269A34C2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48480" y="1958670"/>
                <a:ext cx="220176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7243189-9795-CDC7-2285-8B2F22F57116}"/>
              </a:ext>
            </a:extLst>
          </p:cNvPr>
          <p:cNvGrpSpPr/>
          <p:nvPr/>
        </p:nvGrpSpPr>
        <p:grpSpPr>
          <a:xfrm>
            <a:off x="1017000" y="780390"/>
            <a:ext cx="2849760" cy="660240"/>
            <a:chOff x="1017000" y="780390"/>
            <a:chExt cx="2849760" cy="66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9472D5C7-9C25-DAAA-C11C-A85C089287E2}"/>
                    </a:ext>
                  </a:extLst>
                </p14:cNvPr>
                <p14:cNvContentPartPr/>
                <p14:nvPr/>
              </p14:nvContentPartPr>
              <p14:xfrm>
                <a:off x="1017000" y="921150"/>
                <a:ext cx="2687760" cy="5194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9472D5C7-9C25-DAAA-C11C-A85C089287E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0880" y="915030"/>
                  <a:ext cx="27000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86A80FB0-6178-E463-24F8-430A94554437}"/>
                    </a:ext>
                  </a:extLst>
                </p14:cNvPr>
                <p14:cNvContentPartPr/>
                <p14:nvPr/>
              </p14:nvContentPartPr>
              <p14:xfrm>
                <a:off x="3565800" y="780390"/>
                <a:ext cx="300960" cy="2768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86A80FB0-6178-E463-24F8-430A9455443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559680" y="774270"/>
                  <a:ext cx="313200" cy="28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1B8487A5-A386-26E6-D43E-C3A3987CDB28}"/>
                  </a:ext>
                </a:extLst>
              </p14:cNvPr>
              <p14:cNvContentPartPr/>
              <p14:nvPr/>
            </p14:nvContentPartPr>
            <p14:xfrm>
              <a:off x="3977280" y="2435670"/>
              <a:ext cx="1542960" cy="7740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1B8487A5-A386-26E6-D43E-C3A3987CDB2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71160" y="2429550"/>
                <a:ext cx="15552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57AD3809-B9A1-9580-9FA6-C0F9781FF60B}"/>
                  </a:ext>
                </a:extLst>
              </p14:cNvPr>
              <p14:cNvContentPartPr/>
              <p14:nvPr/>
            </p14:nvContentPartPr>
            <p14:xfrm>
              <a:off x="3988800" y="2993310"/>
              <a:ext cx="1359720" cy="13680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57AD3809-B9A1-9580-9FA6-C0F9781FF60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982680" y="2987190"/>
                <a:ext cx="13719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5503C2F8-F00D-B7CD-57FC-1B63EB06238C}"/>
                  </a:ext>
                </a:extLst>
              </p14:cNvPr>
              <p14:cNvContentPartPr/>
              <p14:nvPr/>
            </p14:nvContentPartPr>
            <p14:xfrm>
              <a:off x="3977280" y="3519990"/>
              <a:ext cx="1510560" cy="1260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5503C2F8-F00D-B7CD-57FC-1B63EB06238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71160" y="3513870"/>
                <a:ext cx="15228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DDDDB128-5B71-0C47-EA8D-3F0AD380F0F6}"/>
                  </a:ext>
                </a:extLst>
              </p14:cNvPr>
              <p14:cNvContentPartPr/>
              <p14:nvPr/>
            </p14:nvContentPartPr>
            <p14:xfrm>
              <a:off x="3988800" y="4000230"/>
              <a:ext cx="2063520" cy="12636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DDDDB128-5B71-0C47-EA8D-3F0AD380F0F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982680" y="3994110"/>
                <a:ext cx="20757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BA4C6039-7337-777C-47B9-52B81AE05D34}"/>
                  </a:ext>
                </a:extLst>
              </p14:cNvPr>
              <p14:cNvContentPartPr/>
              <p14:nvPr/>
            </p14:nvContentPartPr>
            <p14:xfrm>
              <a:off x="4000320" y="4457070"/>
              <a:ext cx="1848240" cy="6948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BA4C6039-7337-777C-47B9-52B81AE05D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4200" y="4450950"/>
                <a:ext cx="1860480" cy="8172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Espaço Reservado para Conteúdo 2">
            <a:extLst>
              <a:ext uri="{FF2B5EF4-FFF2-40B4-BE49-F238E27FC236}">
                <a16:creationId xmlns:a16="http://schemas.microsoft.com/office/drawing/2014/main" id="{BFCD15A6-E9B3-0FE6-0316-56DDA42A739A}"/>
              </a:ext>
            </a:extLst>
          </p:cNvPr>
          <p:cNvSpPr txBox="1">
            <a:spLocks/>
          </p:cNvSpPr>
          <p:nvPr/>
        </p:nvSpPr>
        <p:spPr>
          <a:xfrm>
            <a:off x="6974237" y="205740"/>
            <a:ext cx="2659380" cy="4366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Parceiro</a:t>
            </a:r>
          </a:p>
          <a:p>
            <a:r>
              <a:rPr lang="pt-BR" dirty="0"/>
              <a:t>Patrocinio</a:t>
            </a:r>
          </a:p>
          <a:p>
            <a:r>
              <a:rPr lang="pt-BR" dirty="0"/>
              <a:t>Cliente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LGPD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9FCF34D2-C3E4-C4FB-2FF5-28C66BE3D2E8}"/>
                  </a:ext>
                </a:extLst>
              </p14:cNvPr>
              <p14:cNvContentPartPr/>
              <p14:nvPr/>
            </p14:nvContentPartPr>
            <p14:xfrm>
              <a:off x="4080240" y="5072670"/>
              <a:ext cx="1836720" cy="4788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9FCF34D2-C3E4-C4FB-2FF5-28C66BE3D2E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074120" y="5066550"/>
                <a:ext cx="1848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B63C1E61-032E-592A-9562-0206B7F1F94D}"/>
                  </a:ext>
                </a:extLst>
              </p14:cNvPr>
              <p14:cNvContentPartPr/>
              <p14:nvPr/>
            </p14:nvContentPartPr>
            <p14:xfrm>
              <a:off x="4011480" y="5543190"/>
              <a:ext cx="2162160" cy="1080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B63C1E61-032E-592A-9562-0206B7F1F94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05360" y="5537070"/>
                <a:ext cx="21744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C99BE595-4D7B-42A0-9C9A-81C751C185DC}"/>
                  </a:ext>
                </a:extLst>
              </p14:cNvPr>
              <p14:cNvContentPartPr/>
              <p14:nvPr/>
            </p14:nvContentPartPr>
            <p14:xfrm>
              <a:off x="4034520" y="6080670"/>
              <a:ext cx="1523520" cy="24480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C99BE595-4D7B-42A0-9C9A-81C751C185D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028400" y="6074550"/>
                <a:ext cx="1535760" cy="36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C52E4577-1166-969D-1E44-38D7DDB7D5DB}"/>
              </a:ext>
            </a:extLst>
          </p:cNvPr>
          <p:cNvSpPr/>
          <p:nvPr/>
        </p:nvSpPr>
        <p:spPr>
          <a:xfrm>
            <a:off x="9361170" y="91440"/>
            <a:ext cx="2651760" cy="90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Bigode</a:t>
            </a:r>
          </a:p>
        </p:txBody>
      </p:sp>
    </p:spTree>
    <p:extLst>
      <p:ext uri="{BB962C8B-B14F-4D97-AF65-F5344CB8AC3E}">
        <p14:creationId xmlns:p14="http://schemas.microsoft.com/office/powerpoint/2010/main" val="71869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C27C2E7-755D-8271-1964-FBA6C4C28029}"/>
              </a:ext>
            </a:extLst>
          </p:cNvPr>
          <p:cNvSpPr/>
          <p:nvPr/>
        </p:nvSpPr>
        <p:spPr>
          <a:xfrm>
            <a:off x="1065450" y="1662848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D41B629-E36E-CDED-9113-7DBC1243C7FE}"/>
              </a:ext>
            </a:extLst>
          </p:cNvPr>
          <p:cNvSpPr/>
          <p:nvPr/>
        </p:nvSpPr>
        <p:spPr>
          <a:xfrm>
            <a:off x="4923844" y="2685510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Evento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4FAEB7E-3D7B-7B67-8954-746A1874B6F1}"/>
              </a:ext>
            </a:extLst>
          </p:cNvPr>
          <p:cNvSpPr/>
          <p:nvPr/>
        </p:nvSpPr>
        <p:spPr>
          <a:xfrm>
            <a:off x="4876986" y="4634108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Parceiro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BCD5CA3-9066-C296-91A5-EE6C4B38C1E6}"/>
              </a:ext>
            </a:extLst>
          </p:cNvPr>
          <p:cNvSpPr/>
          <p:nvPr/>
        </p:nvSpPr>
        <p:spPr>
          <a:xfrm>
            <a:off x="4923844" y="457847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B58D338-1158-D44F-B33E-725DA7387EB2}"/>
              </a:ext>
            </a:extLst>
          </p:cNvPr>
          <p:cNvSpPr/>
          <p:nvPr/>
        </p:nvSpPr>
        <p:spPr>
          <a:xfrm>
            <a:off x="9584584" y="2685510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Patrocinio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90317B3-FEA4-859F-DBE0-A9EC6369B8D3}"/>
              </a:ext>
            </a:extLst>
          </p:cNvPr>
          <p:cNvCxnSpPr>
            <a:stCxn id="10" idx="0"/>
            <a:endCxn id="23" idx="2"/>
          </p:cNvCxnSpPr>
          <p:nvPr/>
        </p:nvCxnSpPr>
        <p:spPr>
          <a:xfrm flipV="1">
            <a:off x="5988184" y="1201337"/>
            <a:ext cx="0" cy="1484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D1EBAFB-EF71-5D66-AC92-E317766127C1}"/>
              </a:ext>
            </a:extLst>
          </p:cNvPr>
          <p:cNvCxnSpPr>
            <a:stCxn id="17" idx="0"/>
            <a:endCxn id="10" idx="2"/>
          </p:cNvCxnSpPr>
          <p:nvPr/>
        </p:nvCxnSpPr>
        <p:spPr>
          <a:xfrm flipV="1">
            <a:off x="5941326" y="3429000"/>
            <a:ext cx="0" cy="1205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CB57939-83AC-A8EF-5742-F9BA36E03544}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7052524" y="3057255"/>
            <a:ext cx="25320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Losango 3">
            <a:extLst>
              <a:ext uri="{FF2B5EF4-FFF2-40B4-BE49-F238E27FC236}">
                <a16:creationId xmlns:a16="http://schemas.microsoft.com/office/drawing/2014/main" id="{3E0E48FC-4E47-CD5F-B81B-83FBF66FBB56}"/>
              </a:ext>
            </a:extLst>
          </p:cNvPr>
          <p:cNvSpPr/>
          <p:nvPr/>
        </p:nvSpPr>
        <p:spPr>
          <a:xfrm>
            <a:off x="5054720" y="1480508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Chama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9BBF5A6A-84A6-7811-8DC4-AB55C67F3055}"/>
              </a:ext>
            </a:extLst>
          </p:cNvPr>
          <p:cNvSpPr/>
          <p:nvPr/>
        </p:nvSpPr>
        <p:spPr>
          <a:xfrm>
            <a:off x="7385090" y="2594340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EE297E98-2CC2-7E89-0107-E7500BC88C77}"/>
              </a:ext>
            </a:extLst>
          </p:cNvPr>
          <p:cNvSpPr/>
          <p:nvPr/>
        </p:nvSpPr>
        <p:spPr>
          <a:xfrm>
            <a:off x="5007863" y="3568639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</p:spTree>
    <p:extLst>
      <p:ext uri="{BB962C8B-B14F-4D97-AF65-F5344CB8AC3E}">
        <p14:creationId xmlns:p14="http://schemas.microsoft.com/office/powerpoint/2010/main" val="78857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3" name="Rectangle 37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2" name="Picture 361" descr="Pêndulo de Newton de metal prateado">
            <a:extLst>
              <a:ext uri="{FF2B5EF4-FFF2-40B4-BE49-F238E27FC236}">
                <a16:creationId xmlns:a16="http://schemas.microsoft.com/office/drawing/2014/main" id="{00220560-2235-BBB5-06CC-6426239E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75" name="Rectangle 37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AA961-4B10-37E4-63E0-C182C485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/>
              <a:t>Atividade 2: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BF230-38BD-4775-EFF0-25D5665C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pt-BR" sz="2000" dirty="0"/>
              <a:t>Consultório Odontológico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5775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27DDD3-35ED-C48F-3960-F628E883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30" y="91440"/>
            <a:ext cx="2830830" cy="6675120"/>
          </a:xfrm>
        </p:spPr>
        <p:txBody>
          <a:bodyPr/>
          <a:lstStyle/>
          <a:p>
            <a:r>
              <a:rPr lang="pt-BR" dirty="0"/>
              <a:t>Cliente</a:t>
            </a:r>
          </a:p>
          <a:p>
            <a:r>
              <a:rPr lang="pt-BR" dirty="0"/>
              <a:t>Usuário</a:t>
            </a:r>
          </a:p>
          <a:p>
            <a:r>
              <a:rPr lang="pt-BR" dirty="0"/>
              <a:t>Agenda</a:t>
            </a:r>
          </a:p>
          <a:p>
            <a:r>
              <a:rPr lang="pt-BR" dirty="0"/>
              <a:t>Convenio</a:t>
            </a:r>
          </a:p>
          <a:p>
            <a:r>
              <a:rPr lang="pt-BR" dirty="0"/>
              <a:t>Consulta</a:t>
            </a:r>
          </a:p>
          <a:p>
            <a:r>
              <a:rPr lang="pt-BR" dirty="0"/>
              <a:t>Equipamento</a:t>
            </a:r>
          </a:p>
          <a:p>
            <a:r>
              <a:rPr lang="pt-BR" dirty="0"/>
              <a:t>Funcionário</a:t>
            </a:r>
          </a:p>
          <a:p>
            <a:r>
              <a:rPr lang="pt-BR" dirty="0"/>
              <a:t>Local</a:t>
            </a:r>
          </a:p>
          <a:p>
            <a:r>
              <a:rPr lang="pt-BR" dirty="0"/>
              <a:t>Administração</a:t>
            </a:r>
          </a:p>
          <a:p>
            <a:r>
              <a:rPr lang="pt-BR" dirty="0"/>
              <a:t>Dentista</a:t>
            </a:r>
          </a:p>
          <a:p>
            <a:r>
              <a:rPr lang="pt-BR" dirty="0"/>
              <a:t>Parceria</a:t>
            </a:r>
          </a:p>
          <a:p>
            <a:r>
              <a:rPr lang="pt-BR" dirty="0"/>
              <a:t>MKT</a:t>
            </a:r>
          </a:p>
          <a:p>
            <a:r>
              <a:rPr lang="pt-BR" dirty="0"/>
              <a:t>Financeiro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651C1E0-ECBB-33D5-9AE0-58557CE4E539}"/>
              </a:ext>
            </a:extLst>
          </p:cNvPr>
          <p:cNvSpPr/>
          <p:nvPr/>
        </p:nvSpPr>
        <p:spPr>
          <a:xfrm>
            <a:off x="9361170" y="91440"/>
            <a:ext cx="2651760" cy="90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Dentista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6697CE-F183-3833-A62A-D305D4E10C25}"/>
              </a:ext>
            </a:extLst>
          </p:cNvPr>
          <p:cNvSpPr txBox="1">
            <a:spLocks/>
          </p:cNvSpPr>
          <p:nvPr/>
        </p:nvSpPr>
        <p:spPr>
          <a:xfrm>
            <a:off x="3604260" y="91440"/>
            <a:ext cx="2830830" cy="667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6B9CB57-6478-8887-973C-A6AE2717BAF4}"/>
              </a:ext>
            </a:extLst>
          </p:cNvPr>
          <p:cNvSpPr txBox="1">
            <a:spLocks/>
          </p:cNvSpPr>
          <p:nvPr/>
        </p:nvSpPr>
        <p:spPr>
          <a:xfrm>
            <a:off x="3604260" y="91440"/>
            <a:ext cx="2830830" cy="667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Estoque</a:t>
            </a:r>
          </a:p>
          <a:p>
            <a:r>
              <a:rPr lang="pt-BR" dirty="0"/>
              <a:t>Fornecedor</a:t>
            </a:r>
          </a:p>
          <a:p>
            <a:r>
              <a:rPr lang="pt-BR" dirty="0"/>
              <a:t>Histórico</a:t>
            </a:r>
          </a:p>
          <a:p>
            <a:r>
              <a:rPr lang="pt-BR" dirty="0"/>
              <a:t>Agendamento</a:t>
            </a:r>
          </a:p>
          <a:p>
            <a:r>
              <a:rPr lang="pt-BR" dirty="0"/>
              <a:t>Serviço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F3FC32-33B4-05A7-1012-0C04C281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60" y="5455817"/>
            <a:ext cx="4292735" cy="123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BCA42C5E-B6B1-1E2A-C016-72039E631BD4}"/>
                  </a:ext>
                </a:extLst>
              </p14:cNvPr>
              <p14:cNvContentPartPr/>
              <p14:nvPr/>
            </p14:nvContentPartPr>
            <p14:xfrm>
              <a:off x="1896840" y="144990"/>
              <a:ext cx="459000" cy="2203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BCA42C5E-B6B1-1E2A-C016-72039E631B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0720" y="138870"/>
                <a:ext cx="4712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1C258946-C8CE-6E3D-736A-FBDC853A1B2B}"/>
                  </a:ext>
                </a:extLst>
              </p14:cNvPr>
              <p14:cNvContentPartPr/>
              <p14:nvPr/>
            </p14:nvContentPartPr>
            <p14:xfrm>
              <a:off x="397800" y="636390"/>
              <a:ext cx="303120" cy="2815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1C258946-C8CE-6E3D-736A-FBDC853A1B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680" y="630270"/>
                <a:ext cx="3153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FED1AE3C-3720-AADE-59F7-3372C9770DDC}"/>
                  </a:ext>
                </a:extLst>
              </p14:cNvPr>
              <p14:cNvContentPartPr/>
              <p14:nvPr/>
            </p14:nvContentPartPr>
            <p14:xfrm>
              <a:off x="329400" y="3268710"/>
              <a:ext cx="319320" cy="2534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FED1AE3C-3720-AADE-59F7-3372C9770D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3280" y="3262590"/>
                <a:ext cx="3315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3E7E4997-6A1F-2EF4-162B-A2320FEC44F1}"/>
                  </a:ext>
                </a:extLst>
              </p14:cNvPr>
              <p14:cNvContentPartPr/>
              <p14:nvPr/>
            </p14:nvContentPartPr>
            <p14:xfrm>
              <a:off x="284040" y="3312630"/>
              <a:ext cx="2268720" cy="17460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3E7E4997-6A1F-2EF4-162B-A2320FEC44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7920" y="3306510"/>
                <a:ext cx="22809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9D33618D-A1A2-F507-2730-79C04D37FFEF}"/>
                  </a:ext>
                </a:extLst>
              </p14:cNvPr>
              <p14:cNvContentPartPr/>
              <p14:nvPr/>
            </p14:nvContentPartPr>
            <p14:xfrm>
              <a:off x="2045520" y="708030"/>
              <a:ext cx="589680" cy="2052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9D33618D-A1A2-F507-2730-79C04D37FF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39400" y="701910"/>
                <a:ext cx="6019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E9DEF446-C819-D343-B36F-AE14C9AB6B95}"/>
                  </a:ext>
                </a:extLst>
              </p14:cNvPr>
              <p14:cNvContentPartPr/>
              <p14:nvPr/>
            </p14:nvContentPartPr>
            <p14:xfrm>
              <a:off x="2068560" y="1215630"/>
              <a:ext cx="336240" cy="21852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E9DEF446-C819-D343-B36F-AE14C9AB6B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62440" y="1209510"/>
                <a:ext cx="348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4EF1D924-E0B5-56F3-D9BA-A732B32DEDB3}"/>
                  </a:ext>
                </a:extLst>
              </p14:cNvPr>
              <p14:cNvContentPartPr/>
              <p14:nvPr/>
            </p14:nvContentPartPr>
            <p14:xfrm>
              <a:off x="342720" y="1805310"/>
              <a:ext cx="2072880" cy="651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4EF1D924-E0B5-56F3-D9BA-A732B32DEDB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6600" y="1799190"/>
                <a:ext cx="20851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E1C5F4D-10A6-C519-7930-A3587FE4D954}"/>
                  </a:ext>
                </a:extLst>
              </p14:cNvPr>
              <p14:cNvContentPartPr/>
              <p14:nvPr/>
            </p14:nvContentPartPr>
            <p14:xfrm>
              <a:off x="434160" y="2331270"/>
              <a:ext cx="1740960" cy="13860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E1C5F4D-10A6-C519-7930-A3587FE4D9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8040" y="2325150"/>
                <a:ext cx="17532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AB1AC8DC-2F95-4FF3-D2B4-255456FA8D30}"/>
                  </a:ext>
                </a:extLst>
              </p14:cNvPr>
              <p14:cNvContentPartPr/>
              <p14:nvPr/>
            </p14:nvContentPartPr>
            <p14:xfrm>
              <a:off x="3680280" y="1780470"/>
              <a:ext cx="2529360" cy="12168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AB1AC8DC-2F95-4FF3-D2B4-255456FA8D3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74160" y="1774350"/>
                <a:ext cx="25416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B4995335-F642-1631-11D6-A30721A90253}"/>
                  </a:ext>
                </a:extLst>
              </p14:cNvPr>
              <p14:cNvContentPartPr/>
              <p14:nvPr/>
            </p14:nvContentPartPr>
            <p14:xfrm>
              <a:off x="491040" y="2834550"/>
              <a:ext cx="2445480" cy="12060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B4995335-F642-1631-11D6-A30721A9025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4920" y="2828430"/>
                <a:ext cx="24577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AE79D0F7-F32D-046D-30C4-84626A928B1C}"/>
                  </a:ext>
                </a:extLst>
              </p14:cNvPr>
              <p14:cNvContentPartPr/>
              <p14:nvPr/>
            </p14:nvContentPartPr>
            <p14:xfrm>
              <a:off x="468360" y="3840390"/>
              <a:ext cx="1222920" cy="475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AE79D0F7-F32D-046D-30C4-84626A928B1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2240" y="3834270"/>
                <a:ext cx="12351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EB817090-053E-488A-B19B-EA6C0D4F0B9D}"/>
                  </a:ext>
                </a:extLst>
              </p14:cNvPr>
              <p14:cNvContentPartPr/>
              <p14:nvPr/>
            </p14:nvContentPartPr>
            <p14:xfrm>
              <a:off x="617040" y="4422870"/>
              <a:ext cx="2603520" cy="129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EB817090-053E-488A-B19B-EA6C0D4F0B9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0920" y="4416750"/>
                <a:ext cx="26157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FE155C20-D32C-2AFD-719E-9063FB6A9C3C}"/>
                  </a:ext>
                </a:extLst>
              </p14:cNvPr>
              <p14:cNvContentPartPr/>
              <p14:nvPr/>
            </p14:nvContentPartPr>
            <p14:xfrm>
              <a:off x="2319840" y="4765950"/>
              <a:ext cx="379080" cy="21672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FE155C20-D32C-2AFD-719E-9063FB6A9C3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13720" y="4759830"/>
                <a:ext cx="3913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BFE39A26-8E2A-54F4-F84B-D6D683B68E57}"/>
                  </a:ext>
                </a:extLst>
              </p14:cNvPr>
              <p14:cNvContentPartPr/>
              <p14:nvPr/>
            </p14:nvContentPartPr>
            <p14:xfrm>
              <a:off x="2114280" y="5349870"/>
              <a:ext cx="335520" cy="216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BFE39A26-8E2A-54F4-F84B-D6D683B68E5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08160" y="5343750"/>
                <a:ext cx="3477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61F028A1-6599-5EAE-AD95-8056A344F4CF}"/>
                  </a:ext>
                </a:extLst>
              </p14:cNvPr>
              <p14:cNvContentPartPr/>
              <p14:nvPr/>
            </p14:nvContentPartPr>
            <p14:xfrm>
              <a:off x="502560" y="5895270"/>
              <a:ext cx="1117800" cy="4824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61F028A1-6599-5EAE-AD95-8056A344F4C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6440" y="5889150"/>
                <a:ext cx="1130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E9426237-6899-4E89-27E1-C16A720E237D}"/>
                  </a:ext>
                </a:extLst>
              </p14:cNvPr>
              <p14:cNvContentPartPr/>
              <p14:nvPr/>
            </p14:nvContentPartPr>
            <p14:xfrm>
              <a:off x="525240" y="6422670"/>
              <a:ext cx="1873800" cy="3780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E9426237-6899-4E89-27E1-C16A720E23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9120" y="6416550"/>
                <a:ext cx="18860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F93A58C8-6A5B-8314-2100-6B8A692C0D06}"/>
                  </a:ext>
                </a:extLst>
              </p14:cNvPr>
              <p14:cNvContentPartPr/>
              <p14:nvPr/>
            </p14:nvContentPartPr>
            <p14:xfrm>
              <a:off x="5188680" y="2331270"/>
              <a:ext cx="804240" cy="26568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F93A58C8-6A5B-8314-2100-6B8A692C0D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182560" y="2325150"/>
                <a:ext cx="8164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F56C2F09-2CBD-C929-38F9-B9B600A8B1A3}"/>
                  </a:ext>
                </a:extLst>
              </p14:cNvPr>
              <p14:cNvContentPartPr/>
              <p14:nvPr/>
            </p14:nvContentPartPr>
            <p14:xfrm>
              <a:off x="3657240" y="285390"/>
              <a:ext cx="1703880" cy="5796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F56C2F09-2CBD-C929-38F9-B9B600A8B1A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51120" y="279270"/>
                <a:ext cx="17161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96AD8C28-D306-CAA6-68AA-20A3BEF01753}"/>
                  </a:ext>
                </a:extLst>
              </p14:cNvPr>
              <p14:cNvContentPartPr/>
              <p14:nvPr/>
            </p14:nvContentPartPr>
            <p14:xfrm>
              <a:off x="525240" y="5348430"/>
              <a:ext cx="1825920" cy="23436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96AD8C28-D306-CAA6-68AA-20A3BEF0175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9120" y="5342310"/>
                <a:ext cx="18381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3DF61841-56DD-27B4-DF7C-E80835D5FB4A}"/>
                  </a:ext>
                </a:extLst>
              </p14:cNvPr>
              <p14:cNvContentPartPr/>
              <p14:nvPr/>
            </p14:nvContentPartPr>
            <p14:xfrm>
              <a:off x="5840280" y="742590"/>
              <a:ext cx="658080" cy="23976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3DF61841-56DD-27B4-DF7C-E80835D5FB4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34160" y="736470"/>
                <a:ext cx="6703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7268B628-BFD6-75D1-DED1-AC5B853E2037}"/>
                  </a:ext>
                </a:extLst>
              </p14:cNvPr>
              <p14:cNvContentPartPr/>
              <p14:nvPr/>
            </p14:nvContentPartPr>
            <p14:xfrm>
              <a:off x="5509080" y="1232910"/>
              <a:ext cx="479880" cy="20124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7268B628-BFD6-75D1-DED1-AC5B853E203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502960" y="1226790"/>
                <a:ext cx="492120" cy="213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895E31E7-AC2F-CF7A-2C7E-6788FD9A7AED}"/>
              </a:ext>
            </a:extLst>
          </p:cNvPr>
          <p:cNvSpPr txBox="1"/>
          <p:nvPr/>
        </p:nvSpPr>
        <p:spPr>
          <a:xfrm>
            <a:off x="9275290" y="1939487"/>
            <a:ext cx="13326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  <a:p>
            <a:r>
              <a:rPr lang="pt-BR" dirty="0"/>
              <a:t>Usuário</a:t>
            </a:r>
          </a:p>
          <a:p>
            <a:r>
              <a:rPr lang="pt-BR" dirty="0"/>
              <a:t>Agenda</a:t>
            </a:r>
          </a:p>
          <a:p>
            <a:r>
              <a:rPr lang="pt-BR" dirty="0"/>
              <a:t>Dentista</a:t>
            </a:r>
          </a:p>
          <a:p>
            <a:r>
              <a:rPr lang="pt-BR" dirty="0"/>
              <a:t>Fornecedor</a:t>
            </a:r>
          </a:p>
          <a:p>
            <a:r>
              <a:rPr lang="pt-BR" dirty="0"/>
              <a:t>Histórico</a:t>
            </a:r>
          </a:p>
          <a:p>
            <a:r>
              <a:rPr lang="pt-BR" dirty="0"/>
              <a:t>Serviço</a:t>
            </a:r>
          </a:p>
        </p:txBody>
      </p:sp>
    </p:spTree>
    <p:extLst>
      <p:ext uri="{BB962C8B-B14F-4D97-AF65-F5344CB8AC3E}">
        <p14:creationId xmlns:p14="http://schemas.microsoft.com/office/powerpoint/2010/main" val="338632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5FC3C211-F738-2D49-A8D9-39CC6435E136}"/>
              </a:ext>
            </a:extLst>
          </p:cNvPr>
          <p:cNvGrpSpPr/>
          <p:nvPr/>
        </p:nvGrpSpPr>
        <p:grpSpPr>
          <a:xfrm>
            <a:off x="8808720" y="119070"/>
            <a:ext cx="3211830" cy="1676013"/>
            <a:chOff x="8980170" y="4896810"/>
            <a:chExt cx="3211830" cy="1676013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85F65AE-6AE4-F103-58C5-6AFBEEC42995}"/>
                </a:ext>
              </a:extLst>
            </p:cNvPr>
            <p:cNvSpPr/>
            <p:nvPr/>
          </p:nvSpPr>
          <p:spPr>
            <a:xfrm>
              <a:off x="8980170" y="4896810"/>
              <a:ext cx="3211830" cy="10287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/>
                <a:t>DER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7F1B9BA-2811-9CE4-501D-1D71BD5E3929}"/>
                </a:ext>
              </a:extLst>
            </p:cNvPr>
            <p:cNvSpPr/>
            <p:nvPr/>
          </p:nvSpPr>
          <p:spPr>
            <a:xfrm>
              <a:off x="9260205" y="5669853"/>
              <a:ext cx="2651760" cy="9029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/>
                <a:t>Dentista</a:t>
              </a: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11B3DEE1-A24F-E15A-615C-2DB7D22E2FB5}"/>
              </a:ext>
            </a:extLst>
          </p:cNvPr>
          <p:cNvSpPr/>
          <p:nvPr/>
        </p:nvSpPr>
        <p:spPr>
          <a:xfrm>
            <a:off x="4991075" y="5175730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7838B7-19C1-A91B-F392-FA457D3830C3}"/>
              </a:ext>
            </a:extLst>
          </p:cNvPr>
          <p:cNvSpPr/>
          <p:nvPr/>
        </p:nvSpPr>
        <p:spPr>
          <a:xfrm>
            <a:off x="452382" y="5174708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Usuário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DA7814-3BB4-6C5F-6A27-72B056B7567B}"/>
              </a:ext>
            </a:extLst>
          </p:cNvPr>
          <p:cNvSpPr/>
          <p:nvPr/>
        </p:nvSpPr>
        <p:spPr>
          <a:xfrm>
            <a:off x="4994909" y="3052321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Agenda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CE5EA9A-A603-7A84-453F-7B59F3D1F417}"/>
              </a:ext>
            </a:extLst>
          </p:cNvPr>
          <p:cNvSpPr/>
          <p:nvPr/>
        </p:nvSpPr>
        <p:spPr>
          <a:xfrm>
            <a:off x="452382" y="3052321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33C9B2B-CF44-954F-ADB0-56CB02D060AA}"/>
              </a:ext>
            </a:extLst>
          </p:cNvPr>
          <p:cNvSpPr/>
          <p:nvPr/>
        </p:nvSpPr>
        <p:spPr>
          <a:xfrm>
            <a:off x="790489" y="119070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E37509-8506-870C-67A6-2B523D72263E}"/>
              </a:ext>
            </a:extLst>
          </p:cNvPr>
          <p:cNvSpPr/>
          <p:nvPr/>
        </p:nvSpPr>
        <p:spPr>
          <a:xfrm>
            <a:off x="9288780" y="3067546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D5BAF30-F4B7-7C72-5826-684ABBAB096F}"/>
              </a:ext>
            </a:extLst>
          </p:cNvPr>
          <p:cNvSpPr/>
          <p:nvPr/>
        </p:nvSpPr>
        <p:spPr>
          <a:xfrm>
            <a:off x="4991072" y="923770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Serviço</a:t>
            </a:r>
            <a:endParaRPr lang="pt-BR" dirty="0"/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EFB76B82-C23C-CFC3-6FB5-A1822C4B6404}"/>
              </a:ext>
            </a:extLst>
          </p:cNvPr>
          <p:cNvSpPr/>
          <p:nvPr/>
        </p:nvSpPr>
        <p:spPr>
          <a:xfrm>
            <a:off x="4991073" y="4051780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</a:t>
            </a:r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C02FD746-264E-D68A-E89E-81CADAB61353}"/>
              </a:ext>
            </a:extLst>
          </p:cNvPr>
          <p:cNvSpPr/>
          <p:nvPr/>
        </p:nvSpPr>
        <p:spPr>
          <a:xfrm>
            <a:off x="2723645" y="2969167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86DF781B-303C-AEE3-A449-E042A18F5422}"/>
              </a:ext>
            </a:extLst>
          </p:cNvPr>
          <p:cNvSpPr/>
          <p:nvPr/>
        </p:nvSpPr>
        <p:spPr>
          <a:xfrm>
            <a:off x="4991074" y="1915609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76CC1DB3-D080-F43E-2582-30D00C3906D9}"/>
              </a:ext>
            </a:extLst>
          </p:cNvPr>
          <p:cNvSpPr/>
          <p:nvPr/>
        </p:nvSpPr>
        <p:spPr>
          <a:xfrm>
            <a:off x="7141844" y="2984392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47E56A9-9A13-5ED5-4964-0E5893968FFE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2319309" y="3432082"/>
            <a:ext cx="4043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BBD5AB7-1FBC-ABE9-0DBF-C0DD3D77CC84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4590572" y="3432082"/>
            <a:ext cx="4043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1E6724C-0900-07B3-E1CB-B620D46769F8}"/>
              </a:ext>
            </a:extLst>
          </p:cNvPr>
          <p:cNvCxnSpPr>
            <a:stCxn id="20" idx="0"/>
            <a:endCxn id="15" idx="2"/>
          </p:cNvCxnSpPr>
          <p:nvPr/>
        </p:nvCxnSpPr>
        <p:spPr>
          <a:xfrm flipH="1" flipV="1">
            <a:off x="5924536" y="1683292"/>
            <a:ext cx="2" cy="232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813AEB7-6FC1-31B5-FC33-9DD58A5EC70F}"/>
              </a:ext>
            </a:extLst>
          </p:cNvPr>
          <p:cNvCxnSpPr>
            <a:stCxn id="11" idx="0"/>
            <a:endCxn id="20" idx="2"/>
          </p:cNvCxnSpPr>
          <p:nvPr/>
        </p:nvCxnSpPr>
        <p:spPr>
          <a:xfrm flipH="1" flipV="1">
            <a:off x="5924538" y="2841439"/>
            <a:ext cx="3835" cy="2108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8582292-377D-3E90-8560-05FF97434F37}"/>
              </a:ext>
            </a:extLst>
          </p:cNvPr>
          <p:cNvCxnSpPr>
            <a:stCxn id="16" idx="0"/>
            <a:endCxn id="11" idx="2"/>
          </p:cNvCxnSpPr>
          <p:nvPr/>
        </p:nvCxnSpPr>
        <p:spPr>
          <a:xfrm flipV="1">
            <a:off x="5924537" y="3811843"/>
            <a:ext cx="3836" cy="239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3BDE83C-1A60-A685-80C3-5944BE2D5110}"/>
              </a:ext>
            </a:extLst>
          </p:cNvPr>
          <p:cNvCxnSpPr>
            <a:stCxn id="9" idx="0"/>
            <a:endCxn id="16" idx="2"/>
          </p:cNvCxnSpPr>
          <p:nvPr/>
        </p:nvCxnSpPr>
        <p:spPr>
          <a:xfrm flipH="1" flipV="1">
            <a:off x="5924537" y="4977610"/>
            <a:ext cx="2" cy="198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1BDACCE-3131-9576-DF8B-2BE6E3EE12CA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6861836" y="3432082"/>
            <a:ext cx="280008" cy="15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6D85044F-11F7-D694-842F-E3F7AB561C52}"/>
              </a:ext>
            </a:extLst>
          </p:cNvPr>
          <p:cNvCxnSpPr>
            <a:stCxn id="21" idx="3"/>
            <a:endCxn id="14" idx="1"/>
          </p:cNvCxnSpPr>
          <p:nvPr/>
        </p:nvCxnSpPr>
        <p:spPr>
          <a:xfrm>
            <a:off x="9008771" y="3447307"/>
            <a:ext cx="2800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Losango 40">
            <a:extLst>
              <a:ext uri="{FF2B5EF4-FFF2-40B4-BE49-F238E27FC236}">
                <a16:creationId xmlns:a16="http://schemas.microsoft.com/office/drawing/2014/main" id="{11F55D7D-5441-C7A4-F416-39324F966765}"/>
              </a:ext>
            </a:extLst>
          </p:cNvPr>
          <p:cNvSpPr/>
          <p:nvPr/>
        </p:nvSpPr>
        <p:spPr>
          <a:xfrm>
            <a:off x="2657416" y="840616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3114BC3F-76F7-C23D-8C16-E25323E6E806}"/>
              </a:ext>
            </a:extLst>
          </p:cNvPr>
          <p:cNvCxnSpPr>
            <a:stCxn id="41" idx="1"/>
            <a:endCxn id="12" idx="0"/>
          </p:cNvCxnSpPr>
          <p:nvPr/>
        </p:nvCxnSpPr>
        <p:spPr>
          <a:xfrm rot="10800000" flipV="1">
            <a:off x="1385846" y="1303531"/>
            <a:ext cx="1271570" cy="174879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DFB470C-E479-D91F-D568-2A3185D92A05}"/>
              </a:ext>
            </a:extLst>
          </p:cNvPr>
          <p:cNvCxnSpPr>
            <a:stCxn id="41" idx="3"/>
            <a:endCxn id="15" idx="1"/>
          </p:cNvCxnSpPr>
          <p:nvPr/>
        </p:nvCxnSpPr>
        <p:spPr>
          <a:xfrm>
            <a:off x="4524343" y="1303531"/>
            <a:ext cx="4667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Losango 65">
            <a:extLst>
              <a:ext uri="{FF2B5EF4-FFF2-40B4-BE49-F238E27FC236}">
                <a16:creationId xmlns:a16="http://schemas.microsoft.com/office/drawing/2014/main" id="{FB3697AA-3D08-7F41-5DF1-5E28A3837441}"/>
              </a:ext>
            </a:extLst>
          </p:cNvPr>
          <p:cNvSpPr/>
          <p:nvPr/>
        </p:nvSpPr>
        <p:spPr>
          <a:xfrm>
            <a:off x="7308547" y="5116474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B53FEA34-491F-6FE3-7691-C101E94C70CA}"/>
              </a:ext>
            </a:extLst>
          </p:cNvPr>
          <p:cNvCxnSpPr>
            <a:stCxn id="66" idx="3"/>
            <a:endCxn id="14" idx="2"/>
          </p:cNvCxnSpPr>
          <p:nvPr/>
        </p:nvCxnSpPr>
        <p:spPr>
          <a:xfrm flipV="1">
            <a:off x="9175474" y="3827068"/>
            <a:ext cx="1046770" cy="175232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19C706E-B6A1-B6BD-00A9-33AB9F206D11}"/>
              </a:ext>
            </a:extLst>
          </p:cNvPr>
          <p:cNvCxnSpPr>
            <a:stCxn id="66" idx="1"/>
            <a:endCxn id="9" idx="3"/>
          </p:cNvCxnSpPr>
          <p:nvPr/>
        </p:nvCxnSpPr>
        <p:spPr>
          <a:xfrm flipH="1" flipV="1">
            <a:off x="6858002" y="5555491"/>
            <a:ext cx="450545" cy="23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Losango 74">
            <a:extLst>
              <a:ext uri="{FF2B5EF4-FFF2-40B4-BE49-F238E27FC236}">
                <a16:creationId xmlns:a16="http://schemas.microsoft.com/office/drawing/2014/main" id="{33055C2B-A046-3B13-E428-C2487F679DB0}"/>
              </a:ext>
            </a:extLst>
          </p:cNvPr>
          <p:cNvSpPr/>
          <p:nvPr/>
        </p:nvSpPr>
        <p:spPr>
          <a:xfrm>
            <a:off x="2657414" y="4051780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9345ED47-29C1-8B5E-6142-1120B53C75CC}"/>
              </a:ext>
            </a:extLst>
          </p:cNvPr>
          <p:cNvCxnSpPr>
            <a:endCxn id="75" idx="1"/>
          </p:cNvCxnSpPr>
          <p:nvPr/>
        </p:nvCxnSpPr>
        <p:spPr>
          <a:xfrm flipV="1">
            <a:off x="2254996" y="4514695"/>
            <a:ext cx="402418" cy="660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BD42B9C2-D5ED-5E5B-B070-8F2AC65EAB95}"/>
              </a:ext>
            </a:extLst>
          </p:cNvPr>
          <p:cNvCxnSpPr>
            <a:stCxn id="75" idx="3"/>
          </p:cNvCxnSpPr>
          <p:nvPr/>
        </p:nvCxnSpPr>
        <p:spPr>
          <a:xfrm flipV="1">
            <a:off x="4524341" y="3791685"/>
            <a:ext cx="466731" cy="723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3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2E58F09A-F7E8-769E-058B-5EC2EAEDC232}"/>
              </a:ext>
            </a:extLst>
          </p:cNvPr>
          <p:cNvSpPr/>
          <p:nvPr/>
        </p:nvSpPr>
        <p:spPr>
          <a:xfrm>
            <a:off x="3497580" y="737235"/>
            <a:ext cx="5383530" cy="5383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30FA1DC-4B1C-AD34-DA1C-C9489AB245BF}"/>
              </a:ext>
            </a:extLst>
          </p:cNvPr>
          <p:cNvGrpSpPr/>
          <p:nvPr/>
        </p:nvGrpSpPr>
        <p:grpSpPr>
          <a:xfrm>
            <a:off x="1119600" y="251190"/>
            <a:ext cx="9168840" cy="6657840"/>
            <a:chOff x="1119600" y="251190"/>
            <a:chExt cx="9168840" cy="66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D4AD5E0E-A4F4-EBB9-02FA-D09B1538B11D}"/>
                    </a:ext>
                  </a:extLst>
                </p14:cNvPr>
                <p14:cNvContentPartPr/>
                <p14:nvPr/>
              </p14:nvContentPartPr>
              <p14:xfrm>
                <a:off x="6480360" y="251190"/>
                <a:ext cx="360" cy="651780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D4AD5E0E-A4F4-EBB9-02FA-D09B1538B1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74240" y="245070"/>
                  <a:ext cx="12600" cy="65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1FBF74DF-6CC5-E78F-165F-2DF7F3710503}"/>
                    </a:ext>
                  </a:extLst>
                </p14:cNvPr>
                <p14:cNvContentPartPr/>
                <p14:nvPr/>
              </p14:nvContentPartPr>
              <p14:xfrm>
                <a:off x="1119600" y="3325590"/>
                <a:ext cx="9168840" cy="16236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1FBF74DF-6CC5-E78F-165F-2DF7F37105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3480" y="3319470"/>
                  <a:ext cx="9181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6058CE3E-19E1-BA9F-D167-118458EEC822}"/>
                    </a:ext>
                  </a:extLst>
                </p14:cNvPr>
                <p14:cNvContentPartPr/>
                <p14:nvPr/>
              </p14:nvContentPartPr>
              <p14:xfrm>
                <a:off x="2830680" y="971190"/>
                <a:ext cx="6701760" cy="50295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6058CE3E-19E1-BA9F-D167-118458EEC8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24560" y="965070"/>
                  <a:ext cx="6714000" cy="50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6B153A17-3BF1-433B-4370-0882FC7B67E4}"/>
                    </a:ext>
                  </a:extLst>
                </p14:cNvPr>
                <p14:cNvContentPartPr/>
                <p14:nvPr/>
              </p14:nvContentPartPr>
              <p14:xfrm>
                <a:off x="3554640" y="925470"/>
                <a:ext cx="5420520" cy="489888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6B153A17-3BF1-433B-4370-0882FC7B67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8520" y="919350"/>
                  <a:ext cx="5432760" cy="49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809D2B8A-EE87-C035-5CDC-DA12734C80C9}"/>
                    </a:ext>
                  </a:extLst>
                </p14:cNvPr>
                <p14:cNvContentPartPr/>
                <p14:nvPr/>
              </p14:nvContentPartPr>
              <p14:xfrm>
                <a:off x="5064480" y="456750"/>
                <a:ext cx="3805560" cy="60066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809D2B8A-EE87-C035-5CDC-DA12734C80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58360" y="450630"/>
                  <a:ext cx="3817800" cy="60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25F4FE29-E3C4-3A33-966F-7F3EEA40804D}"/>
                    </a:ext>
                  </a:extLst>
                </p14:cNvPr>
                <p14:cNvContentPartPr/>
                <p14:nvPr/>
              </p14:nvContentPartPr>
              <p14:xfrm>
                <a:off x="2285640" y="1634310"/>
                <a:ext cx="7509240" cy="307044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25F4FE29-E3C4-3A33-966F-7F3EEA4080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9520" y="1628190"/>
                  <a:ext cx="7521480" cy="30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A216AFB9-EEBE-EF1D-FCBA-1DE0C3332B5D}"/>
                    </a:ext>
                  </a:extLst>
                </p14:cNvPr>
                <p14:cNvContentPartPr/>
                <p14:nvPr/>
              </p14:nvContentPartPr>
              <p14:xfrm>
                <a:off x="2488680" y="2011590"/>
                <a:ext cx="7455600" cy="25203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A216AFB9-EEBE-EF1D-FCBA-1DE0C3332B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2560" y="2005470"/>
                  <a:ext cx="7467840" cy="25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99CC83C-9D37-7CB1-85B8-4652113BDE7A}"/>
                    </a:ext>
                  </a:extLst>
                </p14:cNvPr>
                <p14:cNvContentPartPr/>
                <p14:nvPr/>
              </p14:nvContentPartPr>
              <p14:xfrm>
                <a:off x="5268600" y="456750"/>
                <a:ext cx="2319840" cy="64522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99CC83C-9D37-7CB1-85B8-4652113BDE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62480" y="450630"/>
                  <a:ext cx="2332080" cy="64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5018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256</Words>
  <Application>Microsoft Office PowerPoint</Application>
  <PresentationFormat>Widescreen</PresentationFormat>
  <Paragraphs>189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Tema do Office</vt:lpstr>
      <vt:lpstr>Banco de dados</vt:lpstr>
      <vt:lpstr>Banco de dados</vt:lpstr>
      <vt:lpstr>Atividade:</vt:lpstr>
      <vt:lpstr>Apresentação do PowerPoint</vt:lpstr>
      <vt:lpstr>Apresentação do PowerPoint</vt:lpstr>
      <vt:lpstr>Atividade 2: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Cardinalidade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LUIZ HOLUBOSKI JUNIOR</dc:creator>
  <cp:lastModifiedBy>PEDRO LUIZ HOLUBOSKI JUNIOR</cp:lastModifiedBy>
  <cp:revision>9</cp:revision>
  <dcterms:created xsi:type="dcterms:W3CDTF">2024-08-12T22:51:34Z</dcterms:created>
  <dcterms:modified xsi:type="dcterms:W3CDTF">2024-08-20T23:31:07Z</dcterms:modified>
</cp:coreProperties>
</file>