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74" r:id="rId7"/>
    <p:sldId id="279" r:id="rId8"/>
    <p:sldId id="260" r:id="rId9"/>
    <p:sldId id="261" r:id="rId10"/>
    <p:sldId id="262" r:id="rId11"/>
    <p:sldId id="275" r:id="rId12"/>
    <p:sldId id="263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7" d="100"/>
          <a:sy n="97" d="100"/>
        </p:scale>
        <p:origin x="2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1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 24575,'2'-2'0,"10"-5"0,34 4 0,-25 2 0,286-5 0,2232-7-1489,-2420 13 1613,-85 0-6950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1.7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0 578 24575,'1'-7'0,"0"-1"0,1 0 0,0 0 0,0 1 0,0-1 0,1 1 0,0 0 0,0 0 0,1 0 0,0 0 0,8-10 0,9-10 0,32-32 0,-49 54 0,50-49 0,2 1 0,3 4 0,1 2 0,3 2 0,86-46 0,-131 82 0,2 1 0,-1 1 0,1 1 0,0 0 0,1 1 0,-1 2 0,34-3 0,150 8 0,-94 3 0,-75-5 0,0 1 0,0 2 0,48 10 0,-73-11 0,0 1 0,0 0 0,-1 1 0,1 0 0,-1 0 0,0 1 0,0 0 0,0 1 0,-1 0 0,0 0 0,0 1 0,-1 0 0,0 0 0,0 1 0,0 0 0,6 11 0,-3-1 0,-1 1 0,0 0 0,-1 1 0,-2 0 0,0 0 0,-1 1 0,0-1 0,-2 1 0,0 23 0,0 29 0,-10 91 0,6-147 0,0-6 0,-1 1 0,0-1 0,0 0 0,-1 1 0,0-1 0,-1 0 0,-1-1 0,1 1 0,-2-1 0,1 0 0,-1 0 0,-12 14 0,6-11 0,1-2 0,-2 1 0,1-1 0,-2-1 0,1 0 0,-1-1 0,-30 14 0,8-9 0,0-1 0,-1-1 0,-1-2 0,1-2 0,-2-2 0,-70 4 0,-15-9-1365,72-1-5461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5.6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24575,'6'9'0,"0"-1"0,-1 1 0,0 0 0,0 0 0,-1 0 0,0 1 0,-1 0 0,0 0 0,2 14 0,4 6 0,104 383 0,-103-366 0,-8-35 0,1 1 0,0-1 0,1 0 0,0 0 0,10 20 0,-11-28 0,-1 0 0,1-1 0,0 0 0,0 1 0,0-1 0,0-1 0,0 1 0,1 0 0,-1-1 0,1 1 0,0-1 0,0 0 0,0-1 0,0 1 0,0 0 0,0-1 0,0 0 0,0 0 0,1-1 0,-1 1 0,6-1 0,45 0 0,1-3 0,-2-3 0,1-1 0,88-26 0,-66 16 0,1037-197 0,-900 173 125,-75 13-1615,-106 22-5336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09.3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24575,'245'13'0,"-68"-1"0,1286-1 0,-863-15 0,-430 3 0,-22-2 0,266 28 0,-371-16 0,57 18 0,-69-17 0,1-1 0,0-1 0,0-2 0,33 2 0,130 7 0,34 0 0,500-15-1365,-702 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3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1 256 24575,'80'-4'0,"138"-24"0,-131 13 0,98-2 0,31 1 0,37 0 0,-220 14 0,0-2 0,-1-1 0,49-14 0,48-7 0,58 16 0,-130 9 0,0-2 0,112-20 0,-101 10 0,0 4 0,1 3 0,88 2 0,-4 1 0,-1-12 0,26-1 0,294 18 0,-413 2 0,0 4 0,-1 1 0,0 4 0,-1 2 0,71 28 0,-105-35 0,1-1 0,0-1 0,0-1 0,41 3 0,100-6 0,-146-1 0,-1 1 0,1 1 0,-1 0 0,0 2 0,21 7 0,42 9 0,81 2 0,1-8 0,168-5 0,-6-11 0,-349 12 0,-27 2 0,-70-3 0,-185-10 0,135-3 0,-545 23 0,-245-5 0,604-18 0,308 3 0,-92-1 0,1 5 0,-189 31 0,-483 164 0,438-99 0,338-95 33,0-1 0,0-1-1,-39-3 1,36-1-532,1 2 1,-42 6-1,50-1-6327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5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24575,'7'7'0,"-1"1"0,-1 0 0,0 0 0,0 0 0,0 1 0,-1-1 0,0 1 0,-1 0 0,0 0 0,-1 1 0,3 15 0,0 13 0,1 60 0,-6-82 0,-1 127 0,2 53 0,-1-193 0,0-1 0,0 0 0,0 0 0,0 0 0,1 1 0,-1-1 0,1 0 0,-1 0 0,1 0 0,0 0 0,0 0 0,0 0 0,0 0 0,0 0 0,0 0 0,1 0 0,-1 0 0,0-1 0,1 1 0,0-1 0,-1 1 0,1-1 0,0 1 0,0-1 0,0 0 0,0 0 0,0 0 0,0 0 0,0 0 0,0 0 0,0-1 0,0 1 0,0-1 0,0 0 0,1 1 0,-1-1 0,0 0 0,0 0 0,1 0 0,-1-1 0,4 0 0,9-2 0,0-1 0,0-1 0,0 0 0,26-15 0,-30 15 0,101-52 0,115-49 0,-99 55 0,-48 18 0,165-45 0,-193 66 0,242-44 0,-222 46-341,-1-2 0,0-3-1,119-43 1,-145 40-6485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2:28.8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 24575,'1'1'0,"0"-1"0,0 0 0,0 1 0,0-1 0,0 1 0,0-1 0,0 1 0,-1 0 0,1-1 0,0 1 0,0 0 0,-1-1 0,1 1 0,0 0 0,-1 0 0,1 0 0,-1 0 0,1 0 0,-1 0 0,1 0 0,-1 0 0,1 0 0,-1 1 0,10 34 0,-5-19 0,137 354 0,-138-364 0,0 1 0,0 0 0,0-1 0,1 0 0,0 0 0,0 0 0,1 0 0,0-1 0,0 0 0,0 0 0,1-1 0,0 0 0,8 5 0,-10-8 0,1 1 0,-1-1 0,1 0 0,-1 0 0,1-1 0,0 1 0,0-1 0,0-1 0,-1 1 0,1-1 0,0 0 0,0 0 0,0-1 0,0 0 0,0 0 0,-1 0 0,1-1 0,0 0 0,7-3 0,52-28 0,-2-3 0,83-61 0,-36 22 0,-38 28 0,271-158 0,-323 194-120,-9 5-58,1 0 1,0 0-1,0 1 0,0 1 0,1 0 0,25-4 0,-15 6-6648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42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24575,'1'1'0,"0"-1"0,-1 0 0,1 1 0,0-1 0,0 0 0,0 1 0,0-1 0,0 1 0,0 0 0,-1-1 0,1 1 0,0 0 0,0-1 0,-1 1 0,1 0 0,-1 0 0,1 0 0,0-1 0,-1 1 0,0 0 0,1 0 0,-1 0 0,1 0 0,-1 0 0,0 0 0,0 0 0,0 1 0,6 34 0,-5-29 0,7 79 0,-4 0 0,-10 127 0,-9-116 0,9-64 0,-4 57 0,10 36-1365,0-99-5461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49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0 364 24575,'3'103'0,"22"141"0,-21-385 0,-6 77 0,0 37 0,1 1 0,2-1 0,0 0 0,8-40 0,-9 65 0,0 0 0,1 0 0,-1 0 0,1 0 0,-1 0 0,1 0 0,0 0 0,0 0 0,0 0 0,0 0 0,0 1 0,0-1 0,0 0 0,1 1 0,-1-1 0,0 1 0,1-1 0,3-1 0,-4 3 0,0 0 0,0 0 0,0 0 0,0 0 0,0 0 0,0 1 0,0-1 0,0 0 0,0 1 0,0-1 0,0 0 0,0 1 0,0-1 0,0 1 0,-1 0 0,1-1 0,0 1 0,0 0 0,0 0 0,-1-1 0,1 1 0,0 0 0,-1 0 0,1 0 0,0 1 0,8 13 0,-1 0 0,0 0 0,6 21 0,-8-22 0,-2-4 0,0 0 0,1-1 0,1 1 0,-1-1 0,2-1 0,9 12 0,-15-18 0,1-1 0,-1 0 0,0 0 0,1 0 0,-1 0 0,1 0 0,0 0 0,-1 0 0,1 0 0,0 0 0,-1-1 0,1 1 0,0-1 0,0 1 0,0-1 0,-1 0 0,1 1 0,2-1 0,-2-1 0,0 0 0,0 1 0,0-1 0,0 0 0,0 0 0,0 0 0,0-1 0,0 1 0,0 0 0,-1-1 0,1 1 0,0-1 0,-1 1 0,0-1 0,1 0 0,-1 0 0,0 1 0,0-1 0,2-3 0,5-11 7,-1 0 0,-1 0 0,0-1 0,-1 0 0,0 0 0,-2 0 0,3-35 0,-5-129-345,-4 104-745,3 37-5743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0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24575,'5'0'0,"2"11"0,0 8 0,-1 13 0,-2 11 0,-1 4 0,-2-7-8191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1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13 0,0 7 0,0 3 0,0 2 0,0 5 0,0 1 0,0-7-8191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3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 24575,'0'5'0,"0"13"0,-6 3 0,-6 3 0,-2 4 0,-4 1 0,1 2 0,-1 1 0,-4 1 0,2-6-8191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3.6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1279 132 24575,'-33'-2'0,"1"-2"0,-1-1 0,1-2 0,-55-18 0,2 1 0,-5 3 0,-2 5 0,1 3 0,-2 5 0,-94 3 0,142 5 0,13-1 0,-1 1 0,1 2 0,-52 10 0,75-10 0,0 1 0,-1 0 0,1 0 0,0 1 0,1 1 0,-1-1 0,1 1 0,0 0 0,0 1 0,0 0 0,1 1 0,0-1 0,0 1 0,0 0 0,1 1 0,-7 11 0,4-4 0,2 0 0,0 0 0,0 1 0,1-1 0,1 1 0,1 0 0,1 1 0,0-1 0,1 1 0,0 0 0,1-1 0,4 33 0,-2-34 0,1-1 0,1 0 0,0 0 0,1 0 0,1 0 0,0-1 0,1 1 0,0-1 0,1-1 0,0 1 0,1-1 0,1 0 0,0-1 0,0 0 0,14 11 0,-1-2 0,1-2 0,2 0 0,0-2 0,0-1 0,1-1 0,1-1 0,1-1 0,-1-1 0,2-2 0,-1-1 0,46 7 0,3-5 0,10 0 0,124 32 0,-193-35 0,0 0 0,0 1 0,0 1 0,-1 0 0,-1 1 0,1 1 0,-2 1 0,0 0 0,0 1 0,-1 1 0,14 17 0,-5-3 0,-1 2 0,-1 1 0,-1 1 0,29 65 0,-37-68 0,-1 1 0,-2-1 0,-1 2 0,-1-1 0,-2 1 0,-1 0 0,0 61 0,-5-87 0,1-1 0,-1 0 0,0 0 0,0 1 0,0-1 0,0 0 0,-1 0 0,1 0 0,-1 0 0,0 0 0,0 0 0,-1-1 0,1 1 0,-1-1 0,0 1 0,0-1 0,0 0 0,0 0 0,-1 0 0,1-1 0,-1 1 0,1-1 0,-1 0 0,0 0 0,0 0 0,0 0 0,0-1 0,0 0 0,0 0 0,-9 1 0,-11 2 0,-1-2 0,0 0 0,0-2 0,-34-4 0,14 2 0,-548-3-169,428 5-1027,138 0-5630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4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8 0,0 12 0,0 3 0,0 12 0,0 13 0,0 6 0,0 1 0,0-6 0,5-3 0,2-8 0,0-13-8191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5:02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24575,'0'11'0,"0"8"0,0 8 0,0 8 0,0 10 0,0 3 0,0-2 0,0-3 0,0-3 0,0 2 0,0 4 0,0 1 0,0-3 0,0-9-8191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5:08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24575,'0'479'0,"-2"-579"0,0 34 0,8-93 0,-5 154 0,-1 1 0,1 0 0,0-1 0,0 1 0,1 0 0,-1 0 0,1-1 0,0 1 0,0 0 0,3-5 0,-4 9 0,0-1 0,0 0 0,0 0 0,0 1 0,0-1 0,0 1 0,0-1 0,0 1 0,0-1 0,0 1 0,0-1 0,0 1 0,0 0 0,0 0 0,0-1 0,1 1 0,-1 0 0,0 0 0,0 0 0,0 0 0,0 0 0,0 1 0,0-1 0,1 0 0,-1 1 0,0-1 0,0 0 0,0 1 0,0-1 0,0 1 0,0-1 0,0 1 0,0 0 0,0 0 0,-1-1 0,1 1 0,0 0 0,0 0 0,-1 0 0,1 0 0,0 0 0,0 1 0,58 63 0,-3 2 0,71 111 0,-104-131 0,-20-39 0,0 1 0,1-1 0,0-1 0,1 1 0,-1-1 0,10 11 0,-14-18 0,0 0 0,0 0 0,0 0 0,1 1 0,-1-1 0,0 0 0,0 0 0,1 0 0,-1 0 0,0 0 0,0 0 0,1 0 0,-1 0 0,0 0 0,1 0 0,-1 0 0,0 1 0,0-2 0,1 1 0,-1 0 0,0 0 0,0 0 0,1 0 0,-1 0 0,0 0 0,1 0 0,-1 0 0,0 0 0,0 0 0,0-1 0,1 1 0,-1 0 0,0 0 0,0 0 0,1 0 0,-1-1 0,0 1 0,0 0 0,0 0 0,0 0 0,1-1 0,-1 1 0,0 0 0,0 0 0,0-1 0,0 1 0,0 0 0,0 0 0,0-1 0,0 1 0,0 0 0,0-1 0,0 1 0,0 0 0,4-19 0,-4 18 0,6-72-11,-6-130-1,-3 99-1330,3 73-5484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0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 24575,'0'5'0,"0"13"0,0 14 0,0 12 0,-5 4 0,-2 5 0,-5 10 0,-1-1 0,-3-5 0,-5-13 0,2-8 0,-2-5 0,3-8-8191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2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24575,'0'11'0,"0"14"0,0 14 0,0 11 0,0 8 0,0 4 0,0 4 0,0-5 0,0-8 0,0-12-8191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4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24575,'0'5'0,"-6"7"0,-1 8 0,1 10 0,0 6 0,2 7 0,2 3 0,-5 8 0,-6 2 0,-6-10 0,-1-11-8191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01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 24575,'-6'0'0,"-1"11"0,1 19 0,0 11 0,2 14 0,2 14 0,1 1 0,0-2 0,1 0 0,0-7 0,1-8 0,-7-8 0,-1-12-8191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05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24575,'0'6'0,"0"7"0,0 11 0,0 8 0,0 4 0,0 1 0,0-1 0,0 6 0,0-1 0,0 5 0,0-1 0,0-8-8191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4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2 128 24575,'0'318'0,"0"-605"0,0 286 0,0 1 0,-1-1 0,1 0 0,0 1 0,0-1 0,0 1 0,0-1 0,0 0 0,0 1 0,0-1 0,0 0 0,0 1 0,0-1 0,1 1 0,-1-1 0,0 0 0,0 1 0,0-1 0,1 1 0,-1-1 0,0 1 0,1-1 0,-1 1 0,1-1 0,-1 1 0,0-1 0,1 1 0,-1-1 0,1 1 0,-1 0 0,1-1 0,1 0 0,16 14 0,26 49 0,-34-47 0,-1 0 0,1-1 0,0 0 0,1 0 0,1-1 0,0-1 0,1 0 0,0-1 0,0 0 0,29 16 0,-23-15 0,23 11 0,-42-22 0,1-1 0,0 0 0,0 1 0,0-1 0,0 0 0,0 0 0,-1 0 0,1 1 0,0-1 0,0 0 0,0 0 0,0-1 0,0 1 0,0 0 0,0 0 0,-1 0 0,1 0 0,0-1 0,0 1 0,0 0 0,-1-1 0,1 1 0,0-1 0,0 1 0,-1-1 0,1 1 0,0-1 0,-1 0 0,1 1 0,0-1 0,-1 0 0,1 1 0,-1-1 0,1 0 0,-1 0 0,0 0 0,1 1 0,-1-1 0,0 0 0,1 0 0,-1-1 0,5-27 0,-1 1 0,-1-1 0,-2 0 0,-1-1 0,-5-41 0,1-8 0,3 9-1365,1 42-5461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6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24575,'0'6'0,"-6"1"0,-6 5 0,-2 11 0,1 3-8191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3:55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24575,'3762'0'0,"-3712"1"0,0 2 0,0 3 0,0 1 0,-1 3 0,0 2 0,-1 2 0,53 23 0,-77-28 0,0-1 0,1-2 0,0 0 0,0-1 0,41 2 0,133-8 0,-87-2 0,563 3 0,-624-2 0,67-12 0,-66 7 0,61-2 0,-76 11 44,0 1-1,40 9 1,-36-5-792,50 2 0,-64-8-6078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7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8 24575,'-6'-6'0,"-1"5"0,0 6 0,1 15 0,2 8 0,2 11 0,0 4 0,7-6 0,3-3 0,-1-2 0,-1-2 0,-2 0 0,-1 1 0,-2-1 0,0-4-8191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9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24575,'0'5'0,"0"8"0,0 6 0,0 6 0,0 4 0,-6 2 0,-6 2 0,-2-6-8191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22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24575,'-5'10'0,"-8"10"0,-1 12 0,-4 5 0,1-2-8191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29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24575,'0'6'0,"0"11"0,0 10 0,0 4 0,0 4 0,0 0 0,0 0 0,0-1 0,0 0 0,0-1 0,0 0 0,0-1 0,5-6 0,2-12 0,0-9-8191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9:54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24575,'0'5'0,"0"13"0,0 9 0,0 4 0,0 4 0,0 0 0,0 0 0,0-1 0,0 0 0,0-1 0,0-1 0,0 0 0,0 0 0,0-11 0,0-14 0,0-20 0,0-13 0,0-1-8191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9:58.8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77 24575,'1'112'0,"-3"121"0,2-230 0,-1 1 0,0 0 0,1-1 0,-1 1 0,-1 0 0,1-1 0,0 1 0,-1-1 0,0 0 0,-2 4 0,4-6 0,-1-1 0,1 1 0,0-1 0,-1 0 0,1 1 0,0-1 0,-1 1 0,1-1 0,-1 0 0,1 1 0,-1-1 0,1 0 0,-1 0 0,1 1 0,-1-1 0,1 0 0,-1 0 0,1 0 0,-1 0 0,0 0 0,1 0 0,-1 0 0,1 0 0,-1 0 0,0 0 0,0 0 0,-1-1 0,1 0 0,0 0 0,0 1 0,0-1 0,0 0 0,1 0 0,-1 0 0,0 0 0,0 0 0,0 0 0,1 0 0,-1 0 0,0 0 0,1-1 0,-1-1 0,-4-10 0,0-1 0,1 1 0,1-1 0,1 0 0,0 0 0,-1-15 0,4-92 0,0 72 0,6-7 0,-7 55 0,1 0 0,-1-1 0,0 1 0,1 0 0,-1 0 0,1 0 0,-1 0 0,1 0 0,-1 0 0,1 0 0,0 0 0,-1 0 0,1 0 0,0 0 0,0 1 0,0-1 0,1-1 0,-1 2 0,0 0 0,0 0 0,0 0 0,0 1 0,-1-1 0,1 0 0,0 0 0,0 1 0,0-1 0,0 0 0,-1 1 0,1-1 0,0 1 0,0-1 0,0 1 0,-1-1 0,1 1 0,0 0 0,-1-1 0,1 1 0,-1 0 0,1-1 0,-1 1 0,1 0 0,-1 0 0,1 0 0,-1 1 0,30 46 0,22 55 0,26 41 0,-75-140 0,0 1 0,0-1 0,1-1 0,-1 1 0,1 0 0,0-1 0,0 0 0,0 0 0,0 0 0,0 0 0,1-1 0,-1 0 0,6 2 0,-9-3 0,1-1 0,0 1 0,0-1 0,-1 0 0,1 0 0,0 0 0,0 0 0,0 0 0,-1 0 0,1 0 0,0 0 0,0-1 0,-1 1 0,1-1 0,0 1 0,-1-1 0,1 0 0,0 0 0,-1 1 0,1-1 0,-1 0 0,1-1 0,-1 1 0,0 0 0,1 0 0,-1 0 0,0-1 0,0 1 0,0-1 0,0 1 0,0-1 0,0 1 0,0-1 0,-1 0 0,1 1 0,-1-1 0,1 0 0,0-3 0,16-48-273,-1-1 0,-3 0 0,-3-1 0,8-112 0,-19 132-6553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9:59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24575,'0'11'0,"0"9"0,0 11 0,0 7 0,0 7 0,0 2 0,0-3 0,-5 3 0,-7-7 0,-8-10 0,1-10-8191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00.8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24575,'0'11'0,"0"9"0,0 6 0,0 10 0,0 3 0,0 7 0,0 1 0,0-2 0,0-4 0,0-3 0,0-3 0,0-2 0,0-1 0,0 0 0,0-7-8191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02.9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116 0 24575,'0'6'0,"-6"11"0,-1 10 0,0 4 0,-4-2 0,0-1 0,-4 6 0,1 7 0,-8 9 0,-1-6-8191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05.4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41 24575,'-2'139'0,"5"159"0,-3-290 0,4 41 0,-4-47 0,0 1 0,0-1 0,0 0 0,1 1 0,-1-1 0,1 0 0,0 0 0,0 1 0,0-1 0,0 0 0,0 0 0,0 0 0,0 0 0,4 3 0,-4-6 0,0-1 0,0 1 0,0-1 0,0 0 0,-1 1 0,1-1 0,0 0 0,-1 0 0,1 0 0,-1 1 0,0-1 0,1 0 0,-1 0 0,0-3 0,4-62 0,-5-95 0,2-51 0,7 181 0,0 29 0,2 19 0,85 185 0,-86-185 0,1 0 0,1-1 0,0 0 0,1-1 0,25 23 0,22 28 0,-45-40 0,-13-25 0,-1 1 0,0-1 0,1 0 0,-1 1 0,0-1 0,1 1 0,-1-1 0,0 0 0,0 1 0,1-1 0,-1 1 0,0-1 0,0 1 0,0-1 0,1 1 0,-1 0 0,0-1 0,0 1 0,0-1 0,0 1 0,0-1 0,0 1 0,0-1 0,0 1 0,0-1 0,-1 1 0,1-1 0,0 1 0,0-1 0,0 1 0,-1-1 0,1 1 0,0-1 0,0 1 0,-1-1 0,1 1 0,0-1 0,-1 0 0,1 1 0,-1-1 0,1 0 0,-1 1 0,-2-3 0,1-1 0,0 0 0,0 1 0,0-1 0,0 0 0,0 0 0,0 0 0,1-1 0,0 1 0,0 0 0,0 0 0,-1-5 0,-2-2 0,-8-17-105,1 0 0,1-2 0,2 1 0,0-1 0,2 0 0,2-1 0,0 1 0,2-1 0,1 0 0,1 0 0,2 0 0,7-40 0,-1 36-6721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26.8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24575,'401'20'0,"-218"-8"0,-95-8 0,166 30 0,-197-23 0,0-3 0,75 2 0,117-11 0,-86-2 0,2043 3 0,-1982 17 0,-19-1 0,293-15 90,-234-2-1545,-232 1-5371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1.6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24575,'5'0'0,"2"11"0,0 9 0,-2 17 0,-1 7 0,-1 13 0,-2 3 0,-1-5 0,0-5 0,0-7 0,0-4 0,0-10-8191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4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5 307 24575,'-2'114'0,"-1"-53"0,3 0 0,3 0 0,12 75 0,-15-135 0,0 1 0,0-1 0,0 1 0,0-1 0,1 1 0,-1-1 0,0 1 0,1-1 0,-1 0 0,1 1 0,0-1 0,-1 0 0,1 1 0,0-1 0,0 0 0,0 0 0,0 1 0,0-1 0,2 1 0,-2-2 0,0 0 0,0-1 0,0 1 0,-1 0 0,1-1 0,0 1 0,0-1 0,-1 0 0,1 1 0,0-1 0,-1 0 0,1 1 0,-1-1 0,1 0 0,-1 1 0,1-1 0,-1 0 0,1 0 0,-1 0 0,0 0 0,0 1 0,1-3 0,17-62 0,-13 12 0,-3-85 0,-1 20 0,-1 114 0,0 1 0,0 0 0,0-1 0,1 1 0,-1 0 0,1 0 0,0-1 0,0 1 0,0 0 0,0 0 0,1 0 0,-1 0 0,1 0 0,3-4 0,-5 6 0,1 1 0,0-1 0,-1 1 0,1 0 0,0-1 0,-1 1 0,1 0 0,0-1 0,0 1 0,-1 0 0,1 0 0,0 0 0,0 0 0,-1 0 0,1 0 0,0 0 0,0 0 0,-1 0 0,1 0 0,0 0 0,0 0 0,-1 1 0,2-1 0,25 21 0,-8 3 0,-2 0 0,0 2 0,17 36 0,20 29 0,-49-82 0,10 12 0,0 0 0,27 28 0,-39-45 0,0 0 0,1-1 0,0 1 0,-1-1 0,1 0 0,0 0 0,1-1 0,-1 1 0,0-1 0,1 0 0,-1 0 0,1 0 0,0-1 0,0 0 0,-1 0 0,1 0 0,0 0 0,0-1 0,0 0 0,5 0 0,-7-1 0,0 0 0,-1 0 0,1 0 0,0-1 0,-1 1 0,1-1 0,-1 0 0,1 0 0,-1 1 0,0-2 0,0 1 0,0 0 0,0 0 0,0-1 0,0 1 0,-1-1 0,1 1 0,-1-1 0,0 0 0,2-5 0,17-66 0,-16 56 0,18-93-455,-4 0 0,5-199 0,-23 269-6371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4.8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9 0,0 10 0,0 10 0,0 2 0,0-2 0,0 3 0,0-8-8191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5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24575,'0'6'0,"0"11"0,0 10 0,0 10 0,0 5 0,0 5 0,0 1 0,0-3 0,0-3 0,0-4 0,0-3 0,0-1 0,0-2 0,0-1 0,0 0 0,0 0 0,0-5-8191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28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135 1 24575,'-5'0'0,"-2"5"0,-5 18 0,-6 11 0,0 10 0,-2-2 0,2-3 0,-2 2 0,4-5-8191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0:31.1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2 194 24575,'0'486'0,"-2"-598"0,5-133 0,-3 242 0,0 0 0,0 0 0,0-1 0,1 1 0,0 0 0,0 0 0,0-1 0,0 1 0,0 0 0,0 0 0,1 0 0,-1 1 0,1-1 0,0 0 0,0 0 0,0 1 0,0-1 0,1 1 0,-1 0 0,5-4 0,-3 4 0,0 1 0,0-1 0,0 1 0,0 0 0,0 0 0,0 0 0,1 0 0,-1 1 0,0 0 0,0-1 0,1 2 0,-1-1 0,0 0 0,5 2 0,4 1 0,0 0 0,0 1 0,-1 1 0,1 0 0,-1 1 0,0 0 0,-1 1 0,1 0 0,12 11 0,77 82 0,19 15 0,-119-114 0,0 1 0,0-1 0,0 0 0,0 0 0,1 0 0,-1 0 0,0 0 0,1 0 0,-1 0 0,0 0 0,1-1 0,-1 1 0,1-1 0,-1 1 0,1-1 0,-1 1 0,1-1 0,0 0 0,-1 0 0,1 0 0,-1 0 0,1 0 0,0 0 0,-1 0 0,1 0 0,-1-1 0,1 1 0,-1 0 0,1-1 0,-1 0 0,1 1 0,-1-1 0,1 0 0,-1 0 0,0 1 0,1-1 0,-1 0 0,0-1 0,0 1 0,0 0 0,0 0 0,0 0 0,0-1 0,0 1 0,0 0 0,0-1 0,0-2 0,4-8 0,0-1 0,-1 1 0,-1-1 0,4-24 0,-5 25 0,17-105-42,34-161-1281,-46 252-5503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24575,'0'5'0,"0"13"0,0 8 0,0 17 0,0 16 0,0 5 0,0 6 0,0-2 0,0-8 0,0-8 0,0-9 0,0-10-8191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7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3 192 24575,'0'324'0,"-2"-449"0,5-141 0,-3 264 0,0 0 0,0-1 0,0 1 0,1 0 0,-1 0 0,1 0 0,-1 0 0,1 0 0,0 0 0,0 0 0,0 0 0,0 0 0,0 0 0,2-3 0,-2 5 0,-1 0 0,1-1 0,-1 1 0,1 0 0,0 0 0,-1-1 0,1 1 0,0 0 0,-1 0 0,1 0 0,0 0 0,-1 0 0,1 0 0,0 0 0,0 0 0,-1 0 0,1 0 0,0 0 0,-1 0 0,1 0 0,0 1 0,-1-1 0,1 0 0,0 0 0,-1 1 0,1-1 0,-1 1 0,2-1 0,3 5 0,1 0 0,-1 0 0,0 0 0,0 1 0,-1 0 0,7 9 0,157 236 0,-163-244 0,14 21 0,1-1 0,1-1 0,36 36 0,-56-61 0,0 0 0,0 1 0,0-1 0,0 0 0,0 0 0,0 0 0,1 0 0,-1 0 0,0-1 0,1 1 0,-1 0 0,0 0 0,1-1 0,-1 1 0,1-1 0,-1 1 0,1-1 0,-1 0 0,1 0 0,-1 0 0,1 0 0,0 0 0,-1 0 0,1 0 0,-1 0 0,1 0 0,-1-1 0,1 1 0,-1-1 0,1 1 0,-1-1 0,0 1 0,1-1 0,-1 0 0,0 0 0,1 0 0,-1 0 0,0 0 0,0 0 0,0 0 0,0 0 0,0 0 0,0 0 0,0-1 0,0 1 0,0 0 0,-1-1 0,1 1 0,0-1 0,0-2 0,3-7 0,0-1 0,-1 1 0,0-1 0,-1 0 0,1-16 0,-1-283-113,-4 215-1139,1 62-5574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8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24575,'0'6'0,"0"6"0,0 8 0,0 5 0,0 9 0,0 10 0,0 3 0,-5-7 0,-2-5 0,0-8-8191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9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24575,'0'10'0,"0"16"0,0 18 0,0 8 0,0 5 0,0-1 0,0-5 0,0-6 0,0-5 0,0-4 0,0-2 0,0-8-8191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39.5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67 24575,'2200'0'0,"-2172"-2"0,-1-1 0,1-1 0,-1-2 0,38-12 0,-37 9 0,0 2 0,0 1 0,1 1 0,33-2 0,597 8 0,-261 1 0,-328 2 0,134 23 0,-1 2 0,128 19 0,-218-27 0,171 10 0,-245-28 0,-1 2 0,71 18 0,-68-13 0,-1-1 0,52 3 0,92 2 0,154 4 0,-290-17-341,0 2 0,0 3-1,79 18 1,-93-15-6485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0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1 24575,'0'5'0,"0"8"0,0 6 0,0 11 0,0 6 0,0 8 0,0 1 0,0 5 0,-5-7 0,-2-6 0,-6-2 0,-5-9 0,-5-8 0,1-6-8191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2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24575,'0'6'0,"0"6"0,5 8 0,2 5 0,0 9 0,-1 5 0,-3 6 0,0 1 0,-2-3 0,0-2 0,-1-3 0,-1-3 0,1-1 0,0-2 0,0-6-8191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6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0 307 24575,'1'0'0,"1"1"0,-1-1 0,1 1 0,-1-1 0,0 1 0,1 0 0,-1 0 0,0 0 0,0 0 0,0 0 0,0 0 0,0 0 0,0 0 0,0 0 0,0 1 0,0-1 0,-1 0 0,1 1 0,0-1 0,-1 0 0,1 1 0,-1-1 0,1 1 0,-1-1 0,0 1 0,0-1 0,1 3 0,4 48 0,-4-46 0,-1 11 0,1 3 0,0-18 0,-1-8 0,-3-112 0,5-147 0,3 238-1365,2 7-5461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9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24575,'0'64'0,"2"-1"0,16 98 0,-4-52 0,1-288 0,-1 34 0,-13 134 0,-1 5 0,0-1 0,0 1 0,1 0 0,0-1 0,0 1 0,3-8 0,-4 14 0,0 0 0,0 0 0,0-1 0,1 1 0,-1 0 0,0 0 0,0 0 0,0 0 0,0-1 0,0 1 0,0 0 0,1 0 0,-1 0 0,0 0 0,0 0 0,0 0 0,0-1 0,1 1 0,-1 0 0,0 0 0,0 0 0,0 0 0,1 0 0,-1 0 0,0 0 0,0 0 0,0 0 0,1 0 0,-1 0 0,0 0 0,0 0 0,0 0 0,1 0 0,-1 0 0,0 0 0,0 0 0,0 0 0,1 0 0,-1 0 0,0 1 0,0-1 0,0 0 0,0 0 0,1 0 0,10 11 0,7 18 0,-17-26 0,26 43 0,83 138 0,-109-182 0,0 0 0,0 0 0,0 0 0,0-1 0,0 1 0,1 0 0,-1-1 0,1 1 0,-1-1 0,1 1 0,0-1 0,-1 0 0,1 1 0,0-1 0,0 0 0,0 0 0,3 1 0,-4-3 0,1 0 0,-1 0 0,0 1 0,0-1 0,0 0 0,0 0 0,0 0 0,-1 0 0,1 0 0,0 0 0,0 0 0,-1-1 0,1 1 0,-1 0 0,1 0 0,-1 0 0,1-1 0,-1 1 0,0 0 0,1-1 0,-1 1 0,0 0 0,0-1 0,0 1 0,0 0 0,0-1 0,-1-1 0,-1-114 72,0 88-431,1 1 0,1-1-1,6-42 1,1 41-6467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0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24575,'0'5'0,"0"8"0,0 6 0,0 11 0,0 6 0,0 2 0,0 1 0,0-2 0,0-2 0,0-6-8191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1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24575,'5'0'0,"3"11"0,4 3 0,1 6 0,-3 3 0,-2 5 0,-2 2 0,-4 1 0,0 2 0,-2 5 0,0 1 0,-1 1 0,1-8-8191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3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 24575,'0'11'0,"0"8"0,-5 13 0,-2 11 0,-6 4 0,-5-1 0,1-8-8191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6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5 126 24575,'-2'64'0,"0"-21"0,2 1 0,9 76 0,-1-98 0,-1-30 0,1-38 0,-4-220 0,-5 168 0,3 267 0,-5 132 0,-2-268-1365,-1-9-5461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42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0 24575,'1'1'0,"0"-1"0,-1 0 0,1 1 0,0-1 0,0 0 0,0 1 0,0-1 0,0 1 0,0 0 0,-1-1 0,1 1 0,0 0 0,0-1 0,-1 1 0,1 0 0,-1 0 0,1 0 0,0-1 0,-1 1 0,0 0 0,1 0 0,-1 0 0,1 0 0,-1 0 0,0 0 0,0 0 0,0 1 0,6 34 0,-5-29 0,7 79 0,-4 0 0,-10 127 0,-9-116 0,9-64 0,-4 57 0,10 36-1365,0-99-5461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49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0 364 24575,'3'103'0,"22"141"0,-21-385 0,-6 77 0,0 37 0,1 1 0,2-1 0,0 0 0,8-40 0,-9 65 0,0 0 0,1 0 0,-1 0 0,1 0 0,-1 0 0,1 0 0,0 0 0,0 0 0,0 0 0,0 0 0,0 1 0,0-1 0,0 0 0,1 1 0,-1-1 0,0 1 0,1-1 0,3-1 0,-4 3 0,0 0 0,0 0 0,0 0 0,0 0 0,0 0 0,0 1 0,0-1 0,0 0 0,0 1 0,0-1 0,0 0 0,0 1 0,0-1 0,0 1 0,-1 0 0,1-1 0,0 1 0,0 0 0,0 0 0,-1-1 0,1 1 0,0 0 0,-1 0 0,1 0 0,0 1 0,8 13 0,-1 0 0,0 0 0,6 21 0,-8-22 0,-2-4 0,0 0 0,1-1 0,1 1 0,-1-1 0,2-1 0,9 12 0,-15-18 0,1-1 0,-1 0 0,0 0 0,1 0 0,-1 0 0,1 0 0,0 0 0,-1 0 0,1 0 0,0 0 0,-1-1 0,1 1 0,0-1 0,0 1 0,0-1 0,-1 0 0,1 1 0,2-1 0,-2-1 0,0 0 0,0 1 0,0-1 0,0 0 0,0 0 0,0 0 0,0-1 0,0 1 0,0 0 0,-1-1 0,1 1 0,0-1 0,-1 1 0,0-1 0,1 0 0,-1 0 0,0 1 0,0-1 0,2-3 0,5-11 7,-1 0 0,-1 0 0,0-1 0,-1 0 0,0 0 0,-2 0 0,3-35 0,-5-129-345,-4 104-745,3 37-5743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4:57.1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4664 35 24575,'-74'1'0,"-3"0"0,0-3 0,-112-17 0,109 10 0,0 2 0,-149 8 0,83 2 0,-2558-3 0,2659 2 0,-65 12 0,62-7 0,-52 2 0,-130 11 0,116-8 0,-1 1 6,-96 6-1377,177-19-5455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0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24575,'5'0'0,"2"11"0,0 8 0,-1 13 0,-2 11 0,-1 4 0,-2-7-8191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1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13 0,0 7 0,0 3 0,0 2 0,0 5 0,0 1 0,0-7-8191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3.6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1 24575,'0'5'0,"0"13"0,-6 3 0,-6 3 0,-2 4 0,-4 1 0,1 2 0,-1 1 0,-4 1 0,2-6-8191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4:54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8 0,0 12 0,0 3 0,0 12 0,0 13 0,0 6 0,0 1 0,0-6 0,5-3 0,2-8 0,0-13-8191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5:02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24575,'0'11'0,"0"8"0,0 8 0,0 8 0,0 10 0,0 3 0,0-2 0,0-3 0,0-3 0,0 2 0,0 4 0,0 1 0,0-3 0,0-9-8191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5:08.8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0 24575,'0'479'0,"-2"-579"0,0 34 0,8-93 0,-5 154 0,-1 1 0,1 0 0,0-1 0,0 1 0,1 0 0,-1 0 0,1-1 0,0 1 0,0 0 0,3-5 0,-4 9 0,0-1 0,0 0 0,0 0 0,0 1 0,0-1 0,0 1 0,0-1 0,0 1 0,0-1 0,0 1 0,0-1 0,0 1 0,0 0 0,0 0 0,0-1 0,1 1 0,-1 0 0,0 0 0,0 0 0,0 0 0,0 0 0,0 1 0,0-1 0,1 0 0,-1 1 0,0-1 0,0 0 0,0 1 0,0-1 0,0 1 0,0-1 0,0 1 0,0 0 0,0 0 0,-1-1 0,1 1 0,0 0 0,0 0 0,-1 0 0,1 0 0,0 0 0,0 1 0,58 63 0,-3 2 0,71 111 0,-104-131 0,-20-39 0,0 1 0,1-1 0,0-1 0,1 1 0,-1-1 0,10 11 0,-14-18 0,0 0 0,0 0 0,0 0 0,1 1 0,-1-1 0,0 0 0,0 0 0,1 0 0,-1 0 0,0 0 0,0 0 0,1 0 0,-1 0 0,0 0 0,1 0 0,-1 0 0,0 1 0,0-2 0,1 1 0,-1 0 0,0 0 0,0 0 0,1 0 0,-1 0 0,0 0 0,1 0 0,-1 0 0,0 0 0,0 0 0,0-1 0,1 1 0,-1 0 0,0 0 0,0 0 0,1 0 0,-1-1 0,0 1 0,0 0 0,0 0 0,0 0 0,1-1 0,-1 1 0,0 0 0,0 0 0,0-1 0,0 1 0,0 0 0,0 0 0,0-1 0,0 1 0,0 0 0,0-1 0,0 1 0,0 0 0,4-19 0,-4 18 0,6-72-11,-6-130-1,-3 99-1330,3 73-5484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0.7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1 24575,'0'5'0,"0"13"0,0 14 0,0 12 0,-5 4 0,-2 5 0,-5 10 0,-1-1 0,-3-5 0,-5-13 0,2-8 0,-2-5 0,3-8-8191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2.2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24575,'0'11'0,"0"14"0,0 14 0,0 11 0,0 8 0,0 4 0,0 4 0,0-5 0,0-8 0,0-12-8191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7:24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1 24575,'0'5'0,"-6"7"0,-1 8 0,1 10 0,0 6 0,2 7 0,2 3 0,-5 8 0,-6 2 0,-6-10 0,-1-11-8191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01.5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1 24575,'-6'0'0,"-1"11"0,1 19 0,0 11 0,2 14 0,2 14 0,1 1 0,0-2 0,1 0 0,0-7 0,1-8 0,-7-8 0,-1-12-8191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07.2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80 24575,'302'20'0,"-119"-7"0,216-11 0,-183-5 0,501 3 0,-677 2 0,66 12 0,20 1 0,360-12 0,-253-5 0,-215 1 0,1-1 0,-1-1 0,0 0 0,0-1 0,0-1 0,30-13 0,-16 6 0,-13 6 0,0 1 0,1 1 0,-1 1 0,38-1 0,83 7 0,-44 0 0,1267-3 0,-1174-16 0,8 0 0,-175 16 0,25 1 0,-1-2 0,0-2 0,0-1 0,52-13 0,-53 4-1365,-5 2-5461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05.8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24575,'0'6'0,"0"7"0,0 11 0,0 8 0,0 4 0,0 1 0,0-1 0,0 6 0,0-1 0,0 5 0,0-1 0,0-8-8191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4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2 128 24575,'0'318'0,"0"-605"0,0 286 0,0 1 0,-1-1 0,1 0 0,0 1 0,0-1 0,0 1 0,0-1 0,0 0 0,0 1 0,0-1 0,0 0 0,0 1 0,0-1 0,1 1 0,-1-1 0,0 0 0,0 1 0,0-1 0,1 1 0,-1-1 0,0 1 0,1-1 0,-1 1 0,1-1 0,-1 1 0,0-1 0,1 1 0,-1-1 0,1 1 0,-1 0 0,1-1 0,1 0 0,16 14 0,26 49 0,-34-47 0,-1 0 0,1-1 0,0 0 0,1 0 0,1-1 0,0-1 0,1 0 0,0-1 0,0 0 0,29 16 0,-23-15 0,23 11 0,-42-22 0,1-1 0,0 0 0,0 1 0,0-1 0,0 0 0,0 0 0,-1 0 0,1 1 0,0-1 0,0 0 0,0 0 0,0-1 0,0 1 0,0 0 0,0 0 0,-1 0 0,1 0 0,0-1 0,0 1 0,0 0 0,-1-1 0,1 1 0,0-1 0,0 1 0,-1-1 0,1 1 0,0-1 0,-1 0 0,1 1 0,0-1 0,-1 0 0,1 1 0,-1-1 0,1 0 0,-1 0 0,0 0 0,1 1 0,-1-1 0,0 0 0,1 0 0,-1-1 0,5-27 0,-1 1 0,-1-1 0,-2 0 0,-1-1 0,-5-41 0,1-8 0,3 9-1365,1 42-5461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6.0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45 0 24575,'0'6'0,"-6"1"0,-6 5 0,-2 11 0,1 3-8191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7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8 24575,'-6'-6'0,"-1"5"0,0 6 0,1 15 0,2 8 0,2 11 0,0 4 0,7-6 0,3-3 0,-1-2 0,-1-2 0,-2 0 0,-1 1 0,-2-1 0,0-4-8191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19.5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24575,'0'5'0,"0"8"0,0 6 0,0 6 0,0 4 0,-6 2 0,-6 2 0,-2-6-8191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22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24575,'-5'10'0,"-8"10"0,-1 12 0,-4 5 0,1-2-8191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23:58:29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24575,'0'6'0,"0"11"0,0 10 0,0 4 0,0 4 0,0 0 0,0 0 0,0-1 0,0 0 0,0-1 0,0 0 0,0-1 0,5-6 0,2-12 0,0-9-8191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24575,'0'5'0,"0"13"0,0 8 0,0 17 0,0 16 0,0 5 0,0 6 0,0-2 0,0-8 0,0-8 0,0-9 0,0-10-8191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7.6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3 192 24575,'0'324'0,"-2"-449"0,5-141 0,-3 264 0,0 0 0,0-1 0,0 1 0,1 0 0,-1 0 0,1 0 0,-1 0 0,1 0 0,0 0 0,0 0 0,0 0 0,0 0 0,0 0 0,2-3 0,-2 5 0,-1 0 0,1-1 0,-1 1 0,1 0 0,0 0 0,-1-1 0,1 1 0,0 0 0,-1 0 0,1 0 0,0 0 0,-1 0 0,1 0 0,0 0 0,0 0 0,-1 0 0,1 0 0,0 0 0,-1 0 0,1 0 0,0 1 0,-1-1 0,1 0 0,0 0 0,-1 1 0,1-1 0,-1 1 0,2-1 0,3 5 0,1 0 0,-1 0 0,0 0 0,0 1 0,-1 0 0,7 9 0,157 236 0,-163-244 0,14 21 0,1-1 0,1-1 0,36 36 0,-56-61 0,0 0 0,0 1 0,0-1 0,0 0 0,0 0 0,0 0 0,1 0 0,-1 0 0,0-1 0,1 1 0,-1 0 0,0 0 0,1-1 0,-1 1 0,1-1 0,-1 1 0,1-1 0,-1 0 0,1 0 0,-1 0 0,1 0 0,0 0 0,-1 0 0,1 0 0,-1 0 0,1 0 0,-1-1 0,1 1 0,-1-1 0,1 1 0,-1-1 0,0 1 0,1-1 0,-1 0 0,0 0 0,1 0 0,-1 0 0,0 0 0,0 0 0,0 0 0,0 0 0,0 0 0,0 0 0,0-1 0,0 1 0,0 0 0,-1-1 0,1 1 0,0-1 0,0-2 0,3-7 0,0-1 0,-1 1 0,0-1 0,-1 0 0,1-16 0,-1-283-113,-4 215-1139,1 62-5574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8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24575,'0'6'0,"0"6"0,0 8 0,0 5 0,0 9 0,0 10 0,0 3 0,-5-7 0,-2-5 0,0-8-8191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28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24575,'6'4'0,"0"0"0,1-1 0,0 1 0,-1-1 0,1-1 0,1 1 0,-1-1 0,0 0 0,0-1 0,1 0 0,-1 0 0,15 0 0,21 4 0,150 22 0,-136-22 0,-1 3 0,90 24 0,-84-16 0,1-3 0,67 5 0,-74-12 0,0 3 0,-1 2 0,69 23 0,-98-26 0,-1-1 0,1 0 0,1-2 0,-1-1 0,53 1 0,129-19 0,-92 2 0,-42 8 0,-39 3 0,0-1 0,0-2 0,59-14 0,-25-3 0,1 4 0,123-16 0,152-8 0,122-11 0,14 48 0,-253 7 0,1081-3-1365,-1264 0-5461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1:59.2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24575,'0'10'0,"0"16"0,0 18 0,0 8 0,0 5 0,0-1 0,0-5 0,0-6 0,0-5 0,0-4 0,0-2 0,0-8-8191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0.9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1 24575,'0'5'0,"0"8"0,0 6 0,0 11 0,0 6 0,0 8 0,0 1 0,0 5 0,-5-7 0,-2-6 0,-6-2 0,-5-9 0,-5-8 0,1-6-8191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2.4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24575,'0'6'0,"0"6"0,5 8 0,2 5 0,0 9 0,-1 5 0,-3 6 0,0 1 0,-2-3 0,0-2 0,-1-3 0,-1-3 0,1-1 0,0-2 0,0-6-8191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6.0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0 307 24575,'1'0'0,"1"1"0,-1-1 0,1 1 0,-1-1 0,0 1 0,1 0 0,-1 0 0,0 0 0,0 0 0,0 0 0,0 0 0,0 0 0,0 0 0,0 0 0,0 1 0,0-1 0,-1 0 0,1 1 0,0-1 0,-1 0 0,1 1 0,-1-1 0,1 1 0,-1-1 0,0 1 0,0-1 0,1 3 0,4 48 0,-4-46 0,-1 11 0,1 3 0,0-18 0,-1-8 0,-3-112 0,5-147 0,3 238-1365,2 7-5461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09.5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 24575,'0'64'0,"2"-1"0,16 98 0,-4-52 0,1-288 0,-1 34 0,-13 134 0,-1 5 0,0-1 0,0 1 0,1 0 0,0-1 0,0 1 0,3-8 0,-4 14 0,0 0 0,0 0 0,0-1 0,1 1 0,-1 0 0,0 0 0,0 0 0,0 0 0,0-1 0,0 1 0,0 0 0,1 0 0,-1 0 0,0 0 0,0 0 0,0 0 0,0-1 0,1 1 0,-1 0 0,0 0 0,0 0 0,0 0 0,1 0 0,-1 0 0,0 0 0,0 0 0,0 0 0,1 0 0,-1 0 0,0 0 0,0 0 0,0 0 0,1 0 0,-1 0 0,0 0 0,0 0 0,0 0 0,1 0 0,-1 0 0,0 1 0,0-1 0,0 0 0,0 0 0,1 0 0,10 11 0,7 18 0,-17-26 0,26 43 0,83 138 0,-109-182 0,0 0 0,0 0 0,0 0 0,0-1 0,0 1 0,1 0 0,-1-1 0,1 1 0,-1-1 0,1 1 0,0-1 0,-1 0 0,1 1 0,0-1 0,0 0 0,0 0 0,3 1 0,-4-3 0,1 0 0,-1 0 0,0 1 0,0-1 0,0 0 0,0 0 0,0 0 0,-1 0 0,1 0 0,0 0 0,0 0 0,-1-1 0,1 1 0,-1 0 0,1 0 0,-1 0 0,1-1 0,-1 1 0,0 0 0,1-1 0,-1 1 0,0 0 0,0-1 0,0 1 0,0 0 0,0-1 0,-1-1 0,-1-114 72,0 88-431,1 1 0,1-1-1,6-42 1,1 41-6467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0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24575,'0'5'0,"0"8"0,0 6 0,0 11 0,0 6 0,0 2 0,0 1 0,0-2 0,0-2 0,0-6-8191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1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24575,'5'0'0,"3"11"0,4 3 0,1 6 0,-3 3 0,-2 5 0,-2 2 0,-4 1 0,0 2 0,-2 5 0,0 1 0,-1 1 0,1-8-8191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3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 1 24575,'0'11'0,"0"8"0,-5 13 0,-2 11 0,-6 4 0,-5-1 0,1-8-8191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2:16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5 126 24575,'-2'64'0,"0"-21"0,2 1 0,9 76 0,-1-98 0,-1-30 0,1-38 0,-4-220 0,-5 168 0,3 267 0,-5 132 0,-2-268-1365,-1-9-5461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4:06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95 24575,'0'375'0,"0"-623"0,0 244 0,0 1 0,0-1 0,0 0 0,0 1 0,1-1 0,0 0 0,0 1 0,0-1 0,0 1 0,0-1 0,1 1 0,2-5 0,-3 7 0,-1 0 0,1 1 0,0-1 0,-1 1 0,1-1 0,0 1 0,-1-1 0,1 1 0,0-1 0,0 1 0,-1 0 0,1-1 0,0 1 0,0 0 0,0 0 0,0 0 0,0-1 0,-1 1 0,1 0 0,0 0 0,1 0 0,0 1 0,1-1 0,-1 1 0,0 0 0,0 0 0,0 0 0,0 0 0,0 0 0,1 0 0,-2 0 0,1 1 0,2 1 0,10 10 0,-1 0 0,0 1 0,-1 0 0,11 19 0,-11-16 0,1 0 0,26 27 0,-34-40 0,1 1 0,0-1 0,0 1 0,0-2 0,0 1 0,1-1 0,-1 0 0,1 0 0,0-1 0,0 1 0,0-2 0,8 2 0,-7-1 0,0-1 0,0-1 0,0 1 0,0-1 0,0 0 0,1-1 0,-1 0 0,0-1 0,0 1 0,11-5 0,-15 4 0,-1 0 0,1 0 0,0-1 0,-1 1 0,0-1 0,1 0 0,-1 1 0,0-2 0,-1 1 0,1 0 0,0 0 0,-1-1 0,0 0 0,0 1 0,0-1 0,0 0 0,0 0 0,-1 0 0,0 0 0,0 0 0,1-6 0,3-30-63,-2 1-1,-1-1 1,-6-59-1,1 48-1047,2 20-5715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34.9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5418 485 24575,'-736'0'0,"702"-2"0,0-1 0,1-2 0,-51-14 0,39 7 0,-50-4 0,-481-23 0,561 39 0,-48 1 0,1-3 0,-104-15 0,126 9 0,-401-62 0,320 57 0,-107-5 0,-1442 19 0,1632-3 0,1-3 0,-1-1 0,-64-18 0,-3-2 0,-45-6 0,-263-93 0,359 102-1365,17 4-5461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4:08.5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24575,'1'0'0,"0"0"0,1 1 0,-1-1 0,0 1 0,0 0 0,0-1 0,0 1 0,0 0 0,0-1 0,0 1 0,0 0 0,0 0 0,0 0 0,0 0 0,0 0 0,-1 0 0,1 0 0,0 0 0,-1 0 0,1 0 0,-1 1 0,1-1 0,-1 0 0,0 0 0,1 1 0,-1-1 0,0 0 0,0 2 0,6 43 0,-6-39 0,4 226 0,-5-186 0,-1-127 0,0 34 0,2 0 0,10-87 0,-10 131 0,0 1 0,0 0 0,1-1 0,-1 1 0,0 0 0,1-1 0,-1 1 0,1 0 0,-1-1 0,1 1 0,-1 0 0,1 0 0,0 0 0,0 0 0,0 0 0,-1 0 0,1 0 0,0 0 0,3-2 0,-3 3 0,-1 0 0,1 0 0,0 0 0,0 0 0,0 0 0,0 0 0,0 0 0,0 0 0,-1 0 0,1 1 0,0-1 0,0 0 0,0 0 0,0 1 0,-1-1 0,1 1 0,0-1 0,0 1 0,-1-1 0,1 1 0,0-1 0,0 2 0,5 4 0,0 0 0,-1 1 0,0 0 0,8 14 0,35 81 0,-32-64 0,2-1 0,24 39 0,-36-67 0,0 0 0,1-1 0,0 1 0,0-1 0,1-1 0,0 1 0,0-1 0,1-1 0,0 1 0,0-2 0,0 1 0,18 7 0,-24-12 0,-1 0 0,1 0 0,0 0 0,-1-1 0,1 1 0,0-1 0,-1 1 0,1-1 0,0 0 0,0 0 0,-1 0 0,1 0 0,0-1 0,0 1 0,-1-1 0,1 1 0,0-1 0,-1 0 0,1 0 0,-1-1 0,4-1 0,-3 0 0,0 0 0,0 1 0,0-2 0,-1 1 0,0 0 0,1 0 0,-1-1 0,0 1 0,-1-1 0,1 0 0,-1 1 0,0-1 0,2-5 0,1-15 0,-1 1 0,-1-1 0,-2 1 0,-1-28 0,0 34 0,-4-176-1365,5 165-5461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4:09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24575,'0'5'0,"0"8"0,5 6 0,2 12 0,0 5 0,-2 7 0,-1 8 0,-2 0 0,0-3 0,-2-4 0,0-5 0,0 2 0,0 0 0,-1-7-8191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4:11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24575,'0'5'0,"0"8"0,0 17 0,0 20 0,0 18 0,0 8 0,0-4 0,0-3 0,0-8 0,0 2 0,0-4 0,0-8 0,0-11-8191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36.6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9 0,0 5 0,0 2 0,0 1 0,0 0 0,0 0 0,0-7-8191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0.7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15 24575,'0'282'0,"-2"-320"0,2-41 0,0 73 0,1 0 0,0 0 0,0 0 0,0 0 0,1 0 0,0 0 0,0 1 0,0-1 0,7-9 0,-8 13 0,0 0 0,1 1 0,-1-1 0,1 1 0,-1 0 0,1 0 0,0 0 0,0-1 0,-1 1 0,1 1 0,0-1 0,0 0 0,0 0 0,0 1 0,0-1 0,0 1 0,0 0 0,0-1 0,0 1 0,0 0 0,0 0 0,0 0 0,1 1 0,-1-1 0,0 0 0,0 1 0,0-1 0,0 1 0,-1 0 0,1 0 0,0 0 0,3 2 0,8 4 0,-1 0 0,0 1 0,18 16 0,-20-16 0,5 5 0,-2 1 0,1 0 0,11 18 0,-13-17 0,1 0 0,21 20 0,-33-34 0,0 0 0,0 0 0,1 0 0,-1 0 0,0 0 0,1 0 0,-1 0 0,0 0 0,1 0 0,-1-1 0,1 1 0,-1 0 0,1-1 0,0 0 0,-1 1 0,1-1 0,-1 0 0,1 0 0,0 0 0,-1 0 0,1 0 0,0 0 0,2-1 0,-2 0 0,-1 0 0,1 0 0,-1 0 0,1-1 0,-1 1 0,0 0 0,1-1 0,-1 1 0,0-1 0,0 0 0,0 1 0,0-1 0,-1 0 0,1 0 0,0 1 0,-1-1 0,1-2 0,2-12 0,0 0 0,-1 0 0,-1-28 0,-1 37 0,-1-131-1365,0 99-5461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1.4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1 24575,'0'5'0,"0"13"0,0 9 0,0 5 0,0 2 0,-5 1 0,-8-5 0,-7-8 0,1-8-8191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2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24575,'0'5'0,"0"13"0,0 14 0,0 7 0,0 2 0,0 0 0,0-8-8191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4.8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1 24575,'0'5'0,"0"7"0,-6 8 0,-1 5 0,1 4 0,0 2 0,-3-4 0,-1-1 0,-4-5 0,-4-1 0,0-4-8191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7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24575,'6'6'0,"1"6"0,0 7 0,-2 12 0,-1 10 0,-2 5 0,0-1 0,-2-3 0,0-2 0,0-3 0,0-3 0,-1-7-8191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8.3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1 24575,'-6'0'0,"-1"5"0,-6 8 0,-5 22 0,-5 12 0,-5 13 0,-7 8 0,-4-3 0,0-1 0,0-1 0,8-11-8191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5:41.3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24575,'0'-1'0,"1"0"0,-1-1 0,1 1 0,-1 0 0,1 0 0,-1 0 0,1 0 0,0 0 0,-1 0 0,1 0 0,0 0 0,0 0 0,0 1 0,-1-1 0,1 0 0,0 0 0,0 1 0,0-1 0,1 0 0,-1 1 0,0-1 0,0 1 0,0 0 0,0-1 0,0 1 0,1 0 0,1-1 0,40-5 0,-36 6 0,397-6 0,-223 9 0,-116 0 0,73 12 0,-22 0 0,-3-2 0,89 5 0,993-16 0,-575-5 0,1385 3-1365,-1979 0-5461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49.0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24575,'0'16'0,"0"11"0,0 12 0,0 4 0,0 6 0,0 5 0,0 5 0,0-3 0,0-11-8191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0.0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111 0 24575,'-6'6'0,"-1"6"0,-5 2 0,-1 4 0,2 4 0,3 4 0,-2 3 0,-6 7 0,1 3 0,3-5-8191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1.0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24575,'0'5'0,"0"13"0,0 14 0,0 12 0,0 5 0,0 4 0,0-1 0,0-5 0,6 1 0,1 3 0,5-1 0,0-5 0,-1-3 0,-3-10-8191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2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1 24575,'0'5'0,"0"8"0,0 6 0,-6 11 0,-6 12 0,-8 3 0,1 0 0,-3-3 0,4-2 0,3-3 0,6-3 0,3-6-8191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2.8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63 0 24575,'0'16'0,"-6"22"0,-1 20 0,0 12 0,-4 4 0,0 0 0,2-1 0,2-8 0,3-15-8191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3.9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262 0 24575,'-10'11'0,"-10"14"0,-6 14 0,-10 11 0,-4 3 0,5 2 0,-3-2 0,6-5 0,7-11-8191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4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0 24575,'0'6'0,"0"7"0,0 11 0,0 8 0,-5 15 0,-2 10 0,0 6 0,-10 13 0,-1 6 0,-4 4 0,3-1 0,4-5 0,4-4 0,5-17-8191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5:58.8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6 0,0 6 0,0 4 0,0 2 0,0 2 0,0 0 0,0 0 0,0 5 0,0-3-8191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2.7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0 254 24575,'2'31'0,"2"0"0,0 0 0,11 34 0,-12-91 0,-4-26 0,-8-22 0,2 23 0,-2-78 0,9 128 0,0 1 0,0 0 0,0 0 0,0 0 0,0 0 0,0-1 0,0 1 0,0 0 0,0 0 0,-1 0 0,1-1 0,0 1 0,0 0 0,0 0 0,0 0 0,0-1 0,0 1 0,1 0 0,-1 0 0,0 0 0,0-1 0,0 1 0,0 0 0,0 0 0,0 0 0,0 0 0,0-1 0,0 1 0,0 0 0,1 0 0,-1 0 0,0 0 0,0 0 0,0-1 0,0 1 0,0 0 0,1 0 0,-1 0 0,0 0 0,0 0 0,0 0 0,0 0 0,1 0 0,-1 0 0,0 0 0,0-1 0,0 1 0,1 0 0,-1 0 0,0 0 0,0 0 0,0 0 0,1 1 0,9 10 0,12 30 0,-19-34 0,29 59 0,-20-38 0,1 0 0,1-1 0,1-1 0,1-1 0,2 0 0,24 27 0,-38-49 0,0 1 0,0-1 0,0 0 0,0 0 0,1 0 0,0 0 0,-1-1 0,1 0 0,0 0 0,0 0 0,0 0 0,0-1 0,0 0 0,10 1 0,-12-2 0,0-1 0,-1 1 0,1 0 0,0-1 0,-1 0 0,1 1 0,-1-1 0,1 0 0,-1 0 0,1-1 0,-1 1 0,0 0 0,0-1 0,1 1 0,-1-1 0,0 0 0,0 0 0,-1 0 0,1 0 0,0 0 0,-1 0 0,1 0 0,-1 0 0,0-1 0,0 1 0,1-1 0,-2 1 0,1-1 0,0 1 0,0-4 0,6-31-11,-2 0 1,-2-1-1,-1 1 0,-2-1 0,-5-45 0,1-8-1289,3 59-5526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3.6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24575,'0'11'0,"0"8"0,0 13 0,1 6 0,-1 1 0,-1 1 0,1-2 0,1-8-8191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3:32.6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3685 0 24575,'-3405'0'0,"3356"2"44,-68 13-1,30-4-1495,60-8-5374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9:41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38 24575,'1'-1'0,"-1"0"0,0 0 0,1 0 0,-1 0 0,1 0 0,0 0 0,-1 0 0,1 0 0,0 1 0,-1-1 0,1 0 0,0 0 0,0 1 0,0-1 0,0 1 0,0-1 0,0 0 0,0 1 0,0 0 0,0-1 0,0 1 0,0 0 0,0-1 0,2 1 0,31-7 0,-31 7 0,88-9 0,2 4 0,94 8 0,-34 1 0,71-6 0,229 5 0,-378 3 0,83 18 0,46 4 0,0-25 0,-129-5 0,121 13 0,-67 18 0,-8-1 0,28-3 0,317 39 0,-363-54 0,162 37 0,-235-42 0,-1-2 0,1 0 0,35-3 0,28 2 0,-67 3-1365,-5 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4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24575,'0'6'0,"6"12"0,1 14 0,0 7 0,-2 8 0,-1 6 0,-2 0 0,0 2 0,-2-4 0,0-4 0,0-5 0,0-10-8191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6.1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 0 24575,'-6'11'0,"-1"9"0,0 12 0,1 0-8191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6.5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7.5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 0 24575,'0'6'0,"0"6"0,0 8 0,0 10 0,0 6 0,0 8 0,-6 6 0,-1 1 0,0-8-8191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06:09.1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24575,'0'-5'0,"6"-2"0,6 5 0,2 9 0,-1 9 0,-4 12 0,-2 7 0,-4 8 0,-1 2 0,-1-1 0,-1-3 0,-1-2 0,0-3 0,1-3 0,0-6-8191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1.9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24575,'0'9586'-6691,"0"-5478"6389,0 269 5930,0-4344-12454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3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24575,'3150'0'-5301,"-1578"0"1035,2830 0-102,1269 0 4480,-2832 0 4408,0 0 4180,-1406 87-8097,-1175-44-603,-32-5 0,-20-10 0,745 65 0,-502-66 0,-92-3 0,397 56 0,-436-51-1365,-275-29-5461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4.7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18616 1 24575,'-1'3'0,"1"0"0,-1 0 0,0 1 0,0-1 0,0 0 0,-1 0 0,1 0 0,-1 0 0,0-1 0,1 1 0,-1 0 0,0-1 0,-1 1 0,1-1 0,0 0 0,-5 3 0,0 3 0,-68 64 0,-3-4 0,-92 62 0,-189 104 0,-279 143-1030,-10 6 373,-1724 1265-973,1957-1311 1167,15 17-1,-602 691 1,706-692 71,-223 253 175,363-440 717,-262 216-1,-243 116 2414,-19-24-2188,220-156-842,-557 344 117,380-311-1,-165 95 3,21 37-19,-1591 1268 14,1786-1273-51,77-60-38,-127 117 92,102-83 0,-21-32 0,102-149 611,199-125-261,178-100-1715,58-39-5461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6.2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24575,'88'35'0,"390"204"11,-9 30-119,-420-241 70,445 271-300,814 648 0,-864-569-445,258 211 88,1027 687 695,-1415-1053 0,355 242-144,82 59-174,-25 34 142,70 121 16,-40 43 2281,-635-589-1638,202 292 0,-108-129-483,-38-54 0,559 729 0,-45-180 0,798 922 0,-456-513 0,-783-902 0,-159-180 0,-8-8 0,-30-51-1365,-32-39-5461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09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10570 0 24575,'-11'3'0,"0"-1"0,0 2 0,1-1 0,-1 1 0,1 1 0,0 0 0,0 1 0,0-1 0,1 2 0,-9 7 0,-9 4 0,-301 199-179,10 13-1,10 15 1,12 12-1,-477 535 0,457-410 180,-373 413 0,14-188-43,396-371 32,214-178 192,3 3 0,3 2 0,2 3 0,-87 135 0,-35 97-133,-30 45-49,-400 654 1,234-388 0,341-555 0,-6 18 0,-58 143 0,45-90 0,-35 72 0,-247 506 0,-34 137 0,292-646 0,-65 134 0,-285 718 0,140-337 0,-255 615-535,147-370 337,-346 704 198,108-558 0,445-831 663,20-29-593,144-188 44,21-43-410,0-1 0,-1 1 0,0 0 1,-6 9-1,-6 1-6530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1:51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24575,'16'192'0,"-3"-63"0,-9-100 0,2 0 0,0 0 0,2 0 0,1-1 0,17 38 0,2 6 0,-26-66 0,0 0 0,0-1 0,0 1 0,1-1 0,0 0 0,0 1 0,0-1 0,1-1 0,0 1 0,0 0 0,0-1 0,8 7 0,-8-9 0,-1 0 0,1-1 0,0 1 0,0-1 0,0 0 0,0 0 0,0 0 0,0-1 0,0 1 0,0-1 0,0 0 0,0 0 0,0-1 0,0 1 0,0-1 0,0 0 0,0 0 0,0 0 0,5-3 0,42-17 0,-2-4 0,0-1 0,-2-2 0,71-56 0,-83 59 0,290-245 0,-291 242-682,45-31-1,-46 37-6143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24575,'13'0'0,"0"1"0,1 1 0,-1 0 0,0 1 0,0 0 0,-1 1 0,1 1 0,13 6 0,12 9 0,43 30 0,-32-19 0,210 136 0,89 53 0,746 472 0,-185-53-351,30-44 0,563 264 351,-231-249 0,55-138 0,-311-180 0,-355-106 0,382 98 0,-571-165 0,519 62 0,-486-121 369,-33-4-36,-179-15-333,415 112 0,-473-81 0,228 63 0,571 164 0,-586-162 0,639 224 0,-619-141 0,-14 30 0,-390-214 0,246 140-505,629 345 134,35-68 404,-726-360-1258,-199-76-4898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2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20709 0 24575,'-312'286'0,"147"-163"3,-5-7 0,-5-8 0,-310 141 0,169-117-384,-468 128 1,-1015 211-1031,517-212 1152,-19-72-2028,1224-176 2115,-525 71-1650,-70 25 928,-1658 414-1429,29 150 1377,1324-376 1484,5 0 4190,829-246-2279,-256 128-1,-112 111-1748,-76 102-700,19 34 0,132-95 0,194-149 0,-353 251 0,529-389 0,-2-3 0,-2-3 0,-1-4 0,-131 43 0,58-36 0,-231 33 0,-94-8 0,-206 32 0,570-79-19,-101 18-1327,150-22-5480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00:05:14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24575,'1'36'0,"2"-1"0,1 0 0,2-1 0,14 48 0,56 132 0,-47-137 0,581 1507-1530,83-36-645,71-100 142,-167-330 1000,119 489 2331,-486-889-986,-37 10-373,-177-666 60,162 723 2312,1 6 251,34-70-2212,-137-504-350,86 259 0,-76-129 0,-20-66 0,20 18 0,101 388 0,66 221 0,-119-451 0,168 503 0,-172-594 0,167 490 0,-261-725 0,-25-84 0,2 0 0,27 62 0,-12-32-1365,-20-42-5461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1:27.0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1 148 24575,'3'6'0,"0"-1"0,0 0 0,0 1 0,0 0 0,-1 0 0,0 0 0,0 0 0,-1 0 0,0 0 0,1 8 0,2 8 0,24 163 0,-23-131 0,3-1 0,18 68 0,-25-116 0,0-1 0,1 1 0,-1-1 0,1 0 0,1 1 0,-1-1 0,0 0 0,1 0 0,0 0 0,0-1 0,0 1 0,0-1 0,1 0 0,0 0 0,5 4 0,-6-5 0,-1-1 0,1 0 0,0 0 0,0-1 0,0 1 0,0-1 0,1 1 0,-1-1 0,0 0 0,0 0 0,0 0 0,0 0 0,0-1 0,0 1 0,0-1 0,0 0 0,0 0 0,0 0 0,0 0 0,-1-1 0,1 1 0,0-1 0,-1 1 0,5-5 0,134-109 0,2-3 0,-106 92 0,104-75 0,259-138 0,-358 221 67,86-23 0,5-3-1566,-114 36-5327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3:01.1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24575,'777'0'0,"-684"5"0,0 4 0,114 26 0,85 10 0,96-41 0,-208-7 0,702 3 0,-599 17 0,4 0 0,-208-17 0,134 18 0,-100-7 0,2-5 0,123-8 0,-61-1 0,-168 3 0,69 1 0,0-4 0,132-20 0,-202 21-195,-1 0 0,1 0 0,0-1 0,0 0 0,-1-1 0,9-4 0,5-7-6631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4:37.5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24575,'87'1'0,"101"16"0,-39-4 0,224-10 0,-180-6 0,1334 3 0,-1500 1 0,0 2 0,-1 2 0,1 0 0,38 13 0,-37-9 0,0-2 0,1 0 0,46 3 0,259-10 101,-147-2-1567,-160 2-5360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5:07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34 24575,'-1'0'0,"0"1"0,0-1 0,0 1 0,0 0 0,1-1 0,-1 1 0,0 0 0,0-1 0,0 1 0,1 0 0,-1 0 0,0 0 0,1 0 0,-1 0 0,1 0 0,-1 0 0,1 0 0,0 0 0,-1 0 0,1 0 0,0 0 0,-1 0 0,1 0 0,0 0 0,0 0 0,0 0 0,0 0 0,0 0 0,0 1 0,1-1 0,-1 1 0,3 37 0,-3-39 0,10 50 0,2-1 0,2-1 0,2 0 0,3-1 0,33 63 0,-46-99 0,0 0 0,1-1 0,-1 0 0,2 0 0,0-1 0,11 12 0,-15-18 0,0 1 0,1-1 0,-1 0 0,1 0 0,0-1 0,0 1 0,0-1 0,0 0 0,0 0 0,0-1 0,0 1 0,1-1 0,-1 0 0,1-1 0,-1 1 0,9-1 0,16-5 0,0-1 0,-1-1 0,1-2 0,-2 0 0,44-22 0,-3 2 0,-27 13 0,663-273 0,-593 242 0,48-23 0,-139 60-341,0 0 0,1 1-1,25-6 1,-17 8-6485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6:51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 24575,'-2'189'0,"5"207"0,-2-384 0,0 0 0,0-1 0,1 1 0,0-1 0,1 0 0,7 16 0,-9-23 0,1 0 0,0-1 0,0 1 0,1-1 0,-1 0 0,1 0 0,-1 0 0,1 0 0,0 0 0,0-1 0,0 1 0,1-1 0,-1 0 0,1 0 0,-1 0 0,1 0 0,-1-1 0,1 1 0,0-1 0,0 0 0,0 0 0,4 0 0,3 0 0,0 0 0,0-1 0,0 0 0,0-1 0,0 0 0,0-1 0,0 0 0,-1-1 0,1 0 0,0 0 0,-1-1 0,0-1 0,13-7 0,9-8 0,-1-1 0,45-42 0,11-7 0,-49 42 0,2 3 0,1 1 0,1 1 0,71-26 0,-104 46 0,322-132 0,-253 100-1365,-48 24-5461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0:51.0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0 271 24575,'3'1'0,"-1"-1"0,1 1 0,0 0 0,-1 0 0,1 0 0,-1 0 0,0 0 0,1 1 0,-1-1 0,0 1 0,0-1 0,0 1 0,0 0 0,0 0 0,0 0 0,0 0 0,-1 0 0,1 0 0,-1 0 0,0 1 0,1-1 0,-1 0 0,0 1 0,0-1 0,0 1 0,-1-1 0,1 1 0,0 3 0,3 10 0,-1 1 0,2 32 0,-5 164 0,1 3 0,6-179 0,-6-36 0,-1 0 0,1 0 0,-1-1 0,1 1 0,-1 0 0,1 0 0,0 0 0,-1-1 0,1 1 0,0 0 0,0-1 0,-1 1 0,1-1 0,0 1 0,0-1 0,0 1 0,0-1 0,0 0 0,0 1 0,0-1 0,-1 0 0,1 0 0,0 1 0,0-1 0,0 0 0,0 0 0,0 0 0,0 0 0,0 0 0,0-1 0,0 1 0,0 0 0,0 0 0,0-1 0,0 1 0,0 0 0,0-1 0,1 0 0,19-10 0,-1-1 0,0-1 0,-1-1 0,27-24 0,4-4 0,50-30 0,213-116 0,131-17 0,-333 152 0,198-130 0,-301 178 0,35-22-1365,-7 7-5461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1:06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195 167 24575,'7'-1'0,"-1"0"0,1 0 0,0-1 0,-1 0 0,12-4 0,24-7 0,-5 10 0,45 0 0,-52 4 0,-1-2 0,1-1 0,40-9 0,147-38 0,-322 46 0,-36 2 0,-134 5 0,272-4 0,-1 1 0,1-1 0,0 1 0,-1 0 0,1 0 0,0 0 0,0 0 0,0 1 0,0-1 0,0 1 0,0 0 0,0 0 0,0 0 0,1 0 0,-1 0 0,1 0 0,-1 1 0,1 0 0,0-1 0,0 1 0,0 0 0,1 0 0,-1 0 0,1 0 0,-1 0 0,1 0 0,0 0 0,0 1 0,0-1 0,0 5 0,-1 12 0,0-1 0,1 1 0,2 0 0,2 25 0,0-8 0,3 966 0,-8-584 0,1-396 0,-2 0 0,-1-1 0,0 1 0,-15 41 0,11-36 0,0 0 0,-5 38 0,2 27 0,-4 0 0,-50 165 0,54-217 0,0 1 0,3 0 0,2 1 0,-2 45 0,9 176 0,2-119 0,-4 10 0,3 144 0,3-261 0,1 0 0,14 49 0,4 22 0,-12-53 0,22 67 0,-17-69 0,13 70 0,-23-76 0,9 46 0,4 116 0,-18-150 0,2 0 0,3-1 0,3 0 0,2 0 0,3-1 0,26 66 0,-25-80 0,-2 1 0,-2 0 0,-2 1 0,-2 0 0,3 62 0,-11 241 0,-5-153 0,6 550 0,-4-691 0,-11 64 0,7-62 0,-2 59 0,7-91 0,-1-1 0,-1 1 0,-1-1 0,-10 28 0,6-20 0,-9 55 0,-10 148 0,27-230 0,0-1 0,0 0 0,1 0 0,0 0 0,-1 1 0,1-1 0,1 0 0,-1 0 0,1 1 0,0-1 0,0 0 0,0 0 0,0 0 0,1 0 0,-1 0 0,3 4 0,-1-5 0,0-1 0,0 1 0,0-1 0,0 0 0,0 0 0,0 0 0,1 0 0,-1-1 0,0 1 0,1-1 0,0 0 0,-1 0 0,1 0 0,-1 0 0,1-1 0,0 0 0,0 0 0,6 0 0,143-4 0,-92 0 0,81 6 0,-128 0 0,0 1 0,0 1 0,0 1 0,0-1 0,-1 2 0,0 0 0,15 10 0,-12-7 0,0-1 0,1 0 0,32 9 0,14-2 0,83 9 0,-192-26 0,26 3 0,1-2 0,-1 0 0,1-2 0,-1 0 0,1-1 0,-27-9 0,19 4 0,0 1 0,0 1 0,-1 1 0,1 2 0,-37-2 0,46 4 0,-1 0 0,1-1 0,0-1 0,0-1 0,0-1 0,1 0 0,-24-12 0,-91-61 0,108 63 0,15 9 0,0-1 0,1 0 0,0 0 0,0-1 0,1 0 0,0-1 0,0 1 0,1-1 0,1-1 0,-1 1 0,-4-16 0,-3-9 0,1-1 0,-7-43 0,-6-113 0,17 109 0,-4-88 0,12-176 0,2 147 0,-2-5947 0,0 6142 0,0 1 0,0 0 0,0-1 0,1 1 0,-1 0 0,1-1 0,0 1 0,0 0 0,1 0 0,-1 0 0,1 0 0,0 0 0,0 0 0,0 0 0,3-3 0,-2 4 0,1 0 0,-1 1 0,1-1 0,0 1 0,0 0 0,0 0 0,0 0 0,0 0 0,0 1 0,0-1 0,1 1 0,-1 0 0,0 1 0,9-1 0,2-1-124,1 0 0,-1 2 0,1 0 0,-1 0 0,1 2 0,-1 0-1,0 1 1,0 0 0,0 1 0,28 12 0,-13-1-6702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08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24575,'3'3'0,"0"-1"0,1 1 0,-1-1 0,1 0 0,0 0 0,-1 0 0,1-1 0,0 1 0,0-1 0,0 0 0,8 1 0,51 3 0,-42-5 0,721 6 0,-404-9 0,2543 4-1365,-2854-1-5461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29:38.4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24575,'23'2'0,"0"0"0,40 9 0,22 3 0,-31-5 0,1 2 0,-2 2 0,0 3 0,0 2 0,51 25 0,-29-12 0,98 27 0,-73-32 0,-8-1 0,123 17 0,47-3 0,-129-16 0,219 9 0,1253-32 100,-708-2-1565,-854 2-5361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1:02.4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24575,'4047'0'-1365,"-4013"0"-5461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1:28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1 204 24575,'5'3'0,"0"1"0,1-1 0,-1 0 0,1 0 0,0 0 0,-1-1 0,1 0 0,0 0 0,1-1 0,-1 1 0,0-1 0,9 0 0,75 0 0,-33-7 0,0-3 0,87-24 0,-85 18 0,0 2 0,66-5 0,95 14 0,2-1 0,-179 2 0,0-3 0,-1-1 0,50-15 0,-43 8 0,0 3 0,1 2 0,66-3 0,154 8 0,-263 4 0,998 1 0,-760-17 0,6-1 0,339 18 0,-518-7-1365,-37 0-5461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4:42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1 495 24575,'0'0'0,"0"0"0,0-1 0,1 1 0,-1 0 0,0-1 0,1 1 0,-1 0 0,0 0 0,1-1 0,-1 1 0,0 0 0,1 0 0,-1-1 0,0 1 0,1 0 0,-1 0 0,1 0 0,-1 0 0,0 0 0,1 0 0,-1 0 0,1-1 0,-1 1 0,0 0 0,1 0 0,-1 1 0,1-1 0,-1 0 0,0 0 0,1 0 0,-1 0 0,1 0 0,-1 0 0,0 0 0,1 1 0,-1-1 0,0 0 0,1 1 0,8 18 0,-3 31 0,-6-46 0,2 226 0,0 17 0,-2-244 0,0 0 0,1-1 0,-1 1 0,0 0 0,1 0 0,0 0 0,-1-1 0,1 1 0,1 0 0,-1-1 0,0 1 0,0-1 0,1 1 0,0-1 0,-1 1 0,1-1 0,0 0 0,0 0 0,0 0 0,5 3 0,-4-3 0,1-1 0,0 1 0,0-1 0,-1 0 0,1 0 0,0-1 0,0 1 0,0-1 0,0 0 0,0 0 0,0 0 0,0 0 0,6-2 0,13-4 0,0-1 0,-1-1 0,0 0 0,25-15 0,-32 15 0,845-480 0,-803 453 0,248-169 0,108-62 0,-355 236-1365,-11 8-5461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16.1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1 201 24575,'0'1'0,"0"0"0,1 0 0,-1 0 0,0 0 0,1 0 0,-1 0 0,1 0 0,0 0 0,-1 0 0,1 0 0,0 0 0,0 0 0,0 0 0,-1 0 0,1 0 0,0-1 0,0 1 0,0 0 0,0-1 0,0 1 0,1-1 0,-1 1 0,0-1 0,0 0 0,0 1 0,0-1 0,3 0 0,37 6 0,-37-5 0,218 30 0,-135-15 0,102 4 0,186-19 0,-176-3 0,8-14 0,-1 0 0,-104 17 0,-52 1 0,0-1 0,0-3 0,0-3 0,75-15 0,-28-10 0,94-45 0,-103 38 0,127-35 0,-158 62-53,1 2 0,0 3 0,0 2-1,91 8 1,-62-2-1046,-50-2-5727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23.3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24575,'3971'0'0,"-3752"-16"0,2-1 0,982 18 0,-1134 5-1365,-40 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3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24575,'4'-2'0,"-1"-1"0,1 0 0,0 1 0,0-1 0,0 1 0,0 0 0,0 0 0,0 1 0,1-1 0,-1 1 0,1 0 0,6-1 0,60-1 0,-40 3 0,1148-6 0,-640 9 0,2627-3 0,-2501-32 0,7-1 0,930 36 0,-1514 1 63,140 25 0,-20-2-1554,-176-24-5335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36.0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0 130 24575,'750'36'0,"-683"-31"0,1358 21 0,-999-29 0,193 5 0,548-6 0,-532-53 0,-462 35 0,-20 8 0,97-15 0,-115 2 0,2 7 0,157-3 0,812 24 0,-412 2 0,-667-2-382,0 2 0,49 11 0,-73-13 163,24 4-6607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46.4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0 164 24575,'2214'0'0,"-2036"-1"0,-1-7 0,0-9 0,208-45 0,-262 36 0,2 6 0,0 4 0,176 2 0,439 19-1365,-709-5-5461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35:49.5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6817 31 24575,'-1'-1'0,"1"0"0,0 0 0,-1 1 0,1-1 0,-1 0 0,0 0 0,1 1 0,-1-1 0,1 0 0,-1 1 0,0-1 0,0 1 0,1-1 0,-1 1 0,0-1 0,0 1 0,0-1 0,1 1 0,-1 0 0,0-1 0,0 1 0,0 0 0,0 0 0,-1 0 0,-29-6 0,25 5 0,-51-5 0,1 2 0,-1 3 0,-71 7 0,-172 34 0,137-15 0,-689 35 0,-9-61 0,335-3 0,-3199 4-1365,3690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2:12.0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 24575,'3598'0'0,"-3396"-17"0,-2 0 0,282 18 0,-450-2 0,0-2 0,33-8 0,-29 4 0,44-1 0,638 4 0,-369 7 0,-95-3-1365,-220 0-5461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9:31.1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1 330 24575,'3'78'0,"4"0"0,4 0 0,26 103 0,-30-162 0,0 0 0,2-1 0,0 0 0,0-1 0,17 22 0,-25-37 0,0 1 0,1-1 0,-1 0 0,0 0 0,1 0 0,0 0 0,0 0 0,-1-1 0,1 1 0,0-1 0,0 1 0,0-1 0,1 1 0,-1-1 0,0 0 0,0 0 0,1 0 0,-1 0 0,1-1 0,-1 1 0,0-1 0,1 1 0,-1-1 0,1 0 0,0 0 0,-1 0 0,1 0 0,-1 0 0,1-1 0,-1 1 0,0-1 0,1 0 0,-1 1 0,1-1 0,-1 0 0,0 0 0,0-1 0,1 1 0,-1 0 0,0-1 0,0 0 0,2-2 0,10-9 0,0 0 0,-2-1 0,0 0 0,17-26 0,-20 28 0,44-63 0,120-152 0,-120 165 0,-24 25 0,3 2 0,65-57 0,-66 67-113,45-34-513,95-96 0,-156 138-6200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19:32.6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24575,'6'0'0,"6"5"0,7 8 0,12 12 0,5 12 0,2 6 0,-5 1 0,-4-2 0,0-3 0,0 4 0,0-7 0,-4-3 0,-2-2 0,1-1 0,2 0 0,2-6 0,-4-6-8191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23:57:19.3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24575,'4'3'0,"0"-1"0,0 1 0,0-1 0,0 0 0,0 0 0,1 0 0,-1-1 0,0 1 0,1-1 0,-1 0 0,7 0 0,57 4 0,-45-4 0,263 6 0,117 10 0,-70 27 0,-139-14 0,242 4 0,0-36 0,-401 4 0,0 2 0,-1 1 0,50 14 0,53 9 0,520 10 0,-576-37 0,109 17 0,-8 4 0,248 1 0,746-24-1365,-1123 1-5461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0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1 24575,'0'543'0,"-6"-481"-1365,-1-35-5461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3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8 0,0 12 0,0 3 0,0 7 0,0 0 0,0-3 0,0-4 0,0-3 0,0 3 0,0 0 0,0 3 0,0-5-8191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5.1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24575,'0'5'0,"0"13"0,0 9 0,0 5 0,0 2 0,0 1 0,0 0 0,0-6-8191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6.7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24575,'0'41'0,"2"1"0,14 73 0,-7-52-17,-3 0 1,-3 0-1,-6 77 0,1-29-1281,2-84-5528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4:58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161 0 24575,'-5'0'0,"-7"6"0,-3 6 0,3 13 0,-8 7 0,-1 3 0,4 2 0,-2 0 0,-2 4 0,3-5-8191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00.2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0 264 24575,'0'369'0,"0"-434"0,3 0 0,13-81 0,-12 118 0,6-31 0,-9 55 0,0 1 0,0 0 0,0 0 0,0-1 0,1 1 0,-1 0 0,1 0 0,0 0 0,0 1 0,0-1 0,0 0 0,0 1 0,4-4 0,-5 6 0,1-1 0,-1 1 0,1-1 0,0 1 0,-1-1 0,1 1 0,0 0 0,-1 0 0,1 0 0,0 0 0,-1 0 0,1 0 0,0 0 0,-1 1 0,1-1 0,0 0 0,-1 1 0,1 0 0,-1-1 0,1 1 0,-1 0 0,1 0 0,-1 0 0,0 0 0,1 0 0,-1 0 0,0 0 0,0 0 0,0 0 0,1 1 0,0 1 0,34 47 0,60 149 0,-70-137 0,55 94 0,-77-151 0,-1 1 0,1-1 0,1 0 0,-1 0 0,1 0 0,-1-1 0,1 1 0,10 6 0,-13-10 0,-1-1 0,1 1 0,-1 0 0,1-1 0,-1 1 0,1-1 0,0 1 0,-1-1 0,1 0 0,-1 0 0,1 0 0,0 0 0,-1 0 0,1 0 0,0 0 0,-1 0 0,1-1 0,-1 1 0,1-1 0,0 1 0,-1-1 0,1 0 0,-1 1 0,0-1 0,1 0 0,-1 0 0,0 0 0,1 0 0,-1 0 0,0 0 0,0-1 0,0 1 0,0 0 0,0-1 0,0 1 0,0 0 0,0-1 0,-1 1 0,2-4 0,6-12 0,-2-1 0,0 0 0,0-1 0,-2 0 0,4-30 0,-4 21 0,13-44 0,-2 30 0,-3-2 0,-1 0 0,-2 0 0,-2-1 0,-2 0 0,-1-55 0,-6 2-1365,2 65-5461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03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24575,'6'0'0,"1"5"0,5 7 0,1 8 0,-2 5 0,-4 9 0,4 5 0,-1 0 0,-1 0 0,-3-2 0,-3-2 0,-1-1 0,-1-1 0,-1-1 0,0-1 0,-1 1 0,1-6-8191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6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1442 24575,'2703'0'0,"-2690"-1"0,1-1 0,0 0 0,-1 0 0,0-1 0,1-1 0,23-10 0,20-6 0,-42 17 0,0 1 0,1 1 0,-1 0 0,1 1 0,-1 1 0,0 0 0,1 1 0,15 4 0,45 4 0,-28-7 0,1-3 0,0-2 0,-1-2 0,1-2 0,55-14 0,-48 6 0,-2 1 0,71-26 0,-78 23 0,72-15 0,-7 2 0,288-116 0,-235 85 0,25-10 0,-41 2 0,-4-7 0,224-152 0,-282 169 0,128-63 0,-51 31 0,-60 36 0,112-42 0,-101 47 0,93-31 0,-176 71 0,0 1 0,1 2 0,-1 1 0,59-1 0,549 10 0,-560-10-1365,-50-1-5461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3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24575,'0'5'0,"0"13"0,0 9 0,0 10 0,0 5 0,0 0 0,0-2 0,0-2 0,0-1 0,0-3 0,0-1 0,0-1 0,0-6-8191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4.2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 24575,'0'5'0,"0"8"0,0 12 0,0 12 0,-5 6 0,-3 1 0,-4-2 0,-1-7-8191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5.9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24575,'0'5'0,"0"14"0,0 7 0,0 11 0,0 16 0,0 3 0,0-2 0,0-4 0,0-12-8191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7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137 0 24575,'-5'6'0,"-8"1"0,-1 6 0,2 10 0,-9 8 0,1 3 0,2 2 0,0-1 0,3-5-8191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5:18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33 24575,'0'61'0,"2"2"0,-4 1 0,-1-1 0,-20 101 0,8-130 0,5-29 0,3-23 0,1-28 0,2-1 0,2-1 0,5-61 0,0 14 0,-3 88 0,0 1 0,1-1 0,0 0 0,0 0 0,0 0 0,1 1 0,3-9 0,-4 14 0,-1 0 0,0 1 0,1-1 0,-1 0 0,1 0 0,-1 0 0,1 1 0,0-1 0,-1 0 0,1 1 0,0-1 0,-1 1 0,1-1 0,0 1 0,0-1 0,-1 1 0,1-1 0,0 1 0,0-1 0,0 1 0,0 0 0,-1 0 0,3-1 0,-1 2 0,0-1 0,0 1 0,-1-1 0,1 1 0,0 0 0,0 0 0,-1 0 0,1 0 0,0 0 0,-1 0 0,0 0 0,1 0 0,-1 1 0,1-1 0,-1 0 0,2 4 0,20 26 0,-1 2 0,-2 0 0,17 38 0,-22-41 0,1 0 0,1-1 0,1 0 0,2-2 0,23 26 0,-41-51 0,0 0 0,1 1 0,-1-1 0,1 0 0,-1 0 0,1-1 0,0 1 0,0 0 0,0-1 0,0 0 0,0 1 0,0-1 0,0 0 0,0-1 0,0 1 0,0-1 0,1 1 0,4-1 0,-5-1 0,-1 1 0,1-1 0,-1 0 0,1 0 0,-1 0 0,0 0 0,1 0 0,-1-1 0,0 1 0,0-1 0,0 0 0,0 1 0,0-1 0,0 0 0,0 0 0,-1 0 0,1 0 0,-1 0 0,0-1 0,1 1 0,-1 0 0,0-1 0,1-3 0,4-12 8,0-1 0,-2 0 0,0-1 1,-1 1-1,1-35 0,-8-106-277,0 83-876,4 47-5681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19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8 0,0 11 0,0 15 0,0 10 0,0 5 0,0-3 0,0-8 0,0-7 0,0-8 0,0-9-8191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3.4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34 332 24575,'-17'246'0,"8"-164"0,2 119 0,9-572 0,-2 353 0,1 0 0,0-1 0,1 1 0,2 0 0,-1 0 0,2 0 0,1 0 0,0 1 0,9-19 0,-14 35 0,-1 0 0,1-1 0,0 1 0,0 0 0,0-1 0,0 1 0,0 0 0,0 0 0,0 0 0,0 0 0,0 0 0,0 0 0,0 0 0,1 0 0,-1 0 0,0 0 0,1 1 0,-1-1 0,1 1 0,-1-1 0,1 1 0,-1-1 0,1 1 0,-1 0 0,1 0 0,-1 0 0,1 0 0,-1 0 0,1 0 0,-1 0 0,1 0 0,-1 1 0,1-1 0,-1 0 0,1 1 0,-1-1 0,1 1 0,-1 0 0,0 0 0,1-1 0,-1 1 0,0 0 0,0 0 0,0 0 0,0 0 0,2 2 0,5 6 0,0 0 0,-1 0 0,0 1 0,10 18 0,99 209 0,-114-233 0,0-1 0,0 1 0,0-1 0,0 0 0,1 0 0,0 0 0,-1 0 0,1 0 0,0 0 0,0-1 0,1 1 0,4 2 0,-7-5 0,1 1 0,-1-1 0,1 0 0,-1 1 0,1-1 0,-1 0 0,1 0 0,0 0 0,-1 0 0,1 0 0,-1 0 0,1-1 0,-1 1 0,1-1 0,-1 1 0,1-1 0,-1 1 0,1-1 0,-1 0 0,0 1 0,1-1 0,-1 0 0,0 0 0,0 0 0,0 0 0,1 0 0,-1 0 0,0-1 0,-1 1 0,1 0 0,0 0 0,0-1 0,1-2 0,7-12 0,0-2 0,-1 1 0,-1-2 0,-1 1 0,0 0 0,-1-1 0,-1 0 0,2-32 0,-2-164 0,-5 161 0,0-46-1365,0 59-5461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4.2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0 24575,'0'6'0,"0"6"0,-5 13 0,-2 7 0,-6 4 0,1 6 0,1 2 0,-2-2 0,1-2 0,2-8-8191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5.1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8 0,0 12 0,0 3 0,0 1 0,0 4 0,0 5 0,0 0 0,0-5 0,0-4 0,0-4 0,0-8-8191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6.8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93 1 24575,'0'10'0,"0"16"0,0 7 0,0 10 0,0 13 0,0 8 0,-6-1 0,-7-7 0,-1-6 0,-3-7 0,-5-11 0,1-11-8191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4:28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23 24575,'1'-1'0,"-1"-1"0,1 1 0,-1 0 0,1 0 0,0-1 0,0 1 0,-1 0 0,1 0 0,0 0 0,0 0 0,0 0 0,0 0 0,0 0 0,0 0 0,0 0 0,1 1 0,-1-1 0,0 0 0,0 1 0,1-1 0,-1 1 0,0-1 0,1 1 0,-1 0 0,0-1 0,1 1 0,-1 0 0,1 0 0,2 0 0,45 1 0,6 12 0,0 3 0,-1 3 0,-1 2 0,75 40 0,-40-18 0,-21-11 0,-2 4 0,96 69 0,-159-104 0,0 0 0,0 0 0,-1 1 0,1-1 0,-1 1 0,1-1 0,-1 1 0,1-1 0,-1 1 0,0 0 0,1 0 0,-1 0 0,0-1 0,0 1 0,-1 0 0,1 0 0,0 0 0,-1 1 0,1-1 0,-1 0 0,0 0 0,1 0 0,-1 3 0,-1-2 0,0 1 0,0-1 0,0 0 0,0 0 0,-1 0 0,1-1 0,-1 1 0,0 0 0,0-1 0,0 1 0,0-1 0,0 1 0,-5 3 0,-8 5 0,1 0 0,-2-1 0,1-1 0,-22 9 0,-63 21 0,69-28 0,1 0 0,-48 27 0,-200 121-1365,247-143-5461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6:28.4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24575,'0'5'0,"0"13"0,0 9 0,0 10 0,0 4 0,0 1 0,0-1 0,0-3 0,0-2 0,0-2 0,0-1 0,0-1 0,0 0 0,0-1 0,0 1 0,0-1 0,0 0 0,0-5-8191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7:57.2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11 0,0 8 0,0 9 0,0 3 0,0 5 0,0-1 0,5-2 0,2-5 0,0-3 0,-2-8-8191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7:59.0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0 119 24575,'4'3'0,"-1"-1"0,0 1 0,0-1 0,0 1 0,0 0 0,0 0 0,0 0 0,-1 1 0,0-1 0,1 1 0,-1-1 0,0 1 0,-1 0 0,1 0 0,-1 0 0,2 5 0,10 68 0,-12-67 0,6 288 0,-7-266 0,-2-152 0,5-207 0,-4 325 0,1-1 0,1 1 0,-1 0 0,0-1 0,0 1 0,1-1 0,0 1 0,-1 0 0,1-1 0,0 1 0,0 0 0,0 0 0,0 0 0,1 0 0,-1 0 0,0 0 0,1 0 0,0 0 0,-1 0 0,1 1 0,0-1 0,3-2 0,-2 4 0,-1-1 0,1 0 0,0 1 0,0-1 0,-1 1 0,1 0 0,0 0 0,0 0 0,0 0 0,-1 1 0,1-1 0,0 1 0,-1-1 0,1 1 0,0 0 0,3 2 0,7 4 0,0 0 0,0 1 0,-1 0 0,0 1 0,0 0 0,12 13 0,-4 2 0,0 1 0,-1 1 0,17 31 0,2 3 0,-37-59 0,-1 1 0,1-1 0,0 0 0,0 1 0,0-1 0,0 1 0,0-1 0,1 0 0,-1 0 0,0 0 0,0 0 0,1 0 0,-1 0 0,1 0 0,-1 0 0,1 0 0,-1-1 0,3 2 0,-3-3 0,0 1 0,0 0 0,0-1 0,-1 1 0,1-1 0,0 1 0,-1 0 0,1-1 0,0 0 0,-1 1 0,1-1 0,-1 1 0,1-1 0,-1 0 0,1 1 0,-1-1 0,1 0 0,-1 1 0,0-1 0,1 0 0,-1 0 0,0 0 0,0 1 0,1-1 0,-1-1 0,2-11 0,0 0 0,-1-1 0,0-16 0,-1 24 0,-3-249-1365,2 217-5461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7:59.9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 0 24575,'6'6'0,"1"6"0,0 8 0,-7 10 0,-8 12 0,-4 3 0,1 0 0,-3-2 0,0-4 0,-2-8 0,-5-9 0,3-9-8191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00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24575,'5'0'0,"8"6"0,1 6 0,-2 8 0,-2 4 0,-4 5 0,-2 2 0,-2 2 0,-2 0 0,0 0 0,-1 0 0,1 0 0,-1-1 0,1 0 0,-1-5-8191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03.5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24575,'0'5'0,"0"8"0,0 12 0,0 7 0,0 3 0,0 8 0,0 0 0,-6 5 0,-6-6 0,-2-11-8191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04.4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24575,'0'5'0,"0"8"0,0 12 0,0 12 0,0 12 0,0 2 0,0 3 0,0-2 0,0 7 0,0-2 0,0-5 0,0-6 0,0-11-8191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06.3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24575,'0'5'0,"6"8"0,1 11 0,0 8 0,-1 10 0,-2 2 0,-2 10 0,-1 1 0,0-3 0,-1-5 0,5-5 0,2-10-8191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0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8 0,0 11 0,0 5 0,0 2 0,0 0 0,0-1 0,0-2 0,0-1 0,0 0 0,0-2 0,6 0 0,1-6-8191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1.8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74 1 24575,'0'5'0,"-5"13"0,-2 8 0,-5 0 0,-1 1 0,2 2 0,-2 0 0,0-3-8191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5.1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1 187 24575,'0'1'0,"1"1"0,-1-1 0,1 1 0,-1-1 0,1 0 0,0 1 0,0-1 0,-1 0 0,1 0 0,0 1 0,0-1 0,0 0 0,0 0 0,1 0 0,-1 0 0,0 0 0,0 0 0,1 0 0,-1-1 0,0 1 0,1 0 0,-1-1 0,0 1 0,1-1 0,-1 0 0,1 1 0,-1-1 0,1 0 0,-1 0 0,1 0 0,1 0 0,7 0 0,0-2 0,0 1 0,0-1 0,10-3 0,11-2 0,98-4 0,214 9 0,-170 5 0,1461-3 0,-1572-4 0,1-2 0,90-22 0,-17 3 0,-101 20 0,41-7 0,138-4 0,-188 14 0,0-1 0,0-1 0,0-1 0,36-12 0,-32 8 0,1 2 0,50-7 0,256 13 0,6-1 0,-218-21-1365,-99 19-5461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24575,'0'5'0,"0"13"0,0 14 0,0 13 0,0 3 0,0-1 0,0-2 0,0 1 0,0-1 0,0-4 0,0-2 0,0-9-8191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3.6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12 0,0 17 0,0 9 0,0 5 0,0-2 0,0 2 0,0 2 0,0 1 0,0-9-8191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28:19.2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58 24575,'0'24'0,"-1"11"0,1 0 0,2 0 0,1 0 0,2-1 0,11 42 0,-10-99 0,-3-21 0,-4-29 0,2-59 0,-1 129 0,0 0 0,0 1 0,1-1 0,-1 0 0,1 1 0,0-1 0,0 0 0,0 1 0,0-1 0,0 1 0,1-1 0,2-4 0,-3 7 0,-1 0 0,0-1 0,1 1 0,-1 0 0,1-1 0,-1 1 0,1 0 0,-1 0 0,1-1 0,-1 1 0,1 0 0,-1 0 0,1 0 0,-1 0 0,1 0 0,-1-1 0,1 1 0,-1 0 0,1 0 0,-1 0 0,1 1 0,-1-1 0,1 0 0,0 0 0,16 16 0,28 55 0,34 49 0,-68-106 0,0-1 0,1 0 0,0-1 0,1-1 0,0 0 0,19 12 0,-30-21 0,0-1 0,0 0 0,0 1 0,0-1 0,0 0 0,0 0 0,0 0 0,1-1 0,-1 1 0,0 0 0,0-1 0,1 0 0,-1 1 0,0-1 0,1 0 0,-1 0 0,0 0 0,1-1 0,-1 1 0,4-2 0,-4 1 0,0 0 0,0-1 0,0 1 0,0-1 0,-1 1 0,1-1 0,-1 0 0,1 1 0,-1-1 0,0 0 0,0 0 0,0 0 0,0 0 0,0 0 0,0-1 0,0 1 0,0-3 0,2-13 0,-1 0 0,0 0 0,-1 1 0,-2-26 0,0 26 0,-2-114-1365,2 97-5461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6:42.5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1 24575,'-2'7'0,"0"1"0,0-1 0,-1 0 0,0 0 0,-1 0 0,1 0 0,-1 0 0,0-1 0,-6 7 0,8-11 0,1 0 0,-1-1 0,0 1 0,0 0 0,0-1 0,0 0 0,0 1 0,0-1 0,0 0 0,0 0 0,-1 0 0,1-1 0,0 1 0,-1 0 0,1-1 0,0 1 0,-1-1 0,1 0 0,-1 0 0,1 0 0,0 0 0,-1 0 0,1-1 0,-1 1 0,1-1 0,0 0 0,-1 1 0,1-1 0,0 0 0,0 0 0,-3-2 0,-11-6 0,6 3 0,-1 0 0,0 1 0,0 0 0,-16-5 0,24 9 0,0 1 0,0-1 0,0 1 0,-1-1 0,1 1 0,0 0 0,-1 0 0,1 1 0,0-1 0,0 1 0,-1-1 0,1 1 0,0 0 0,0 0 0,0 1 0,0-1 0,0 1 0,0-1 0,1 1 0,-1 0 0,-3 2 0,-2 5 0,0 0 0,0 0 0,1 0 0,0 1 0,1 0 0,0 0 0,0 1 0,1-1 0,0 1 0,1 1 0,1-1 0,0 0 0,0 1 0,-1 18 0,0 18 0,1 0 0,7 64 0,-1-36 0,-5-27 0,1-34 0,0 0 0,1-1 0,1 1 0,0 0 0,1-1 0,5 25 0,-5-36 0,-1-1 0,1 1 0,0 0 0,0-1 0,0 1 0,0-1 0,0 0 0,1 1 0,-1-1 0,1 0 0,-1-1 0,1 1 0,0 0 0,-1-1 0,1 1 0,0-1 0,0 0 0,0 0 0,0 0 0,0 0 0,1-1 0,4 1 0,10 1 0,-1-1 0,35-3 0,-28 1 0,11 0 0,0 0 0,0 0 0,68-13 0,-91 11 0,0-1 0,0 0 0,-1-1 0,0 0 0,1 0 0,-2-1 0,1-1 0,-1 0 0,0 0 0,0-1 0,-1 0 0,9-11 0,11-15 0,-2-1 0,-1-1 0,-2-1 0,-1-2 0,20-48 0,-41 84 0,0-1 0,-1 1 0,1-1 0,-1 0 0,0 0 0,0 1 0,0-1 0,0 0 0,-1 0 0,0 0 0,1 0 0,-1 0 0,-1 0 0,1 0 0,0 0 0,-1 1 0,0-1 0,0 0 0,0 0 0,-1 1 0,1-1 0,-1 0 0,0 1 0,0-1 0,0 1 0,0 0 0,-1 0 0,1 0 0,-1 0 0,0 0 0,1 1 0,-5-4 0,-15-11-195,-1 1 0,-1 1 0,0 0 0,-1 2 0,0 1 0,-37-12 0,31 17-6631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6:44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612 67 24575,'-26'-12'0,"0"2"0,-1 0 0,0 2 0,-1 1 0,0 1 0,-40-4 0,7 6 0,-116 7 0,170-3 0,1 1 0,-1-1 0,1 1 0,0 1 0,-1-1 0,1 1 0,0 0 0,0 1 0,0-1 0,0 1 0,0 0 0,1 1 0,-1-1 0,1 1 0,0 0 0,-6 6 0,7-4 0,0 0 0,0 0 0,0 0 0,1 1 0,0-1 0,0 1 0,1 0 0,0-1 0,0 1 0,1 0 0,-1 0 0,2 1 0,-1-1 0,1 11 0,0 3 0,-2 13 0,2-1 0,2 0 0,1 1 0,1-1 0,10 37 0,-9-57 0,0-1 0,0 0 0,1 0 0,0-1 0,1 0 0,0 0 0,1 0 0,0-1 0,1-1 0,18 17 0,-12-14 0,1-1 0,0-1 0,1 0 0,0-2 0,0 0 0,31 10 0,-45-17 0,32 11 0,0-2 0,52 9 0,-78-18 0,1 0 0,-1 0 0,1-1 0,-1 0 0,1 0 0,-1-1 0,1-1 0,-1 1 0,0-1 0,0-1 0,0 0 0,0 0 0,0-1 0,14-8 0,-17 7 0,0-1 0,-1 1 0,0-1 0,0 0 0,-1 0 0,0 0 0,0-1 0,0 0 0,4-11 0,23-67 0,-26 66-85,-1 0 0,-1 0-1,0 0 1,-2 0 0,0-1-1,-1 1 1,-1 0 0,-1-1-1,0 1 1,-2 0 0,0 0-1,-1 1 1,-1-1 0,-1 1-1,-12-24 1,-7-3-6741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8:32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24575,'1956'0'0,"-1626"15"0,-44 1 0,662-14 0,-492-4 0,-382 6 0,134 23 0,-20 0 0,9 4 0,26 2 0,52-29 0,-11-1 0,-161 12 0,-72-9 0,53 3 0,16-10-341,0-5 0,0-5-1,99-23 1,-165 28-6485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22.0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3 123 24575,'-2'124'0,"5"135"0,-3-256 0,0-1 0,0 1 0,0 0 0,1-1 0,-1 1 0,1 0 0,-1-1 0,1 1 0,0-1 0,0 1 0,0-1 0,1 0 0,-1 1 0,1-1 0,-1 0 0,4 4 0,-4-6 0,0 1 0,1 0 0,-1-1 0,0 1 0,0-1 0,1 0 0,-1 1 0,0-1 0,1 0 0,-1 0 0,1 0 0,-1 0 0,0 0 0,1 0 0,-1 0 0,0 0 0,1-1 0,-1 1 0,0 0 0,1-1 0,-1 1 0,2-2 0,8-4 0,-1-1 0,0 0 0,0-1 0,-1 0 0,12-12 0,-19 17 0,40-36 0,3 2 0,0 2 0,3 1 0,80-42 0,219-80 0,-309 141-455,-2-1 0,67-41 0,-66 30-6371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23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24575,'5'14'0,"0"-1"0,0 1 0,-1 0 0,-1 0 0,0 1 0,1 17 0,-1 91 0,-3-70 0,-2 4 0,1 44 0,1-94 0,1 0 0,0 0 0,0-1 0,1 1 0,0 0 0,0 0 0,0-1 0,1 1 0,0-1 0,7 11 0,-8-15 0,0 1 0,0-1 0,0 0 0,0 0 0,0-1 0,0 1 0,0 0 0,1-1 0,-1 1 0,1-1 0,-1 0 0,1 0 0,0 0 0,-1 0 0,1 0 0,0-1 0,4 1 0,-1-1 0,0 0 0,-1 0 0,1 0 0,0-1 0,0 0 0,0 0 0,-1-1 0,7-2 0,10-6 0,0 0 0,-1-2 0,25-17 0,-31 19 0,168-126 0,-131 92 0,3 3 0,88-51 0,-120 82 44,-1 0-1,34-8 0,33-13-1538,-65 18-5331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30.6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 24575,'-4'5'0,"1"1"0,0 0 0,0 0 0,1 0 0,-1 0 0,1 0 0,1 0 0,-1 0 0,1 1 0,0-1 0,0 12 0,-3 11 0,-82 483 0,85-506 0,0 0 0,0 0 0,1 0 0,0 0 0,0 0 0,0 0 0,1 0 0,2 9 0,-3-14 0,1 0 0,-1 0 0,1 0 0,-1 0 0,1 0 0,0 0 0,-1 0 0,1 0 0,0 0 0,0-1 0,-1 1 0,1 0 0,0 0 0,0-1 0,0 1 0,0-1 0,0 1 0,0-1 0,0 1 0,1 0 0,1-1 0,-1 0 0,1 0 0,-1 0 0,1 0 0,-1 0 0,1 0 0,-1-1 0,1 1 0,-1-1 0,1 0 0,-1 1 0,5-4 0,689-313 0,-231 104 0,-442 199-1365,-7 2-5461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39:34.5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24575,'1601'0'0,"-1187"30"0,-254-3 0,55 6 0,366-27 0,-114-6 0,85 47 0,-494-41 0,268 42 32,-178-22-730,240 10-1,-347-36-6127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7:27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36 24575,'0'-1'0,"1"-1"0,-1 1 0,1 0 0,-1 0 0,1 0 0,-1 0 0,1 0 0,0 0 0,-1 0 0,1 0 0,0 0 0,0 0 0,0 0 0,-1 0 0,1 0 0,0 1 0,0-1 0,1 0 0,-1 1 0,0-1 0,0 1 0,0-1 0,0 1 0,0-1 0,1 1 0,-1 0 0,2-1 0,41-5 0,-37 6 0,441-7 0,-257 10 0,1803-3 0,-1749 17 0,6 0 0,292-18-1365,-516 1-5461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46:45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0 160 24575,'1'-1'0,"-1"0"0,1-1 0,0 1 0,-1 0 0,1 0 0,0-1 0,0 1 0,0 0 0,0 0 0,0 0 0,0 0 0,0 0 0,0 1 0,0-1 0,0 0 0,0 0 0,1 1 0,-1-1 0,0 0 0,1 1 0,-1 0 0,0-1 0,1 1 0,-1 0 0,0-1 0,1 1 0,1 0 0,48-6 0,-44 6 0,532-6 0,-300 9 0,2905-3 0,-3087-3 0,-1-3 0,80-17 0,-73 10 0,103-6 0,550 16 0,-347 6 0,-155-19 0,-4-1 0,254-1 0,-64 5-1365,-360 13-5461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47:16.4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0 118 24575,'21'48'0,"-3"1"0,-2 1 0,-2 0 0,-2 1 0,7 70 0,-15-100 0,1 16 0,2 0 0,2 0 0,25 68 0,-33-103 0,0 1 0,0 0 0,0-1 0,0 1 0,1-1 0,-1 1 0,1-1 0,0 0 0,-1 1 0,1-1 0,0 0 0,0 0 0,1-1 0,-1 1 0,0 0 0,1-1 0,-1 1 0,1-1 0,-1 0 0,1 0 0,0 0 0,-1 0 0,1 0 0,0 0 0,0-1 0,-1 1 0,1-1 0,0 0 0,0 0 0,0 0 0,0 0 0,0-1 0,-1 1 0,1-1 0,0 1 0,0-1 0,-1 0 0,1 0 0,0-1 0,-1 1 0,1 0 0,2-3 0,12-7 0,0-1 0,-2-1 0,1 0 0,23-28 0,-31 33 0,232-276 0,6-5 0,-230 275-150,-1 0-1,2 1 1,18-12 0,-24 18-614,9-6-6062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2:02.8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2 722 24575,'0'-418'0,"-2"585"0,5 192 0,-2-342 0,0-1 0,1 1 0,1 0 0,0-1 0,2 0 0,-1 0 0,12 24 0,-14-36 0,0-1 0,0 1 0,0-1 0,1 1 0,-1-1 0,1 0 0,0 0 0,0 0 0,0-1 0,0 1 0,0-1 0,1 1 0,-1-1 0,1 0 0,-1 0 0,1-1 0,0 1 0,0-1 0,0 0 0,0 0 0,0 0 0,0 0 0,0-1 0,0 1 0,0-1 0,0 0 0,0-1 0,0 1 0,1-1 0,-1 1 0,0-1 0,0-1 0,-1 1 0,1 0 0,0-1 0,5-2 0,10-6 0,0 0 0,0-1 0,0 0 0,-2-2 0,1 0 0,18-19 0,91-105 0,-48 49 0,-27 36 0,1 1 0,102-71 0,-123 100 0,1 2 0,0 1 0,1 2 0,1 1 0,1 2 0,73-19 0,-12 14 0,-32 7 0,-1-2 0,65-23 0,294-112 0,-344 114 0,-58 24 0,1 1 0,0 1 0,29-7 0,10-1-1365,-34 10-5461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2:14.4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24575,'39'3'0,"0"2"0,0 1 0,0 2 0,62 22 0,34 6 0,-37-18 0,185 8 0,103-25 0,-225-3 0,-33 1 0,1129 18 0,-412-6 0,-197-8 0,-392 12 0,52 1 0,91-17-1365,-361 1-5461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6:16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24575,'135'-2'0,"152"5"0,-138 12 0,36 1 0,634-15 0,-390-3 0,-384 5 0,-1 1 0,0 3 0,44 12 0,-41-9 0,-1-1 0,80 5 0,-49-10 0,80 14 0,-109-13 0,89-3 0,-97-4 0,0 2 0,0 2 0,60 11 0,-25-2 0,2-2 0,-1-4 0,121-8 0,-52 0 0,196 3-1365,-307 0-5461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7:12.7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25 100 24575,'-1'0'0,"0"0"0,0 1 0,0-1 0,0 0 0,0 1 0,0-1 0,0 1 0,0-1 0,1 1 0,-1-1 0,0 1 0,0 0 0,0 0 0,1-1 0,-1 1 0,0 0 0,1 0 0,-1 0 0,1 0 0,-1 0 0,1 0 0,-1-1 0,1 1 0,-1 0 0,1 0 0,0 1 0,0-1 0,-1 1 0,-3 32 0,4-33 0,1 35 0,1-1 0,2 1 0,1-1 0,2 0 0,1 0 0,2-1 0,19 44 0,-16-47 0,-2 0 0,0 1 0,7 45 0,10 64 0,-27-139 0,-1 1 0,0-1 0,1 0 0,0 0 0,-1 1 0,1-1 0,0 0 0,0 0 0,0 0 0,0 0 0,1 0 0,-1 0 0,0 0 0,1-1 0,2 3 0,-3-3 0,0-1 0,0 1 0,0-1 0,0 0 0,0 0 0,0 1 0,0-1 0,0 0 0,0 0 0,0 0 0,0 0 0,0 0 0,0 0 0,0 0 0,0-1 0,0 1 0,0 0 0,0-1 0,0 1 0,0 0 0,0-1 0,0 1 0,-1-1 0,2 0 0,7-6 0,-1 0 0,0-1 0,0 1 0,-1-2 0,8-10 0,-3 3 0,43-45 0,2 3 0,92-74 0,145-87 0,-170 130 0,-70 52 66,67-32-1,4-3-1561,-100 56-5330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2:57:26.2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1 100 24575,'31'3'0,"0"1"0,0 2 0,-1 1 0,0 1 0,0 2 0,38 18 0,29 8 0,7-6 0,2-4 0,1-5 0,175 11 0,330-21 0,-210-10 0,-124 14 0,84 1 0,-235-16 0,1-6 0,187-33 0,849-136 0,-511 102 0,-487 55 0,0 7 0,183 12 0,-125 2 0,-7 0 0,226-7 0,-427 3 0,0 0 0,-1-1 0,0-1 0,28-8 0,-37 5 0,-14 3 0,-20-1 0,-528 1 0,281 6 0,-1398-3 0,1195 33 0,1-1 0,-919-34 0,1283 7 0,-131 23 0,133-12 0,-135 1 0,-682-19-1365,891 2-5461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6.3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24575,'0'6'0,"0"6"0,0 8 0,0 5 0,0 9 0,0 5 0,0 6 0,0 1 0,5-8 0,2-9-8191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8.1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0 24575,'-6'0'0,"-1"11"0,1 9 0,0 6 0,2 4 0,2 3 0,1 1 0,0 0 0,1-6-8191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19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24575,'6'0'0,"7"0"0,6 0 0,6 0 0,4 0 0,2 0 0,2 0 0,0 0 0,0 0 0,0 0 0,-1 0 0,1 0 0,-1 0 0,0 0 0,-6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00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24575,'2832'0'0,"-2625"16"0,-29 0 0,456-14 62,-329-4-1489,-266 2-5399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1.0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24575,'5'0'0,"8"0"0,6 0 0,6 0 0,15 0 0,5 0 0,2 0 0,-3 0 0,-9 0-8191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2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24575,'0'5'0,"0"8"0,0 6 0,0 11 0,0 6 0,0 8 0,0 1 0,0-1 0,0-3 0,0-2 0,0-4 0,0-7-8191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3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24575,'0'10'0,"0"16"0,0 13 0,0 5 0,0 1 0,0-2 0,0-2 0,0-4 0,0-7-8191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5.2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24575,'-1'75'0,"-1"-43"0,1-1 0,1 0 0,2 0 0,2 1 0,0-1 0,15 51 0,-1-32 0,19 82 0,-33-110 0,-1 0 0,0 0 0,-2 0 0,-1 1 0,0-1 0,-6 33 0,-1-13-1365,1-2-5461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27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24575,'0'10'0,"0"16"0,0 12 0,0 7 0,0 0 0,0-2 0,0-3 0,0-2 0,0 2 0,0-5-8191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1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24575,'6'0'0,"6"0"0,8 0 0,5 0 0,4 0 0,2 0 0,2 0 0,0 0 0,0 0 0,5 0 0,-4 0-8191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3.3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24575,'41'3'0,"0"1"0,42 9 0,-31-4 0,22 5 0,-37-6 0,0-2 0,45 2 0,-48-5 66,51 9 0,17 3-1563,-75-14-5329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5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24575,'0'601'-1365,"0"-572"-5461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39.5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24575,'0'10'0,"5"16"0,2 7 0,0 4 0,-1 2 0,-2-2 0,-2 0 0,-1-3 0,0 0 0,-1-1 0,-1-1 0,1-1 0,5-5 0,2-1 0,0-1 0,-1 3 0,-2-5-8191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3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505 1 24575,'-6'0'0,"-6"0"0,-8 0 0,-5 0 0,-3 0 0,-4 0 0,0 0 0,-1 0 0,0 0 0,0 0 0,0 0 0,1 0 0,0 0 0,0 0 0,0 0 0,0 0 0,1 0 0,4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17.8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24575,'4'3'0,"-1"-1"0,1 1 0,-1-1 0,1 0 0,0 0 0,0 0 0,0-1 0,0 1 0,1-1 0,-1 0 0,6 1 0,54 3 0,-45-4 0,580 5 0,-330-9 0,955 3 0,-1179 3 0,64 10 0,25 2 0,-27-6 0,140 31 0,-86-11 0,-62-13 0,-24-2 0,1-3 0,84 0 0,-125-9 0,-1 2 0,1 1 0,46 13 0,51 8 0,-1-13 0,147 23 0,-226-28 0,1-2 0,56-1 0,-9-1 0,30 10 0,53 2 0,450-17 0,-602-1 0,-1-2 0,1-2 0,-1 0 0,0-2 0,42-17 0,-33 12 0,-5-1 0,-27 5 0,-22 2 0,-40 2 0,0 3 0,-72 5 0,11 1 0,-4423-5-1365,4512 1-5461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4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24575,'6'0'0,"11"0"0,10 0 0,5 0 0,2 0 0,1 0 0,0 0 0,0 0 0,-2 0 0,0 6 0,0 1 0,-7 0-8191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5T23:06:49.7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 24575,'11'0'0,"9"0"0,11 0 0,7 0 0,-4-6 0,-7-1-8191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38.8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0 247 24575,'0'-246'0,"0"854"-1365,0-562-5461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2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9 197 24575,'1'1'0,"1"-1"0,-1 1 0,1 0 0,-1 0 0,1-1 0,-1 1 0,0 0 0,1 0 0,-1 0 0,0 1 0,0-1 0,0 0 0,0 0 0,0 1 0,0-1 0,0 0 0,0 1 0,0-1 0,-1 1 0,1-1 0,0 2 0,14 38 0,-14-39 0,6 24 0,-1-1 0,-2 1 0,0 0 0,-1 0 0,-2 1 0,-2 35 0,-6-35 0,1-21 0,-1-17 0,-10-60 0,3-1 0,-8-114 0,22 185 0,0 0 0,0-1 0,-1 1 0,1 0 0,0 0 0,0 0 0,0 0 0,0 0 0,1 0 0,-1 0 0,0 0 0,0 0 0,1-1 0,-1 1 0,1 0 0,-1 0 0,1 0 0,-1 1 0,1-1 0,-1 0 0,1 0 0,0 0 0,0 0 0,-1 0 0,1 1 0,0-1 0,1-1 0,0 2 0,0-1 0,0 1 0,0 0 0,0-1 0,0 1 0,0 0 0,0 0 0,0 0 0,0 1 0,0-1 0,0 0 0,0 1 0,4 1 0,8 3 0,-1 1 0,1 1 0,14 9 0,-24-13 0,53 37 0,-47-32 0,-1-1 0,2 0 0,-1 0 0,1-1 0,0 0 0,0 0 0,0-2 0,1 1 0,-1-1 0,1-1 0,22 3 0,-25-5 0,0 0 0,0-1 0,1 0 0,-1 0 0,0-1 0,10-2 0,-17 2 0,1 0 0,0 0 0,-1 0 0,1-1 0,0 1 0,-1-1 0,0 1 0,1-1 0,-1 0 0,0 0 0,0 0 0,0 0 0,0 0 0,0-1 0,0 1 0,-1 0 0,1-1 0,-1 0 0,0 1 0,1-1 0,-1 0 0,-1 1 0,2-5 0,3-20-110,-1 0-1,-2 0 1,-1 0-1,-2-38 1,0 42-703,0-23-6013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3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24575,'0'6'0,"0"12"0,0 9 0,0 5 0,0 2 0,-5 1 0,-8 0 0,-6 5 0,-1-4-8191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4.3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24575,'0'11'0,"0"9"0,0 12 0,0 6 0,0 1 0,0 0 0,0-1 0,0-2 0,0-1 0,0-2 0,0-1 0,0 0 0,0 0 0,-6-6 0,-1-8-8191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5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0 24575,'0'6'0,"0"6"0,0 8 0,0 5 0,0 3 0,-6 4 0,-1 6 0,0 2 0,-4 0 0,-5 4 0,-6-1 0,-4-6 0,1-11-8191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48.3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13 24575,'0'-13'0,"0"15"0,0 28 0,0 51 0,-1 48 0,-18 132 0,17-231 0,-4 26 0,6-53 0,-1 0 0,0 0 0,1 0 0,-1 0 0,0 0 0,-1 0 0,1 0 0,0 0 0,-1 0 0,0 0 0,0 0 0,-2 2 0,4-5 0,0 0 0,0 0 0,0 0 0,-1 0 0,1 1 0,0-1 0,0 0 0,0 0 0,0 0 0,-1 0 0,1 0 0,0 0 0,0 0 0,0 0 0,-1 0 0,1 0 0,0 0 0,0 0 0,0 0 0,0 0 0,-1 0 0,1 0 0,0 0 0,0-1 0,0 1 0,0 0 0,-1 0 0,1 0 0,0 0 0,0 0 0,0 0 0,0 0 0,0 0 0,-1-1 0,1 1 0,0 0 0,0 0 0,0 0 0,0 0 0,0-1 0,0 1 0,0 0 0,0 0 0,0 0 0,0 0 0,-1-1 0,-3-15 0,-1-14 0,2-140-467,3 143-431,0-10-5928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0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 24575,'6'-5'0,"7"-2"0,1 6 0,4 8 0,-2 13 0,-2 10 0,-5 10 0,-3 9 0,-3 1 0,-2 4 0,-1-3 0,-1 1 0,1-8-8191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5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24575,'0'11'0,"0"14"0,0 14 0,0 5 0,0 1 0,0-2 0,0-3 0,0-2 0,0-9-8191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4:36.1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1 339 24575,'3'2'0,"-1"0"0,1 0 0,0 0 0,0 0 0,-1 1 0,1-1 0,-1 1 0,0 0 0,0-1 0,0 1 0,0 0 0,0 0 0,-1 0 0,1 0 0,-1 0 0,1 4 0,4 4 0,28 72 0,-30-68 0,1-1 0,0 0 0,1 0 0,1 0 0,0-1 0,18 24 0,-22-35 0,-1 1 0,1-1 0,0 0 0,0 0 0,0 0 0,0 0 0,0-1 0,0 0 0,0 1 0,1-1 0,-1 0 0,1 0 0,-1-1 0,0 1 0,1-1 0,-1 0 0,1 1 0,-1-2 0,1 1 0,-1 0 0,1-1 0,-1 1 0,1-1 0,-1 0 0,0 0 0,1-1 0,3-1 0,12-6 0,0 0 0,-1-2 0,25-17 0,-25 16 0,457-346 0,-421 315 0,-9 8-682,87-53-1,-88 65-6143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28:22.2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1 129 24575,'284'-17'0,"13"1"0,-262 16 0,31 1 0,1-2 0,108-17 0,-102 8 0,0 4 0,147 7 0,-87 2 0,3446-4 0,-3508-4 0,-67 4 0,-1 1 0,0-1 0,1 1 0,-1-1 0,0 0 0,0 0 0,0-1 0,0 1 0,0-1 0,0 1 0,0-1 0,0 0 0,0 0 0,-1-1 0,1 1 0,-1 0 0,0-1 0,3-3 0,-4 6 0,-1-1 0,0 1 0,0-1 0,0 1 0,0 0 0,0-1 0,0 1 0,0-1 0,0 1 0,0-1 0,0 1 0,0 0 0,0-1 0,0 1 0,0-1 0,0 1 0,0-1 0,0 1 0,0 0 0,-1-1 0,1 1 0,0-1 0,0 1 0,-1 0 0,1-1 0,0 1 0,0 0 0,-1-1 0,1 1 0,0 0 0,-1 0 0,1-1 0,-1 1 0,-20-8 0,-24 3 0,44 4 0,-34 2 0,-1 1 0,1 2 0,0 1 0,-66 19 0,-26 5 0,67-19 0,12-1 0,-73 4 0,59-8 0,-99 21 0,-40 5 0,33-16 0,-102 4 0,-2793-21-1365,3032 2-5461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6.35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24575,'5'0'0,"2"5"0,0 8 0,-2 6 0,-1 6 0,-2 4 0,0-3-8191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7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9 0,0 5 0,0 2 0,0 1 0,0 6 0,0 0 0,0 0 0,0-3 0,0-7-8191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6:58.3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131 1 24575,'0'5'0,"0"14"0,0 13 0,-5 12 0,-2 4 0,-5 11 0,-6 5 0,0-2 0,3-7 0,4-7 0,-1-11 0,-4-8 0,0-8-8191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00.7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0 319 24575,'2'1'0,"-1"-1"0,0 1 0,1 0 0,-1 0 0,0-1 0,0 1 0,0 0 0,1 0 0,-1 0 0,0 0 0,0 0 0,0 1 0,-1-1 0,1 0 0,0 0 0,0 1 0,-1-1 0,1 0 0,-1 1 0,1-1 0,-1 0 0,1 1 0,-1-1 0,0 1 0,0-1 0,0 4 0,6 47 0,-6-44 0,4 245 0,-4-243 0,1-32 0,1 0 0,7-35 0,-5 42 0,-1 0 0,0-1 0,-2 1 0,0-1 0,0 1 0,-2-1 0,-3-27 0,1 32 0,-6-42 0,9 50 0,-1 0 0,1 0 0,0 0 0,1 1 0,-1-1 0,0 0 0,1 0 0,-1 0 0,1 1 0,0-1 0,0 0 0,0 1 0,0-1 0,1 1 0,1-4 0,-2 5 0,-1 1 0,0 0 0,1-1 0,-1 1 0,0 0 0,1 0 0,-1-1 0,0 1 0,1 0 0,-1 0 0,1 0 0,-1-1 0,0 1 0,1 0 0,-1 0 0,1 0 0,-1 0 0,1 0 0,-1 0 0,0 0 0,1 0 0,-1 0 0,1 0 0,-1 0 0,1 0 0,-1 0 0,0 0 0,1 0 0,-1 0 0,1 1 0,-1-1 0,1 0 0,14 15 0,11 27 0,-23-34 0,4 3 0,0 0 0,0 0 0,1 0 0,1-1 0,0 0 0,0-1 0,0 0 0,1 0 0,1-1 0,0 0 0,21 11 0,-30-18 0,0 0 0,0 0 0,0 0 0,0 0 0,0-1 0,0 1 0,0-1 0,0 1 0,0-1 0,0 0 0,0 0 0,0 0 0,0 0 0,0 0 0,0 0 0,0 0 0,0-1 0,0 1 0,0-1 0,0 0 0,0 1 0,0-1 0,0 0 0,1-1 0,0-1 0,-1 1 0,1-1 0,-1 0 0,0 0 0,0 0 0,0 0 0,0 0 0,-1 0 0,1 0 0,-1 0 0,0-1 0,2-6 0,1-11 0,-1-1 0,-1 1 0,-2-38 0,0 47 0,0 4 0,-1-26 0,2 0 0,0 0 0,3 1 0,1-1 0,11-41 0,-5 38-1365,-1 7-5461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07.2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24575,'5'0'0,"2"6"0,0 11 0,-1 10 0,-3 10 0,0 5 0,-2 5 0,0 1 0,-1 3 0,-1-3 0,1-3 0,0-4 0,0-9-8191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09.9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8 0,0 12 0,0 3 0,0 1 0,0-1 0,0-3 0,0-2 0,0-2 0,0-6-8191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0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24575,'0'11'0,"0"8"0,0 8 0,0 3 0,0 8 0,0-2-8191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1.6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24575,'0'5'0,"-6"8"0,-1 6 0,1 11 0,0 6 0,2 3 0,2-1 0,1-1 0,0-1 0,1-2 0,0-1 0,1-1 0,-1 0 0,0-6-8191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2.8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24575,'6'0'0,"1"5"0,0 13 0,-2 14 0,-1 12 0,-2 4 0,-1 0 0,0-3 0,-1 1 0,0-2 0,-1-2 0,1-4 0,0-7-8191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4.3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32 129 24575,'2'137'0,"-5"144"0,-2-258 0,-2-18 0,6-7 0,0 1 0,-1-1 0,1 0 0,0 0 0,0 0 0,0 0 0,0 1 0,1-1 0,-1 0 0,0-1 0,1 1 0,-1 0 0,1 0 0,0 0 0,0-4 0,-4-23 0,2 1 0,2-1 0,0 0 0,2 0 0,1 0 0,1 0 0,1 1 0,10-29 0,-14 55 0,-1-1 0,1 1 0,0 0 0,-1 0 0,1 0 0,0 1 0,0-1 0,0 0 0,1 0 0,-1 0 0,0 1 0,1-1 0,-1 1 0,1-1 0,0 1 0,-1-1 0,1 1 0,0 0 0,0 0 0,0 0 0,0 0 0,0 0 0,0 0 0,3 0 0,-2 1 0,1 0 0,-1 0 0,0 1 0,0 0 0,0-1 0,0 1 0,1 0 0,-1 1 0,0-1 0,-1 0 0,1 1 0,0 0 0,0 0 0,3 3 0,11 9 0,-2 2 0,0-1 0,23 33 0,-36-46 0,23 31 0,30 29 0,-46-53 0,1 0 0,-1-1 0,1 0 0,1 0 0,-1-1 0,1-1 0,16 8 0,-25-13 0,0-1 0,0 1 0,-1-1 0,1 1 0,0-1 0,0 1 0,0-1 0,-1 0 0,1 0 0,0 0 0,0 0 0,0 0 0,0-1 0,-1 1 0,1-1 0,0 1 0,0-1 0,-1 1 0,1-1 0,0 0 0,-1 0 0,1 0 0,-1 0 0,1 0 0,-1 0 0,1 0 0,-1-1 0,0 1 0,1 0 0,-1-1 0,0 1 0,0-1 0,0 1 0,0-1 0,-1 0 0,1 1 0,0-1 0,-1 0 0,1 0 0,-1 1 0,1-4 0,2-9 0,0 0 0,-1 0 0,-1 0 0,0-17 0,-1 25 0,-3-222 44,1 125-1453,1 70-5417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26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1 133 24575,'646'-54'0,"-290"13"0,454 4 0,6 38 0,-306 3 0,-195 12 0,-26 1 0,576-17 88,-407-1-1541,-422 1-5373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19.1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24575,'0'5'0,"0"7"0,0 8 0,0 5 0,0 4 0,0 2 0,0 2 0,0 0 0,0 0 0,0 0 0,0-1 0,0 0 0,0 1 0,0-2 0,0-4-8191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20.8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8 0,0 4 0,0 11 0,0 3 0,0 1 0,0-5-8191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25.2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0 157 24575,'2'1'0,"-1"-1"0,1 1 0,-1-1 0,0 1 0,1 0 0,-1-1 0,0 1 0,1 0 0,-1 0 0,0 0 0,0 0 0,0 0 0,0 0 0,0 1 0,0-1 0,0 0 0,-1 0 0,1 1 0,0-1 0,-1 0 0,1 1 0,-1-1 0,1 1 0,-1-1 0,0 1 0,1-1 0,-1 3 0,6 48 0,-6-46 0,-3 163 0,0-118 0,18-194 0,8-85 0,-23 219 0,1 0 0,1-1 0,-1 1 0,5-11 0,-6 19 0,0 0 0,1 0 0,-1 0 0,0 0 0,1 0 0,-1 0 0,1 0 0,-1 1 0,1-1 0,-1 0 0,1 0 0,0 1 0,-1-1 0,1 0 0,0 1 0,-1-1 0,1 1 0,0-1 0,0 1 0,0-1 0,1 0 0,-1 2 0,0-1 0,0 0 0,0 1 0,1-1 0,-1 0 0,0 1 0,0-1 0,0 1 0,0 0 0,0-1 0,0 1 0,0 0 0,0 0 0,0 0 0,0 0 0,-1-1 0,1 1 0,0 0 0,0 0 0,-1 1 0,1-1 0,0 1 0,16 28 0,-1 0 0,16 43 0,-22-49 0,0 0 0,1 0 0,2-1 0,0 0 0,23 28 0,-10-11 0,-22-34 0,-1 0 0,1 0 0,0 0 0,0 0 0,0-1 0,9 9 0,-12-14 0,-1 0 0,1 0 0,-1 0 0,1 1 0,-1-1 0,1 0 0,-1 0 0,1 0 0,-1 0 0,0 0 0,1 0 0,-1 0 0,1 0 0,-1 0 0,1 0 0,-1-1 0,1 1 0,-1 0 0,1 0 0,-1 0 0,0-1 0,1 1 0,-1 0 0,1 0 0,-1-1 0,0 1 0,1 0 0,-1-1 0,0 1 0,1 0 0,-1-1 0,0 1 0,0 0 0,1-1 0,-1 1 0,0-1 0,0 1 0,0 0 0,1-1 0,-1 1 0,0-1 0,0 1 0,0-1 0,0 1 0,0-1 0,0 1 0,0-1 0,0 0 0,4-26 0,-4 27 0,2-242 79,-4 119-1523,2 96-5382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0:57:26.3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89 1 24575,'0'5'0,"0"8"0,-5 7 0,-3 5 0,-4 9 0,-6 4 0,-5 2 0,1-7-8191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3:10.9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 24575,'0'5'0,"-6"19"0,-1 15 0,-5 18 0,-1 4 0,2-3 0,3-5 0,3-13-8191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3:12.5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0 260 24575,'0'334'0,"17"-618"124,0 5-1613,-17 248-5337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3:20.8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6 0,0 11 0,0 7 0,0 1 0,0 0 0,0 5 0,0 5 0,0 0 0,0 3 0,0-2 0,0-4 0,0-5 0,0-2 0,0-9-8191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46.3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24575,'0'6'0,"0"6"0,0 8 0,0 10 0,0 6 0,0 8 0,0 1 0,0-1 0,0-3 0,0 2 0,0 0 0,0-2 0,0-3 0,0-3 0,0-7-8191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50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2 130 24575,'0'344'0,"-2"-440"0,5-121 0,-3 215 0,0 0 0,0 0 0,0 0 0,0 0 0,1 0 0,-1 0 0,1 1 0,-1-1 0,1 0 0,0 0 0,0 0 0,0 0 0,0 1 0,1-3 0,-1 4 0,-1 0 0,1-1 0,-1 1 0,1 0 0,-1 0 0,1 0 0,-1-1 0,1 1 0,-1 0 0,1 0 0,-1 0 0,1 0 0,-1 0 0,1 0 0,0 0 0,-1 0 0,1 0 0,-1 0 0,1 1 0,-1-1 0,1 0 0,-1 0 0,1 0 0,-1 1 0,1-1 0,-1 0 0,1 0 0,-1 1 0,1-1 0,0 1 0,3 4 0,1-1 0,-1 1 0,0 0 0,-1 0 0,1 0 0,4 11 0,-1-4 0,9 24 0,2-2 0,1 0 0,2-1 0,2-2 0,26 30 0,-47-58 0,0-1 0,1 1 0,0-1 0,-1 0 0,1 0 0,0 0 0,0 0 0,0 0 0,0-1 0,0 1 0,1-1 0,-1 0 0,0 0 0,1 0 0,-1 0 0,7 0 0,-7-1 0,0-1 0,-1 1 0,1-1 0,0 0 0,0 0 0,-1 0 0,1 0 0,0 0 0,-1-1 0,1 1 0,-1-1 0,1 0 0,-1 1 0,0-1 0,0 0 0,2-3 0,7-9 0,-1 0 0,-1-1 0,0 0 0,-1 0 0,8-25 0,-7 20 0,-1 4-105,-1-1 0,-1-1 0,0 1 0,-1-1 0,-1 0 0,-1 0 0,0 0 0,-2-1 0,0 1 0,-1-1 0,0 1 0,-7-34 0,3 28-6721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53.5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27 24575,'0'-5'0,"0"-8"0,0 5 0,0 13 0,-6 12 0,-6 14 0,-8 7 0,-5 7 0,-4 3 0,3-3 0,1-8 0,-2-11 0,5-9-8191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38.4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24575,'5796'0'0,"-5759"2"-161,0 1-1,49 12 1,-61-10-720,-1-1-5945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57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24575,'0'5'0,"0"7"0,0 8 0,0 5 0,0 4 0,0 2 0,0 1 0,0 7 0,0 7 0,6 1 0,1-2 0,0-9-8191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4:59.4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152 0 24575,'0'5'0,"0"8"0,0 6 0,-5 1 0,-3 1 0,1 9 0,-14 16 0,-5 4 0,-2-6 0,-2-4 0,3-10-8191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5:01.3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1 218 24575,'3'4'0,"0"0"0,0 1 0,0-1 0,-1 0 0,0 1 0,1 0 0,-2-1 0,1 1 0,0 0 0,-1 0 0,0 0 0,0 6 0,4 65 0,-5-57 0,-1 344 0,1-860 0,0 491 0,0 1 0,1-1 0,-1 0 0,1 1 0,1-1 0,-1 1 0,1 0 0,2-8 0,-3 13 0,-1-1 0,1 0 0,-1 0 0,1 0 0,-1 1 0,1-1 0,-1 0 0,1 0 0,0 1 0,0-1 0,-1 1 0,1-1 0,0 1 0,0-1 0,0 1 0,-1-1 0,1 1 0,0 0 0,0-1 0,0 1 0,0 0 0,1 0 0,0 0 0,0 0 0,-1 1 0,1-1 0,0 1 0,0-1 0,0 1 0,-1 0 0,1 0 0,0-1 0,-1 1 0,1 1 0,-1-1 0,1 0 0,-1 0 0,0 0 0,2 2 0,19 23 0,-1 0 0,-1 1 0,-1 1 0,20 41 0,19 29 0,-56-95 0,0 1 0,0-1 0,1 0 0,-1 0 0,1 0 0,-1 0 0,1-1 0,0 1 0,0-1 0,0 0 0,0 0 0,1 0 0,-1 0 0,0 0 0,1-1 0,0 1 0,-1-1 0,1 0 0,0 0 0,-1 0 0,9 0 0,-8-2 0,-1 0 0,1 0 0,0 0 0,0 0 0,0-1 0,-1 1 0,1-1 0,-1 0 0,1 0 0,-1-1 0,0 1 0,0-1 0,0 1 0,0-1 0,0 0 0,-1 0 0,1 0 0,-1 0 0,0-1 0,0 1 0,2-5 0,3-5 0,-1 0 0,-1-1 0,0 0 0,-1 0 0,-1 0 0,0 0 0,0-1 0,0-19 0,-6-126 0,-1 75 0,3 49-1365,1 4-5461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48.1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15 24575,'0'338'0,"-2"-428"0,0 37 0,2 0 0,10-79 0,-2 108 0,0 36 0,-1 47 0,-2 268-1176,-5-319 987,0 37-6637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2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0 305 24575,'2'0'0,"-1"1"0,1-1 0,-1 1 0,1 0 0,-1-1 0,1 1 0,-1 0 0,0 0 0,1 0 0,-1 0 0,0 0 0,0 0 0,1 0 0,-1 0 0,0 1 0,0-1 0,0 0 0,-1 1 0,1-1 0,0 0 0,0 1 0,0 1 0,14 38 0,-14-37 0,17 69 0,-15-54 0,1-1 0,1 1 0,1-1 0,1 0 0,9 19 0,-15-36 0,-1-1 0,0 1 0,0 0 0,1-1 0,-1 1 0,0-1 0,0 1 0,1 0 0,-1-1 0,1 1 0,-1-1 0,1 0 0,-1 1 0,0-1 0,1 1 0,0-1 0,-1 0 0,1 1 0,-1-1 0,1 0 0,-1 1 0,1-1 0,0 0 0,-1 0 0,1 0 0,0 1 0,6-15 0,-7-27 0,-7-29 0,5 37 0,-1-1 0,-2 1 0,-2 0 0,-15-48 0,0 50 0,15 29 0,13 21 0,7 10 0,2 0 0,1-1 0,1 0 0,1-2 0,1 0 0,24 24 0,-33-40 0,1 0 0,0 0 0,0-1 0,0-1 0,1 1 0,1-2 0,-1 0 0,1-1 0,1 0 0,-1 0 0,1-2 0,0 0 0,0 0 0,0-1 0,0-1 0,16 1 0,-26-4 0,0 1 0,-1-1 0,1 1 0,0-1 0,0 0 0,-1-1 0,1 1 0,0 0 0,-1-1 0,1 0 0,-1 0 0,0 0 0,0 0 0,0-1 0,0 1 0,0-1 0,0 0 0,-1 0 0,1 0 0,-1 0 0,0 0 0,0 0 0,0-1 0,0 1 0,-1-1 0,1 1 0,-1-1 0,2-6 0,3-13 0,-1 0 0,0-1 0,1-36 0,-4 37 0,4-73-34,-7 68-188,3 0 0,0 0 0,1 1 1,2-1-1,15-49 0,-9 54-6604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2.9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24575,'6'0'0,"1"11"0,-5 9 0,-4 6 0,-1-1-8191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4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6 0,-2 13 0,-1 13 0,-2 5 0,5 0 0,1-1 0,-2-2 0,-1-3 0,-1-3 0,-2 0 0,-1-2 0,0-1 0,-2 1 0,1-6-8191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5.5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 0 24575,'0'6'0,"0"6"0,0 8 0,-6 10 0,-6 1 0,-8-6 0,0-6-8191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6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0 24575,'0'5'0,"0"8"0,0 6 0,0 6 0,0 4 0,0 2 0,0 2 0,0 0 0,0 0 0,-5 0 0,-3-6-8191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6:58.4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0 107 24575,'0'0'0,"1"-1"0,-1 1 0,0-1 0,1 1 0,-1 0 0,1-1 0,-1 1 0,0 0 0,1-1 0,-1 1 0,1 0 0,-1 0 0,1-1 0,-1 1 0,1 0 0,-1 0 0,1 0 0,-1 0 0,1 0 0,-1 0 0,1 0 0,0 0 0,-1 0 0,1 0 0,-1 0 0,1 0 0,-1 0 0,1 0 0,-1 0 0,1 1 0,-1-1 0,1 0 0,-1 0 0,1 0 0,-1 1 0,0-1 0,1 0 0,-1 1 0,1-1 0,-1 1 0,0-1 0,1 0 0,-1 1 0,0-1 0,1 1 0,-1-1 0,0 1 0,0-1 0,1 1 0,-1-1 0,0 1 0,0-1 0,0 1 0,0-1 0,0 1 0,0-1 0,0 1 0,7 38 0,-7-37 0,5 288 0,-7-201 0,0-228 0,5-179 0,-3 316 0,0-1 0,0 1 0,0 0 0,1-1 0,-1 1 0,1 0 0,-1-1 0,1 1 0,0 0 0,0-1 0,0 1 0,0 0 0,0 0 0,0 0 0,1 0 0,-1 0 0,1 0 0,-1 0 0,4-2 0,-4 4 0,-1-1 0,1 1 0,0 0 0,-1 0 0,1 0 0,0 0 0,-1 0 0,1 0 0,-1 0 0,1 0 0,0 0 0,-1 0 0,1 0 0,0 0 0,-1 1 0,1-1 0,-1 0 0,1 0 0,0 1 0,-1-1 0,1 0 0,-1 1 0,1-1 0,-1 0 0,1 2 0,16 25 0,-1 16 0,44 103 0,-52-128 0,1-1 0,2 0 0,-1-1 0,2 0 0,24 26 0,-33-38 0,1-1 0,0 1 0,-1-1 0,1 0 0,1 0 0,-1 0 0,0-1 0,1 0 0,-1 0 0,1 0 0,0 0 0,0-1 0,0 1 0,-1-1 0,1 0 0,6 0 0,-8-2 0,1 1 0,-1-1 0,0 0 0,0 0 0,1 0 0,-1 0 0,0 0 0,0-1 0,0 0 0,0 1 0,0-1 0,-1 0 0,1 0 0,-1-1 0,1 1 0,-1 0 0,0-1 0,1 0 0,-1 1 0,-1-1 0,1 0 0,0 0 0,-1 0 0,2-5 0,6-13 20,-1-1 0,-1 0 0,-1-1 0,0 0 0,1-25 0,2-116-1505,-8 125-5341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30:40.6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24575,'3796'0'0,"-3771"2"0,-1 0 0,1 2 0,-1 0 0,0 2 0,41 15 0,-37-12 0,-3-3-227,0-1-1,1-1 1,-1-2-1,1 0 1,34-3-1,-26 1-6598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19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83 134 24575,'0'290'0,"-3"-334"0,-2 1 0,-16-69 0,14 79 0,-14-36 0,16 54 0,0 0 0,0 0 0,2-1 0,0 1 0,-1-19 0,6 22 0,3 27 0,4 29 0,8 46 114,-6-36-1593,-6-30-5347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23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24575,'-1'102'0,"3"116"0,7-179 0,-2-26 0,-6-13 0,-1-1 0,1 1 0,-1 0 0,1-1 0,-1 1 0,1 0 0,-1-1 0,1 1 0,-1-1 0,0 1 0,1-1 0,-1 1 0,0-1 0,1 1 0,-1-1 0,0 1 0,1-1 0,-1 0 0,0 1 0,0-1 0,0 1 0,0-1 0,0 0 0,0 1 0,0-1 0,0-1 0,6-39 0,-1-1 0,-3 0 0,-1 0 0,-7-58 0,-5 56 0,11 44 0,0 0 0,0 0 0,0 0 0,0-1 0,0 1 0,0 0 0,0 0 0,0 0 0,0-1 0,0 1 0,0 0 0,0 0 0,-1 0 0,1-1 0,0 1 0,0 0 0,0 0 0,0 0 0,0 0 0,-1 0 0,1 0 0,0-1 0,0 1 0,0 0 0,-1 0 0,1 0 0,0 0 0,0 0 0,0 0 0,-1 0 0,1 0 0,0 0 0,0 0 0,0 0 0,-1 0 0,1 0 0,0 0 0,0 0 0,0 0 0,-1 0 0,1 0 0,0 0 0,0 0 0,0 0 0,-1 0 0,1 0 0,0 0 0,0 1 0,-8 23 0,1 66 0,5 159 0,4-163 0,-2-467 0,2 441 0,0-34 0,-2 1 0,0-1 0,-2 1 0,-5 30 0,7-57 0,0 1 0,0-1 0,0 1 0,0-1 0,0 1 0,0-1 0,0 1 0,0-1 0,0 1 0,-1-1 0,1 0 0,0 1 0,0-1 0,0 1 0,0-1 0,-1 1 0,1-1 0,0 0 0,0 1 0,-1-1 0,1 0 0,0 1 0,-1-1 0,1 0 0,0 1 0,-1-1 0,1 0 0,0 1 0,-1-1 0,1 0 0,-1 0 0,1 0 0,-1 0 0,0 1 0,-6-17 0,0-27 0,4-49 0,2 54 0,1 30 0,0 12 0,0 8-151,0 0-1,-1-1 0,-1 1 0,0-1 1,0 1-1,-1-1 0,-1 0 1,-6 14-1,-2-2-6674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24.7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6 0,-2 8 0,-1 10 0,-1 6 0,-2 7 0,0 3 0,-1-2 0,-1-3 0,1-3 0,0-8-8191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27.2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24575,'0'395'0,"0"-770"0,0 776 0,0-572-1365,0 132-5461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28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66 0 24575,'-6'6'0,"-1"11"0,1 10 0,-5-1 0,0 1 0,1 7 0,3 8 0,3 3 0,1-2 0,2-7-8191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08:31.1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 24575,'0'9'0,"-1"20"0,2 0 0,0 0 0,2 0 0,1 0 0,13 49 0,21 61 0,-35-250 0,-17-120 0,14 229 0,-1 1 0,1-1 0,0 0 0,0 1 0,-1-1 0,1 0 0,0 0 0,0 1 0,1-1 0,-1 0 0,0 1 0,1-1 0,-1 0 0,1 1 0,-1-1 0,1 0 0,0 1 0,-1-1 0,1 1 0,0-1 0,0 1 0,2-2 0,-2 2 0,1 0 0,-1 1 0,1-1 0,0 1 0,-1-1 0,1 1 0,-1-1 0,1 1 0,0 0 0,-1 0 0,1 0 0,0 0 0,-1 0 0,1 1 0,0-1 0,-1 0 0,1 1 0,2 0 0,7 3 0,0 1 0,-1 0 0,1 1 0,-1 0 0,10 8 0,27 25 0,53 55 0,-29-25 0,-57-55 0,-1 1 0,-1 0 0,14 23 0,21 24 0,-47-61 0,0 0 0,1 0 0,0 0 0,-1 0 0,1-1 0,-1 1 0,1 0 0,0-1 0,-1 1 0,1 0 0,0-1 0,0 1 0,-1-1 0,1 1 0,0-1 0,0 1 0,0-1 0,0 0 0,0 0 0,0 1 0,-1-1 0,1 0 0,0 0 0,0 0 0,0 0 0,0 0 0,0 0 0,0 0 0,0 0 0,1-1 0,0 0 0,-1 0 0,0 0 0,0-1 0,-1 1 0,1-1 0,0 1 0,0-1 0,-1 1 0,1-1 0,-1 1 0,1-1 0,-1 0 0,0 1 0,0-1 0,1-2 0,-3-65 0,-10-34-682,1-107-1,11 178-6143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04.8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1,'1222'0,"-1186"0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06.0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90,'183'3,"194"-6,-240-12,35-1,-159 15,33 1,0-1,0-3,0-2,65-17,-49 6,-35 11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12.52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0,'925'0,"-895"0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13.562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1 160,'100'-25,"-74"20,0-1,-1-1,33-14,-39 14,-1 0,1 1,0 1,0 1,1 1,23-1,124 4,-42 3,-12-9,211-39,-264 36,-35 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1:58.2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16 277 24575,'2'0'0,"-1"-1"0,1 1 0,-1-1 0,0 1 0,1-1 0,-1 0 0,0 0 0,1 0 0,-1 0 0,0 0 0,0 0 0,0 0 0,0 0 0,0 0 0,0 0 0,0-1 0,0 1 0,1-3 0,15-29 0,-16 30 0,84-218 0,-83 304 0,-4-18 0,0-19 0,1 0 0,3 1 0,12 74 0,-13-115 0,0-1 0,0 0 0,0 1 0,-1-1 0,1 0 0,-1 1 0,-1-1 0,1 1 0,-2 5 0,1-9 0,1 0 0,-1 0 0,0 0 0,0 0 0,-1 0 0,1 0 0,0 0 0,-1-1 0,1 1 0,-1 0 0,1-1 0,-1 1 0,0-1 0,0 0 0,0 0 0,0 1 0,0-1 0,0 0 0,0-1 0,0 1 0,0 0 0,0-1 0,0 1 0,0-1 0,-4 1 0,-26 2 0,25-3 0,0 0 0,0 1 0,-1-1 0,1 2 0,0-1 0,0 1 0,1 0 0,-1 0 0,-9 5 0,19-5 0,1-1 0,0 1 0,0-1 0,0 0 0,0-1 0,-1 1 0,9 0 0,153-1-1365,-136 0-5461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20.35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0,'6'0,"6"0,13 0,13 0,5 0,11 0,14 0,-1 0,-5 0,-3 0,-1 0,-4 0,-7 0,-5 0,-5 0,-3 0,-2 0,-6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21.70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66,'5'0,"8"0,12 0,12-5,6-2,6 0,11-4,6 0,8 1,8 4,-5 1,-4 3,-10 1,-10 1,-9 0,-6 0,-10 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36.676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33,'0'-6,"10"-1,10 0,12 1,16 2,6 2,4 6,9 3,4 5,5 1,1-2,-1-3,2-2,-7-3,-5 9,-7 3,-15-2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2T01:10:37.843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1 125,'61'2,"0"-3,0-3,0-3,115-27,-134 21,1 1,1 2,0 2,70-3,60-2,-83 4,-43 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14.9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24575,'0'11'0,"0"14"0,0 14 0,0 16 0,0 5 0,0 2 0,0 2 0,0-5 0,0-6 0,0-13-8191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0.0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99 502 24575,'2'103'0,"-5"112"0,3-214 0,0 0 0,0 1 0,0-1 0,0 0 0,0 0 0,-1 0 0,1 0 0,0 0 0,-1 0 0,1 0 0,-1 1 0,1-1 0,-1 0 0,1 0 0,-1 0 0,0-1 0,1 1 0,-2 1 0,1-1 0,1-1 0,-1 0 0,1 0 0,-1 0 0,0 0 0,1 0 0,-1 0 0,1 0 0,-1 0 0,1 0 0,-1 0 0,1-1 0,-1 1 0,0 0 0,1 0 0,-1 0 0,1-1 0,-1 1 0,1 0 0,0-1 0,-1 1 0,1 0 0,-1-1 0,1 1 0,-1-1 0,-26-37 0,18 17 0,1-1 0,1 0 0,0-1 0,2 0 0,0 1 0,-1-39 0,5-143 0,3 146 0,-3 57 0,1 0 0,0 0 0,0 0 0,0 0 0,0 0 0,0 0 0,1-1 0,-1 1 0,0 0 0,0 0 0,1 1 0,-1-1 0,0 0 0,1 0 0,-1 0 0,1 0 0,-1 0 0,1 0 0,0 0 0,1-1 0,-2 2 0,1 0 0,0 0 0,0 0 0,-1 0 0,1 0 0,0 0 0,-1 0 0,1 0 0,0 0 0,0 0 0,-1 1 0,1-1 0,0 0 0,-1 1 0,1-1 0,0 0 0,-1 1 0,1-1 0,-1 0 0,1 1 0,-1-1 0,2 2 0,37 44 0,-26-29 0,51 62 0,-45-53 0,0-1 0,2-1 0,0-1 0,2-1 0,0 0 0,1-2 0,36 22 0,3 4 0,-52-37 0,1 0 0,-1 0 0,1-2 0,0 1 0,17 6 0,-28-13 0,0-1 0,0 0 0,0 0 0,0 1 0,0-1 0,1 0 0,-1 0 0,0 0 0,0 0 0,0 0 0,0-1 0,0 1 0,0 0 0,0 0 0,0-1 0,0 1 0,0-1 0,0 1 0,0-1 0,0 1 0,0-1 0,0 1 0,0-1 0,0 0 0,-1 1 0,1-1 0,0 0 0,-1 0 0,1 0 0,0 0 0,-1 0 0,1 0 0,-1 0 0,1 0 0,-1 0 0,0 0 0,1 0 0,-1-1 0,10-46 0,-10 45 0,3-61 0,-3 0 0,-16-121 0,1 28 0,13 86-13,2 40-438,-1 0 1,-9-47-1,4 54-6375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0.9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191 1 24575,'0'5'0,"0"8"0,0 12 0,-5 7 0,-8 3 0,-1 8 0,-9 0 0,-1 0 0,-1-3 0,-2-8 0,3-15 0,6-16 0,7-13 0,4-5-8191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1.7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24575,'0'-10'0,"11"-4"0,3 11 0,5 12 0,0 15 0,-5 14 0,-3 6 0,-4 6 0,-4 1 0,-2 2 0,-1 2 0,0-2 0,-1-5 0,0-5 0,1-5 0,-1-3 0,1-2 0,0-7-8191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3.5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1 24575,'0'10'0,"0"16"0,0 12 0,-5 1 0,-2-1 0,-5-2 0,-6-6 0,0-4 0,-2 0 0,2 0 0,-7 2 0,2-5-8191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2T01:13:25.0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24575,'0'5'0,"0"13"0,0 9 0,0 10 0,0 5 0,0 5 0,5 1 0,2 2 0,5 5 0,1-3 0,-2-5 0,-3-4 0,-3-10-8191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03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0 122 24575,'1'18'0,"1"0"0,9 35 0,0 10 0,-5 10 0,-4-37 0,-1-31 0,-1-11 0,-2-50 0,3-101 0,0 153 0,-1 0 0,1 0 0,-1 0 0,1 1 0,0-1 0,1 0 0,-1 0 0,1 0 0,2-4 0,-4 7 0,1 1 0,-1-1 0,0 1 0,1-1 0,-1 1 0,0 0 0,1-1 0,-1 1 0,1 0 0,-1-1 0,1 1 0,-1 0 0,1 0 0,-1-1 0,1 1 0,-1 0 0,1 0 0,-1 0 0,1 0 0,-1 0 0,1 0 0,-1-1 0,1 1 0,-1 0 0,1 1 0,-1-1 0,1 0 0,1 0 0,-1 1 0,0 0 0,1 0 0,-1 0 0,0 0 0,0 0 0,0 0 0,0 0 0,0 0 0,0 0 0,0 1 0,0-1 0,0 0 0,0 3 0,32 69 0,-29-60 0,0-1 0,1 0 0,0 0 0,1 0 0,1-1 0,0 0 0,0 0 0,1-1 0,0 0 0,11 11 0,-18-21 0,-1 1 0,1-1 0,0 0 0,-1 1 0,1-1 0,0 0 0,0 1 0,-1-1 0,1 0 0,0 0 0,0 0 0,-1 0 0,1 0 0,0 0 0,0 0 0,-1 0 0,1 0 0,0 0 0,0 0 0,-1-1 0,1 1 0,0 0 0,0-1 0,-1 1 0,1 0 0,0-1 0,-1 1 0,1-1 0,-1 1 0,1 0 0,0-1 0,-1 0 0,1 1 0,-1-1 0,1 1 0,-1-1 0,0 0 0,1 1 0,-1-1 0,0 0 0,1 1 0,-1-1 0,0 0 0,0 0 0,0 1 0,1-2 0,11-46 0,-10 37 0,35-230-1365,-30 209-5461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3:46.7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182 631 24575,'0'-573'0,"0"570"0,1-29 0,-1 31 0,0 0 0,-1 0 0,1 0 0,0 0 0,1 0 0,-1 0 0,0 0 0,0 1 0,0-1 0,0 0 0,1 0 0,-1 0 0,0 0 0,1 1 0,-1-1 0,1 0 0,-1 0 0,1 1 0,-1-1 0,1 0 0,0 1 0,-1-1 0,1 0 0,0 1 0,-1-1 0,1 1 0,1-1 0,1 5 0,-1 0 0,0 0 0,1 0 0,-2 1 0,1-1 0,0 1 0,-1-1 0,0 1 0,0 0 0,0 0 0,0 5 0,1-1 0,18 80 0,-4 2 0,-3 0 0,0 140 0,-11-201 0,1-1 0,1 0 0,2 0 0,10 35 0,-6-30 0,-2 1 0,5 50 0,-12-68 0,2 10 0,-2-1 0,-1 1 0,-5 49 0,4-73 0,-1 1 0,1-1 0,-1 1 0,1-1 0,-1 0 0,0 1 0,0-1 0,0 0 0,-1-1 0,1 1 0,-1 0 0,1-1 0,-1 1 0,0-1 0,0 0 0,0 0 0,-1 0 0,1 0 0,0 0 0,-1-1 0,1 1 0,-1-1 0,1 0 0,-1 0 0,1-1 0,-6 1 0,-12 2 0,0-1 0,0-1 0,-31-3 0,31 1 0,-105-3 0,126 4 0,0 0 0,0-1 0,0 1 0,0 0 0,0 0 0,0 0 0,0 0 0,0 0 0,0 0 0,0 0 0,0 0 0,0 0 0,0 0 0,0 0 0,0 0 0,0 0 0,0 0 0,0-1 0,0 1 0,0 0 0,0 0 0,0 0 0,0 0 0,0 0 0,0 0 0,0 0 0,0 0 0,0 0 0,0 0 0,0 0 0,0 0 0,0 0 0,0-1 0,0 1 0,0 0 0,0 0 0,0 0 0,0 0 0,0 0 0,0 0 0,0 0 0,0 0 0,0 0 0,0 0 0,0 0 0,0 0 0,0 0 0,-1 0 0,1 0 0,0 0 0,0 0 0,0 0 0,13-7 0,18-3 0,22 1 0,54-1 0,24-4 0,-75 7-682,98 1-1,-120 6-6143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4:52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134 365 24575,'6'-13'0,"-1"0"0,-1 0 0,0 0 0,0 0 0,-2-1 0,3-18 0,-2-88 0,-3 75 0,1 30 0,-2 2 0,2 0 0,0 0 0,4-21 0,-5 34 0,0 0 0,0 0 0,0 0 0,0 0 0,0 0 0,0 0 0,0 1 0,0-1 0,0 0 0,0 0 0,0 0 0,0 0 0,0 0 0,0 0 0,0 0 0,0 1 0,0-1 0,0 0 0,0 0 0,0 0 0,0 0 0,0 0 0,0 0 0,0 0 0,0 0 0,1 0 0,-1 0 0,0 1 0,0-1 0,0 0 0,0 0 0,0 0 0,0 0 0,0 0 0,0 0 0,1 0 0,-1 0 0,0 0 0,0 0 0,0 0 0,0 0 0,0 0 0,0 0 0,1 0 0,-1 0 0,0 0 0,0 0 0,0 0 0,0 0 0,0 0 0,0 0 0,0 0 0,0 0 0,1 0 0,-1 0 0,0-1 0,0 1 0,0 0 0,0 0 0,0 0 0,0 0 0,0 0 0,0 0 0,0 0 0,0 0 0,1-1 0,6 20 0,4 23 0,6 86 0,-7-1 0,-6 185 0,-1 3 0,-1-290 0,2 1 0,9 34 0,2 10 0,-14-67 0,-1 1 0,1-1 0,-1 1 0,0-1 0,0 1 0,0-1 0,0 0 0,-1 1 0,1-1 0,-1 1 0,0-1 0,0 0 0,0 1 0,0-1 0,-1 0 0,1 0 0,-1 0 0,0 0 0,0 0 0,0 0 0,0-1 0,0 1 0,-1-1 0,1 1 0,-1-1 0,0 0 0,0 0 0,1 0 0,-1 0 0,0-1 0,-1 1 0,1-1 0,0 1 0,0-1 0,-1 0 0,-4 0 0,-12 3 0,-1-2 0,1 0 0,-1-2 0,-40-3 0,36 2 0,-5-1 0,258-3 0,-99 5-1365,-101 1-5461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01.0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54 0 24575,'2'1'0,"0"-1"0,0 1 0,0 0 0,0 0 0,0 0 0,0 0 0,0 1 0,0-1 0,0 0 0,-1 1 0,1-1 0,-1 1 0,1 0 0,-1-1 0,1 1 0,-1 0 0,0 0 0,0 0 0,0 0 0,0 0 0,1 4 0,16 46 0,-12-12 0,0 0 0,-3 1 0,-1 0 0,-3-1 0,-6 53 0,5-83-85,0 1 0,-1-1-1,0-1 1,0 1 0,-1 0-1,-1-1 1,1 0 0,-2 0-1,1 0 1,-1-1 0,0 1-1,-1-2 1,0 1 0,-1-1-1,-11 10 1,-7 3-6741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02.7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120 465 24575,'0'-465'0,"33"561"0,-5 16 0,30 108 0,35 139 0,-92-354 0,0 0 0,0 1 0,0-1 0,-1 0 0,0 1 0,0-1 0,0 0 0,-1 1 0,0-1 0,0 0 0,0 0 0,-4 10 0,3-12 0,1 0 0,-1 0 0,-1 0 0,1 0 0,0-1 0,-1 1 0,1-1 0,-1 1 0,0-1 0,0 0 0,0 0 0,0 0 0,0-1 0,0 1 0,-1-1 0,1 0 0,0 0 0,-1 0 0,1 0 0,-6 0 0,-57 4 0,-130-8 0,667 3-1365,-444 0-5461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26.2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147 0 24575,'3'5'0,"0"-1"0,1 1 0,-1-1 0,-1 1 0,1 0 0,-1 0 0,0 0 0,0 0 0,0 1 0,-1-1 0,0 0 0,1 11 0,1 73 0,-3-64 0,0-8 12,-1 0 0,-1 0 0,0 0 0,-1 0 0,-1 0 0,-1-1 0,0 1 0,-1-1 0,-13 23 0,3-11-309,-2-1 0,0 0 0,-2-2 0,-25 25 0,30-32-6529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48.7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0 678 24575,'1'0'0,"0"0"0,0 0 0,0 1 0,0-1 0,0 0 0,-1 1 0,1-1 0,0 0 0,0 1 0,0-1 0,-1 1 0,1-1 0,0 1 0,-1 0 0,1-1 0,0 1 0,-1-1 0,1 1 0,-1 0 0,1 0 0,-1-1 0,1 1 0,-1 0 0,1 0 0,-1 0 0,0 0 0,1 1 0,4 28 0,-4-25 0,9 149 0,-10 174 0,-3-145 0,3 258 0,0-1628 0,-1 1178 0,2 0 0,-1 0 0,1 0 0,1 0 0,0 0 0,3-11 0,-4 18 0,-1 0 0,1 1 0,0-1 0,-1 1 0,1-1 0,0 1 0,0 0 0,0-1 0,0 1 0,0 0 0,1 0 0,-1-1 0,0 1 0,0 0 0,1 0 0,-1 1 0,1-1 0,-1 0 0,1 0 0,-1 1 0,1-1 0,0 1 0,-1-1 0,1 1 0,-1 0 0,1-1 0,0 1 0,-1 0 0,1 0 0,0 0 0,0 0 0,-1 1 0,1-1 0,-1 0 0,1 1 0,0-1 0,-1 1 0,1-1 0,-1 1 0,1 0 0,2 1 0,7 5 0,0 0 0,0 0 0,0 1 0,-1 0 0,0 1 0,-1 0 0,10 12 0,55 75 0,-74-95 0,49 76 0,-4 2 0,58 137 0,-38-74 0,-55-120 0,1-1 0,1 0 0,1 0 0,1-2 0,1 1 0,1-2 0,0 0 0,1-1 0,1-1 0,1 0 0,27 17 0,-41-29 0,0 1 0,0 0 0,0 0 0,-1 0 0,0 0 0,0 1 0,0-1 0,5 13 0,-7-13 0,1-1 0,-1 1 0,1 0 0,0-1 0,0 0 0,1 1 0,-1-1 0,1-1 0,0 1 0,0 0 0,8 4 0,-12-7 0,1-1 0,-1 0 0,1 0 0,-1 0 0,1 0 0,-1 0 0,1 0 0,-1 0 0,1 0 0,-1 0 0,1 0 0,-1 0 0,1 0 0,-1 0 0,1 0 0,-1 0 0,0 0 0,1 0 0,-1-1 0,1 1 0,-1 0 0,1 0 0,-1-1 0,1 1 0,-1 0 0,0 0 0,1-1 0,-1 1 0,0 0 0,1-1 0,-1 1 0,0-1 0,1 0 0,4-6 0,-1 0 0,1 0 0,-1-1 0,-1 1 0,1-1 0,-2 0 0,5-15 0,8-68 0,-8 45 0,80-733 0,-78 666 0,4 0 0,32-127 0,-26 146-1365,-14 54-5461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5:58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281 408 24575,'0'-408'0,"16"611"0,0 11 0,-14-169 0,-1-29 0,0 0 0,-1-1 0,0 1 0,-2-1 0,0 0 0,-5 23 0,5-35 0,1-1 0,-1 1 0,0 0 0,0-1 0,0 1 0,0-1 0,-1 1 0,1-1 0,0 0 0,-1 0 0,0 0 0,1-1 0,-1 1 0,0-1 0,0 1 0,0-1 0,0 0 0,0 0 0,0 0 0,0 0 0,0-1 0,-4 1 0,-11 1 0,-1-1 0,-30-1 0,31 0 0,-76-4 0,56 2 0,30 1 0,11 1 0,466 0-1365,-442 0-5461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6:00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3 225 24575,'0'485'0,"-3"-651"0,7-185 0,-5 349 0,1 0 0,0 0 0,0 1 0,1-1 0,-1 0 0,0 0 0,1 0 0,-1 0 0,1 1 0,-1-1 0,1 0 0,0 1 0,0-1 0,0 0 0,0 1 0,0-1 0,0 1 0,0-1 0,3-1 0,-3 2 0,0 1 0,0 0 0,0 0 0,0 0 0,0 0 0,0-1 0,1 2 0,-1-1 0,0 0 0,0 0 0,0 0 0,0 0 0,0 1 0,0-1 0,0 0 0,0 1 0,0-1 0,0 1 0,0-1 0,0 1 0,0 0 0,0-1 0,1 2 0,5 4 0,0 0 0,-1 1 0,0 0 0,0 0 0,0 0 0,5 11 0,69 147 0,-60-118 0,1-1 0,55 84 0,-73-125 0,1-1 0,-1-1 0,0 1 0,1 0 0,0-1 0,0 0 0,0 1 0,0-2 0,1 1 0,-1 0 0,1-1 0,8 3 0,-10-4 0,-1-1 0,0 1 0,0-1 0,0 0 0,1 0 0,-1 0 0,0 0 0,0 0 0,0 0 0,1-1 0,-1 1 0,0-1 0,0 1 0,0-1 0,0 0 0,0 0 0,0 0 0,0 0 0,0 0 0,0-1 0,-1 1 0,1 0 0,0-1 0,-1 0 0,1 1 0,-1-1 0,0 0 0,1 1 0,-1-1 0,0 0 0,1-4 0,5-8 0,-1 0 0,-1-1 0,0 0 0,-1 0 0,-1 0 0,3-25 0,0-101 0,-6 105 0,-4-242-1365,3 238-5461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6:02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2380 331 24575,'-28'-2'0,"-1"-2"0,0 0 0,1-2 0,-36-11 0,-29-7 0,-132-28 0,126 27 0,-1 3 0,-2 5 0,-109-5 0,-170 23 0,165 2 0,196-4 0,0 2 0,0 0 0,0 1 0,0 1 0,1 1 0,-1 1 0,1 0 0,0 2 0,0 0 0,1 1 0,0 1 0,1 0 0,-1 2 0,2 0 0,0 1 0,0 0 0,-16 18 0,-27 27 0,-98 125 0,136-153 0,1 1 0,1 1 0,2 1 0,1 0 0,2 1 0,-20 67 0,9 25 0,6 1 0,-4 130 0,19 372 0,6-606 0,0 1 0,2-1 0,0 1 0,1-1 0,2-1 0,0 1 0,1-1 0,1 0 0,16 27 0,-8-22 0,1-1 0,1-1 0,1-1 0,1 0 0,1-2 0,36 28 0,-28-27 0,1 0 0,0-2 0,2-1 0,0-2 0,1-1 0,0-1 0,1-3 0,63 15 0,77 4 0,2-8 0,1-8 0,185-9 0,-359-6 0,91 0 0,106-15 0,-168 10 0,0-2 0,-1 0 0,1-3 0,-2 0 0,1-2 0,56-32 0,-46 19 0,-2-2 0,-1-2 0,-1-2 0,-2-1 0,-1-2 0,33-42 0,-43 45 0,-1-1 0,-2-2 0,-1 0 0,-2-1 0,-1-1 0,-2 0 0,22-77 0,-22 43 0,-4-1 0,-3-1 0,-3 0 0,-3 0 0,-3 0 0,-3 0 0,-4 0 0,-2 0 0,-4 1 0,-38-122 0,15 90 0,-5 2 0,-4 3 0,-4 1 0,-4 2 0,-4 3 0,-102-125 0,152 209-60,-77-90 248,74 87-402,-1 0 1,-1 1 0,0 1 0,0 0-1,-1 1 1,-14-8 0,-1 5-6613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6:04.2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2387 1339 24575,'1'0'0,"1"-2"0,-1 1 0,0 0 0,1 0 0,-1 0 0,0-1 0,0 1 0,0 0 0,0-1 0,0 1 0,0-1 0,0 1 0,-1-1 0,1 1 0,-1-1 0,1 0 0,-1 1 0,1-1 0,-1 0 0,0 0 0,0 1 0,0-1 0,0-2 0,0-6 0,0 0 0,0 0 0,-2 0 0,1 0 0,-1 0 0,0 1 0,-1-1 0,0 1 0,0-1 0,-6-9 0,-9-16 0,-27-39 0,45 74 0,-56-80 0,-2 2 0,-5 4 0,-2 2 0,-4 3 0,-2 3 0,-3 3 0,-102-66 0,140 104 0,-63-44 0,-201-104 0,223 136 0,30 13 0,-2 2 0,0 2 0,-90-24 0,87 33 0,-1 3 0,0 1 0,0 4 0,-1 1 0,1 3 0,0 2 0,-61 12 0,100-12 0,0 1 0,1 1 0,0 0 0,0 1 0,0 0 0,0 1 0,1 1 0,1 0 0,-1 0 0,1 1 0,0 0 0,1 1 0,0 1 0,1-1 0,0 2 0,-14 22 0,-1 11 0,2 0 0,1 1 0,-19 70 0,17-48 0,7-18 0,3 0 0,1 1 0,3 1 0,-3 78 0,12 214 0,4-151 0,-4-157 0,2-1 0,2 0 0,1-1 0,2 1 0,1-1 0,1 0 0,2-1 0,2 0 0,0-1 0,20 32 0,-4-13 0,1-1 0,61 75 0,-73-104 0,1-1 0,1 0 0,0-1 0,2-2 0,0 0 0,1-1 0,44 23 0,67 21 0,268 81 0,-304-111 0,-55-16 0,0-1 0,1-2 0,0-2 0,55 4 0,168-14 0,-113-1 0,-134 2 0,1-1 0,-1 0 0,0-2 0,0 0 0,0-1 0,0-1 0,0-1 0,-1-1 0,0-1 0,-1 0 0,0-1 0,0-1 0,-1-1 0,0 0 0,0-2 0,-2 0 0,0 0 0,0-1 0,-1-1 0,-1-1 0,0 0 0,16-27 0,-7 3 0,-2-1 0,-1-1 0,-2-1 0,-2 0 0,-2-1 0,-1 0 0,-3-1 0,-2 0 0,-2-1 0,0-47 0,-10-249-1365,4 300-5461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04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 0 24575,'0'5'0,"0"8"0,0 11 0,0 8 0,0 4 0,-5 1 0,-2-1 0,0-5-8191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12.6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100 594 24575,'-2'-182'0,"5"-193"0,2 345 0,-5 29 0,0 1 0,0 0 0,0 0 0,0 0 0,0-1 0,0 1 0,0 0 0,0 0 0,0-1 0,0 1 0,0 0 0,0 0 0,0 0 0,0-1 0,0 1 0,0 0 0,0 0 0,0 0 0,0-1 0,0 1 0,1 0 0,-1 0 0,0 0 0,0 0 0,0 0 0,0-1 0,1 1 0,-1 0 0,0 0 0,0 0 0,0 0 0,0 0 0,1 0 0,-1 0 0,0-1 0,0 1 0,0 0 0,1 0 0,-1 0 0,0 0 0,0 0 0,0 0 0,1 0 0,-1 0 0,0 0 0,0 0 0,0 0 0,1 1 0,5 11 0,1 21 0,17 100 0,21 147 0,-39-248 0,18 62 0,-14-60 0,-9-31 0,0 0 0,-1 0 0,1-1 0,-1 1 0,1 0 0,-1 0 0,0 0 0,0 0 0,0-1 0,-1 1 0,1 0 0,-1 0 0,1 0 0,-1 0 0,0-1 0,0 1 0,0 0 0,0-1 0,-1 1 0,-2 3 0,1-2 0,0-1 0,-1 0 0,1 0 0,-1 0 0,0-1 0,0 1 0,0-1 0,0 0 0,0 0 0,-1 0 0,-6 1 0,-11 2 0,0-1 0,1-1 0,-1-1 0,-26-1 0,43-1 0,-27-1 0,35 1 0,22-2 0,-1 1 0,39 4 0,150 49-1365,-178-47-5461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18.1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24575,'0'594'0,"-2"-729"0,5-160 0,-3 293 0,5-35 0,-4 37 0,-1-1 0,0 1 0,0-1 0,0 1 0,0-1 0,1 1 0,-1-1 0,0 1 0,0-1 0,1 1 0,-1-1 0,0 1 0,1-1 0,-1 1 0,0-1 0,1 1 0,-1 0 0,1-1 0,-1 1 0,1 0 0,-1-1 0,1 1 0,-1 0 0,1 0 0,-1-1 0,1 1 0,0 0 0,-1 0 0,1 0 0,-1 0 0,1 0 0,-1 0 0,1 0 0,0 0 0,-1 0 0,1 0 0,-1 0 0,1 0 0,-1 0 0,1 0 0,-1 1 0,1-1 0,0 0 0,-1 0 0,1 1 0,-1-1 0,0 0 0,1 1 0,-1-1 0,1 0 0,-1 1 0,1-1 0,-1 1 0,1 0 0,8 8 0,0 0 0,-1 0 0,0 1 0,-1 1 0,0-1 0,7 15 0,33 77 0,-20-40 0,-4-11 0,53 100 0,-66-133 0,2-1 0,0 0 0,1-1 0,0 0 0,31 27 0,-39-39 0,-1-1 0,1 1 0,0-1 0,0 0 0,0 0 0,0-1 0,0 0 0,1 1 0,7 0 0,-12-2 0,1-1 0,0 0 0,-1 0 0,1 0 0,0 0 0,-1 0 0,1-1 0,-1 1 0,1 0 0,0-1 0,-1 1 0,1-1 0,-1 0 0,1 1 0,-1-1 0,0 0 0,1 0 0,-1 0 0,0 0 0,1 0 0,-1 0 0,0 0 0,0-1 0,0 1 0,0 0 0,0-1 0,0 1 0,-1 0 0,1-1 0,0 1 0,-1-1 0,1 1 0,-1-1 0,1 0 0,-1 1 0,0-4 0,6-23 0,-1-1 0,-2 0 0,-1-1 0,-3-32 0,-17-119 0,-31-117-1365,43 247-5461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18.7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24575,'0'11'0,"0"9"0,0 11 0,0 12 0,0 4 0,0-1 0,0-2 0,0 1 0,0-1 0,-6-2 0,-6-4 0,-2-3 0,1-1 0,4-7-8191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7:22.75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24575,'0'6'0,"0"6"0,-5 13 0,-8 2 0,-6-4 0,-6 0 0,-9 1 0,-5-3 0,5 0 0,3-4 0,0 1 0,2-2 0,4-5-8191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07.8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200 697 24575,'0'-697'0,"0"1243"0,-1-535 0,1 0 0,-1-1 0,-1 1 0,0-1 0,-1 1 0,0-1 0,0 0 0,-1 0 0,0 0 0,-1-1 0,0 1 0,0-1 0,-1 0 0,-1-1 0,1 1 0,-1-1 0,-1-1 0,1 1 0,-12 7 0,-11 10 0,20-18 0,1 0 0,0 1 0,0 0 0,1 1 0,-13 17 0,20-26 0,1 1 0,-1-1 0,1 1 0,0 0 0,-1-1 0,1 1 0,-1-1 0,1 1 0,0 0 0,0-1 0,-1 1 0,1 0 0,0-1 0,0 1 0,0 0 0,0-1 0,0 1 0,0 0 0,0-1 0,0 1 0,0 0 0,0-1 0,0 1 0,0 0 0,1-1 0,-1 1 0,0 0 0,0-1 0,1 1 0,-1-1 0,0 1 0,1 0 0,-1-1 0,1 1 0,-1-1 0,1 1 0,-1-1 0,1 1 0,-1-1 0,1 0 0,-1 1 0,1-1 0,0 0 0,-1 1 0,1-1 0,-1 0 0,1 0 0,0 1 0,-1-1 0,1 0 0,0 0 0,-1 0 0,1 0 0,0 0 0,1 0 0,40-2 0,62-20 0,-37 6 0,-1 4 0,81-5 0,-548 19-1365,366-2-5461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28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2 113 24575,'0'479'0,"-1"-561"0,3-104 0,-3 184 0,1 0 0,0 0 0,0 0 0,1 0 0,-1 1 0,0-1 0,1 0 0,-1 0 0,1 0 0,-1 0 0,1 1 0,0-1 0,0 0 0,0 1 0,0-1 0,0 0 0,0 1 0,3-3 0,-3 4 0,0-1 0,0 1 0,0 0 0,0 0 0,0 0 0,0-1 0,0 1 0,0 0 0,1 1 0,-1-1 0,0 0 0,0 0 0,0 0 0,0 1 0,0-1 0,0 0 0,0 1 0,0-1 0,0 1 0,0-1 0,-1 1 0,1 0 0,1 0 0,8 8 0,-1 0 0,0 0 0,0 0 0,7 12 0,180 286 0,-193-303 0,0 1 0,0-1 0,0 1 0,1-1 0,-1 0 0,6 4 0,-8-7 0,-1-1 0,1 1 0,-1-1 0,1 1 0,0-1 0,-1 0 0,1 1 0,0-1 0,-1 0 0,1 0 0,0 1 0,-1-1 0,1 0 0,0 0 0,0 0 0,-1 0 0,1 0 0,0 0 0,-1 0 0,1 0 0,0 0 0,0 0 0,-1-1 0,1 1 0,0 0 0,-1 0 0,1-1 0,0 1 0,-1 0 0,1-1 0,-1 1 0,1-1 0,-1 1 0,1-1 0,0 1 0,-1-1 0,0 1 0,1-1 0,-1 1 0,1-1 0,-1 0 0,0 1 0,1-1 0,-1 0 0,0 1 0,0-1 0,1 0 0,-1 1 0,0-1 0,0 0 0,0 0 0,0 1 0,0-1 0,0-1 0,5-28 0,-1 0 0,-1-1 0,-1 1 0,-2-1 0,-4-33 0,1-11 0,1-277-1365,2 319-5461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4.2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12 231 24575,'3'56'0,"3"0"0,2-1 0,22 81 0,-10-55 0,38 261 0,-54-320 0,1-1 0,1 0 0,12 31 0,-15-45 0,-2-5 0,-1-1 0,1 1 0,-1 0 0,1-1 0,-1 1 0,0 0 0,1 0 0,-1-1 0,0 1 0,0 0 0,0-1 0,-1 1 0,1 0 0,0 0 0,-1-1 0,1 1 0,-1 0 0,1-1 0,-1 1 0,-1 1 0,2-2 0,-1-1 0,0 1 0,0-1 0,1 1 0,-1-1 0,0 0 0,0 1 0,0-1 0,0 0 0,1 0 0,-1 0 0,0 0 0,0 0 0,0 0 0,0 0 0,0 0 0,1 0 0,-1 0 0,0 0 0,0 0 0,0 0 0,0-1 0,0 1 0,1 0 0,-1-1 0,0 1 0,0-1 0,1 1 0,-1-1 0,0 1 0,1-1 0,-1 1 0,0-1 0,1 0 0,-1 1 0,1-1 0,-1 0 0,1 0 0,-1 1 0,1-1 0,-1-1 0,-6-8 0,0 0 0,0-1 0,1 1 0,1-2 0,0 1 0,0 0 0,1-1 0,-3-13 0,-18-106 0,21 102 0,-44-460 0,46 451 0,-4 2 0,5 16 0,25 45 0,81 94 0,5-5 0,5-5 0,145 106 0,-254-209 0,0-2 0,-1 1 0,1-1 0,0 0 0,0-1 0,7 4 0,-11-7 0,-1 1 0,0-1 0,0 1 0,0-1 0,0 0 0,0 1 0,0-1 0,1 0 0,-1 0 0,0 0 0,0 0 0,0 0 0,1 0 0,-1-1 0,0 1 0,0 0 0,0-1 0,0 1 0,0 0 0,0-1 0,0 1 0,0-1 0,0 0 0,0 1 0,0-1 0,0 0 0,0 0 0,0 1 0,0-1 0,0 0 0,-1 0 0,1 0 0,0 0 0,-1 0 0,1 0 0,-1 0 0,1-2 0,5-14 0,-2 0 0,0 0 0,-1-1 0,0 0 0,-2 1 0,0-1 0,-1 0 0,-3-21 0,2-12 0,1-45-116,-14-364-1133,7 394-5577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5.8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24575,'5'104'0,"21"123"0,1 5 0,-22-175 0,-2-28 0,-1 1 0,-3 54 0,-4-62 0,4-22 0,1 0 0,0 0 0,0 0 0,0 0 0,0 0 0,-1 0 0,1 0 0,0 0 0,0 0 0,0 0 0,-1 0 0,1 0 0,0 0 0,0 0 0,0 0 0,-1 0 0,1 0 0,0 0 0,0 0 0,0 0 0,0 0 0,-1 0 0,1 0 0,0 0 0,0-1 0,0 1 0,0 0 0,-1 0 0,1 0 0,0 0 0,0 0 0,0 0 0,0-1 0,0 1 0,0 0 0,0 0 0,-1 0 0,1 0 0,0-1 0,0 1 0,0 0 0,0 0 0,0 0 0,0-1 0,0 1 0,0 0 0,0 0 0,-10-40 0,-1-107 0,8-155 0,3 207 0,0 84 0,0 2 0,0 0 0,0 0 0,1-1 0,3-13 0,-4 22 0,1-1 0,-1 1 0,1 0 0,-1-1 0,1 1 0,-1 0 0,1 0 0,-1-1 0,1 1 0,0 0 0,0 0 0,0 0 0,0 0 0,0 0 0,0 0 0,0 0 0,0 0 0,0 0 0,0 0 0,1 1 0,-1-1 0,0 1 0,0-1 0,1 1 0,-1-1 0,0 1 0,1-1 0,-1 1 0,1 0 0,-1 0 0,0 0 0,1 0 0,-1 0 0,1 0 0,-1 0 0,2 1 0,8 3 0,-1 0 0,0 0 0,0 1 0,0 1 0,-1-1 0,1 2 0,-2-1 0,15 14 0,-10-9 0,501 451 0,-438-383 0,-53-64 0,-22-15 0,0 0 0,-1 0 0,1 0 0,0 0 0,-1 0 0,1 0 0,-1 0 0,1-1 0,0 1 0,-1 0 0,1 0 0,-1 0 0,1-1 0,-1 1 0,1 0 0,-1-1 0,1 1 0,-1 0 0,1-1 0,-1 1 0,1-1 0,-1 1 0,1-1 0,-1 1 0,1-1 0,1-4 0,0 0 0,0 0 0,-1-1 0,1 1 0,-1 0 0,0 0 0,0-11 0,6-108-341,-6-1 0,-5 1-1,-27-170 1,17 220-6485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7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1559 68 24575,'-1'-1'0,"1"0"0,0 0 0,-1-1 0,1 1 0,-1 0 0,1 0 0,-1 0 0,0-1 0,1 1 0,-1 0 0,0 0 0,0 0 0,0 0 0,0 0 0,0 1 0,0-1 0,0 0 0,0 0 0,0 0 0,0 1 0,0-1 0,-2 0 0,-29-12 0,27 12 0,-24-7 0,0 1 0,0 1 0,-1 1 0,-33 0 0,-125 6 0,95 1 0,-12-3 0,24 0 0,-100 11 0,161-7 0,1 2 0,0 0 0,0 2 0,0 0 0,0 1 0,1 0 0,1 2 0,0 0 0,0 1 0,-16 14 0,-14 15 0,-82 89 0,105-100 0,2 1 0,1 0 0,1 1 0,2 2 0,1 0 0,1 0 0,-12 41 0,-59 255 0,84-315 0,-8 56 0,2 1 0,4 0 0,6 107 0,1-92 0,1-53 0,2 0 0,1-1 0,1 0 0,2 0 0,2-1 0,0 0 0,30 55 0,-35-75 0,0-1 0,1 1 0,0-1 0,0-1 0,1 1 0,0-1 0,1 0 0,0-1 0,0 0 0,1-1 0,14 9 0,-6-6 0,0-2 0,0 0 0,1-1 0,1-1 0,-1 0 0,25 2 0,78 10 0,162 3 0,129-20 0,-208-4 0,-184 3 0,0-1 0,0-1 0,0 0 0,0-2 0,0-1 0,-1 0 0,25-11 0,-29 9 0,-2-1 0,1 0 0,-1-1 0,0 0 0,-1-1 0,0-1 0,-1 0 0,0-1 0,18-23 0,-13 11 0,-1-2 0,-1 1 0,-1-2 0,-1 0 0,-2 0 0,-1-1 0,-1-1 0,-1 0 0,5-45 0,-1-27 0,-2-144 0,-9 185 0,0 36 0,-1-279 0,-3 216 0,-22-124 0,20 184-341,-1 1 0,-1 1-1,-16-37 1,0 16-6485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8:49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1816 548 24575,'-1'-4'0,"-1"-1"0,1 0 0,-1 1 0,0-1 0,0 1 0,0 0 0,0 0 0,-1 0 0,0 0 0,0 0 0,0 0 0,0 1 0,-8-6 0,-2-5 0,-40-43 0,-100-81 0,-74-36 0,223 170 0,-16-10 0,0 0 0,-1 2 0,0 0 0,-28-11 0,34 18 0,1 0 0,-1 1 0,0 1 0,0 0 0,0 2 0,0-1 0,-29 2 0,-57 3 0,-84 8 0,146-2 0,1 1 0,0 2 0,1 2 0,-65 33 0,-22 8 0,107-48 0,1 2 0,-1-1 0,2 2 0,-1 0 0,1 1 0,1 0 0,0 2 0,1-1 0,0 2 0,1-1 0,0 2 0,1 0 0,1 0 0,0 1 0,-11 24 0,-4 21 0,2 1 0,-30 129 0,40-141 0,-3 37 0,3 0 0,4 1 0,4 0 0,10 131 0,-4-193 0,1 0 0,1 0 0,1 0 0,2-1 0,0 1 0,16 38 0,-18-55 0,0 0 0,1-1 0,0 0 0,0 1 0,1-2 0,0 1 0,0-1 0,0 0 0,1 0 0,0 0 0,1-1 0,0-1 0,0 1 0,0-1 0,0 0 0,1-1 0,-1 0 0,1 0 0,0-1 0,1 0 0,10 2 0,96 9 0,1-5 0,173-8 0,-138-2 0,-101 0 0,1-1 0,-1-3 0,0-2 0,0-2 0,0-3 0,-1-1 0,-1-3 0,75-35 0,-102 39 0,-1 0 0,-1-2 0,0 0 0,-1-1 0,-1-1 0,0-1 0,-1 0 0,-1-2 0,-1 1 0,0-2 0,-1 0 0,-2-1 0,0 0 0,-1-1 0,-1 0 0,-1-1 0,-1 0 0,-1 0 0,-1-1 0,-1 0 0,-1 0 0,0-33 0,-2-392-25,-5 280-1315,2 117-5486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06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5 231 24575,'0'-230'0,"-1"286"0,-1-27 0,2 0 0,1 0 0,1 0 0,11 49 0,-12-74 0,0 1 0,0-1 0,0 0 0,0 0 0,-1 1 0,0-1 0,0 7 0,-1-9 0,1 0 0,-1 0 0,1-1 0,-1 1 0,1 0 0,-1-1 0,0 1 0,0 0 0,0-1 0,0 1 0,0-1 0,-1 0 0,1 1 0,0-1 0,-1 0 0,1 0 0,0 1 0,-4 0 0,5-2 0,0 0 0,0 0 0,0 1 0,1-1 0,-1 0 0,0 0 0,0 0 0,0 0 0,0 0 0,0 0 0,0 0 0,0 0 0,0 0 0,1 0 0,-1 0 0,0 0 0,0 0 0,0 0 0,0 1 0,0-1 0,0 0 0,0 0 0,0 0 0,0 0 0,0 0 0,0 0 0,0 0 0,0 1 0,0-1 0,0 0 0,0 0 0,0 0 0,0 0 0,0 0 0,0 0 0,0 0 0,0 1 0,0-1 0,0 0 0,0 0 0,0 0 0,0 0 0,0 0 0,0 0 0,0 0 0,0 1 0,0-1 0,0 0 0,0 0 0,0 0 0,0 0 0,-1 0 0,1 0 0,0 0 0,0 0 0,0 0 0,0 0 0,0 0 0,0 1 0,0-1 0,0 0 0,-1 0 0,1 0 0,0 0 0,0 0 0,0 0 0,0 0 0,0 0 0,16 2 0,25-3 0,-38 1 0,61-8-1365,-35 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29:4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50 285 24575,'-2'-88'0,"-1"45"0,3 0 0,6-57 0,-6 99 0,0 1 0,0 0 0,0-1 0,0 1 0,0-1 0,0 1 0,0 0 0,0-1 0,0 1 0,0 0 0,0-1 0,1 1 0,-1-1 0,0 1 0,0 0 0,0-1 0,0 1 0,1 0 0,-1 0 0,0-1 0,0 1 0,1 0 0,-1-1 0,0 1 0,1 0 0,-1 0 0,0 0 0,1-1 0,-1 1 0,0 0 0,1 0 0,-1 0 0,0 0 0,1-1 0,-1 1 0,0 0 0,1 0 0,-1 0 0,0 0 0,1 0 0,-1 0 0,1 0 0,-1 0 0,0 0 0,1 0 0,0 1 0,19 15 0,13 28 0,-21-23 0,-2 0 0,0 0 0,-1 1 0,-1 0 0,-1 1 0,7 41 0,7 144 0,-18-175 0,-1-19 0,-1 0 0,0 1 0,-1-1 0,-1 1 0,0-1 0,0 0 0,-7 23 0,7-34 0,-1-1 0,0 1 0,0 0 0,0-1 0,0 1 0,-1-1 0,1 1 0,-1-1 0,1 0 0,-1 0 0,0 0 0,1-1 0,-1 1 0,0-1 0,0 1 0,0-1 0,-1 0 0,1 0 0,0-1 0,0 1 0,-1 0 0,-3-1 0,-11 2 0,-1-1 0,-32-3 0,32 0 0,-12 0 0,47 0 0,50 1 0,357 25-1365,-379-20-5461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0:57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192 1 24575,'0'5'0,"-6"8"0,-6 1 0,-2 3 0,1 5 0,-1 10 0,-5 3 0,1 3 0,-2-6 0,3-3 0,-1-1 0,-4 11 0,3-1-8191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0:54.4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39 160 24575,'0'480'0,"-6"-443"0,6-36 0,0-1 0,0 0 0,0 0 0,0 0 0,0 0 0,0 0 0,0 1 0,0-1 0,0 0 0,-1 0 0,1 0 0,0 0 0,0 0 0,0 0 0,0 1 0,0-1 0,0 0 0,0 0 0,0 0 0,-1 0 0,1 0 0,0 0 0,0 0 0,0 0 0,0 0 0,0 0 0,0 0 0,-1 0 0,1 0 0,0 1 0,0-1 0,0 0 0,0 0 0,0 0 0,-1 0 0,1 0 0,0 0 0,0-1 0,0 1 0,0 0 0,0 0 0,-1 0 0,1 0 0,0 0 0,0 0 0,0 0 0,0 0 0,0 0 0,-1 0 0,1 0 0,0 0 0,0 0 0,0-1 0,0 1 0,0 0 0,-8-22 0,-1-41 0,3-1 0,3 0 0,6-87 0,-1 68 0,-1 90 0,0 0 0,1 1 0,0-1 0,0 0 0,1 0 0,0 0 0,7 12 0,42 68 0,-14-23 0,-8-8 0,46 78 0,-74-131 0,-1 1 0,1-1 0,0 0 0,1-1 0,-1 1 0,1 0 0,-1-1 0,1 1 0,0-1 0,0 0 0,0 0 0,0 0 0,0 0 0,0-1 0,0 1 0,1-1 0,-1 0 0,1 0 0,6 2 0,-7-4 0,0 1 0,0-1 0,0 0 0,0 1 0,0-1 0,0-1 0,0 1 0,0 0 0,0-1 0,0 1 0,-1-1 0,1 0 0,-1 0 0,1 0 0,-1 0 0,0-1 0,0 1 0,0-1 0,0 1 0,0-1 0,-1 1 0,1-1 0,1-3 0,4-8 0,0-1 0,-2 0 0,1-1 0,-2 1 0,0-1 0,0 0 0,1-31 0,-4-123 0,-2 112 0,-2-171-1365,3 199-5461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0:55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217 1 24575,'6'0'0,"1"5"0,0 8 0,-2 6 0,-1 6 0,-1 4 0,-7 2 0,-3 2 0,-5-6 0,-7-1 0,-4 6 0,-5-3 0,-3-6 0,-1-8 0,0-5 0,-1 0 0,5-1-8191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07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309 380 24575,'1'-45'0,"0"23"0,0 0 0,-2 0 0,0 0 0,-2 0 0,0 0 0,-1 1 0,-12-35 0,-8-20 0,12 35 0,8 33 0,3 12 0,4 144 0,-4 179 0,1-319 0,-1 1 0,0-1 0,-1 0 0,1 0 0,-2 0 0,1 0 0,-1 0 0,0 0 0,-1-1 0,1 1 0,-10 12 0,9-15 0,0-1 0,-1 0 0,1 0 0,-1 0 0,0-1 0,0 1 0,-1-1 0,1 0 0,-1-1 0,1 1 0,-1-1 0,0 0 0,0-1 0,0 1 0,0-1 0,-9 1 0,-85 0 0,91 2 0,20 3 0,22 2 0,27-3-105,102-4 0,-106-3-1050,-21 1-5671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1.7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102 480 24575,'-1'0'0,"0"0"0,0 0 0,0-1 0,0 1 0,0-1 0,1 1 0,-1 0 0,0-1 0,0 1 0,0-1 0,1 0 0,-1 1 0,0-1 0,1 1 0,-1-1 0,0 0 0,1 0 0,-1 1 0,1-1 0,-1 0 0,1 0 0,-1 0 0,1 0 0,0 0 0,0 0 0,-1 1 0,1-3 0,-6-29 0,6 25 0,-3-44 0,2-1 0,3 0 0,10-66 0,2-31 0,-8 176 0,1-1 0,12 30 0,25 90 0,-34-88 0,-2 0 0,-3 1 0,-3 0 0,-9 106 0,7-161 0,0-1 0,-1 1 0,0 0 0,0-1 0,0 1 0,0-1 0,0 1 0,-1-1 0,0 0 0,1 1 0,-1-1 0,0 0 0,-1 0 0,1 0 0,0-1 0,-1 1 0,0 0 0,-4 3 0,-3 0 0,0-1 0,0 1 0,-1-2 0,-17 6 0,21-8 0,0 1 0,0-1 0,0 1 0,0 0 0,1 0 0,-1 1 0,1 0 0,0 0 0,0 1 0,0-1 0,0 1 0,-6 8 0,12-13 0,0 1 0,-1 0 0,1-1 0,0 1 0,0-1 0,0 1 0,0 0 0,0-1 0,-1 1 0,1 0 0,0-1 0,0 1 0,1 0 0,-1-1 0,0 1 0,0 0 0,0-1 0,0 1 0,1-1 0,-1 1 0,0 0 0,0-1 0,1 1 0,-1-1 0,0 1 0,1-1 0,-1 1 0,1-1 0,-1 1 0,1-1 0,-1 1 0,1-1 0,-1 1 0,1-1 0,-1 0 0,1 0 0,0 1 0,-1-1 0,1 0 0,0 0 0,-1 1 0,1-1 0,-1 0 0,1 0 0,0 0 0,-1 0 0,1 0 0,0 0 0,0 0 0,39 5 0,-38-5 0,254 0 107,-107-3-1579,-115 3-5354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5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2293 355 24575,'-9'-8'0,"0"1"0,-1 0 0,0 1 0,0 0 0,0 1 0,-1 0 0,-14-5 0,-24-12 0,-322-153 0,316 154 0,-2 2 0,0 3 0,0 2 0,-117-12 0,16 18 0,-189 15 0,329-5 0,-1 1 0,1 1 0,0 1 0,0 1 0,1 0 0,-1 1 0,1 1 0,-18 12 0,-127 91 0,121-80 0,-21 14 0,2 4 0,2 2 0,-54 62 0,91-88 0,0 0 0,2 1 0,1 2 0,1 0 0,2 0 0,0 1 0,2 1 0,2 1 0,-16 59 0,17-31 0,3-1 0,2 2 0,3-1 0,9 99 0,-6-146 0,1-1 0,1 0 0,-1 0 0,2 0 0,0 0 0,0-1 0,1 1 0,0-1 0,0 0 0,14 17 0,-7-13 0,0-1 0,1 0 0,0 0 0,1-1 0,1-1 0,17 11 0,16 4 0,2-2 0,0-1 0,81 23 0,-70-27 0,1-3 0,1-2 0,0-3 0,1-3 0,89 0 0,-134-8 0,234-6 0,-204 2 0,0-2 0,0-3 0,54-16 0,-12-6 0,-2-3 0,-1-5 0,-2-3 0,-3-4 0,-1-3 0,-2-4 0,131-114 0,-163 124 0,83-94 0,-116 117 0,0 0 0,-1-1 0,-2 0 0,0-1 0,-1-1 0,-1 1 0,-1-2 0,7-28 0,-3-4-455,-3-1 0,4-69 0,-13 86-6371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6.7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0 422 24575,'4'0'0,"0"0"0,0 0 0,0 0 0,0 1 0,0 0 0,0-1 0,0 1 0,0 0 0,0 1 0,-1-1 0,1 1 0,0 0 0,-1 0 0,1 0 0,-1 0 0,5 4 0,-5-2 0,0 0 0,0 0 0,-1 0 0,1 1 0,-1-1 0,0 0 0,0 1 0,-1 0 0,1-1 0,-1 1 0,0 0 0,0 0 0,0 6 0,1 22 0,-4 58 0,1-4 0,-24-225 0,12 76 0,2-1 0,-3-93 0,14 151 0,0 1 0,1-1 0,-1 1 0,1 0 0,0-1 0,0 1 0,0 0 0,0 0 0,1 0 0,0 0 0,0 0 0,3-6 0,-3 8 0,-1 1 0,1-1 0,-1 1 0,1-1 0,-1 1 0,1 0 0,0 0 0,0 0 0,0 0 0,0 0 0,0 0 0,0 0 0,0 0 0,0 1 0,0-1 0,0 1 0,0 0 0,0 0 0,0-1 0,0 1 0,1 0 0,-1 1 0,0-1 0,0 0 0,0 1 0,0-1 0,3 2 0,7 3 0,-1 0 0,0 0 0,0 1 0,-1 1 0,0 0 0,0 0 0,0 1 0,-1 0 0,16 19 0,70 95 0,-88-113 0,60 91 0,-31-45 0,2-1 0,55 59 0,-89-109 0,0 1 0,1-1 0,-1-1 0,1 1 0,0-1 0,1 1 0,8 3 0,-13-6 0,1-1 0,-1 0 0,0 1 0,0-1 0,1 0 0,-1 1 0,1-1 0,-1 0 0,0 0 0,1 0 0,-1 0 0,0 0 0,1 0 0,-1-1 0,0 1 0,1 0 0,-1-1 0,0 1 0,0-1 0,1 1 0,-1-1 0,0 0 0,0 1 0,0-1 0,0 0 0,0 0 0,0 0 0,0 0 0,0 0 0,0 0 0,0 0 0,0 0 0,-1 0 0,1-1 0,0 1 0,-1 0 0,1 0 0,0-3 0,6-22 0,-2 0 0,0 0 0,-2 0 0,-1-1 0,-1 1 0,-4-39 0,3 13 0,-5-418-1365,4 434-5461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48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1147 516 24575,'-31'-27'0,"-1"2"0,-1 2 0,-1 0 0,-63-30 0,81 46 0,1 1 0,-1 0 0,-1 1 0,1 1 0,-1 1 0,1 0 0,-1 1 0,0 1 0,0 0 0,0 1 0,0 1 0,0 1 0,0 0 0,-22 7 0,19-4 0,1 1 0,1 0 0,-1 2 0,1 0 0,0 1 0,1 1 0,0 0 0,1 2 0,0 0 0,0 0 0,2 2 0,-15 14 0,-8 15 0,1 2 0,1 1 0,4 1 0,-48 94 0,30-43 0,34-72 0,2 0 0,1 1 0,0 0 0,2 1 0,-6 31 0,-12 50 0,18-77 0,1 1 0,2 0 0,-3 46 0,8-48 0,2 1 0,7 59 0,-4-74 0,1 0 0,1 0 0,0 0 0,1-1 0,0 0 0,17 28 0,-11-24 0,1 0 0,0-1 0,2-1 0,0 0 0,1-1 0,1 0 0,1-2 0,0 0 0,1-1 0,0 0 0,1-2 0,1 0 0,0-2 0,0 0 0,1-1 0,0-1 0,0-1 0,1-2 0,0 0 0,0-1 0,32 1 0,33-5 0,0-4 0,144-24 0,-102 0 0,135-46 0,-137 38 0,-78 24 0,-1-2 0,0-2 0,-2-3 0,65-33 0,-84 33 0,-1-1 0,-1-2 0,0 0 0,-2-2 0,-1-1 0,0 0 0,-2-2 0,-1 0 0,-2-2 0,0 0 0,-2-1 0,-1 0 0,13-42 0,-15 26 0,-2 0 0,-2-1 0,4-78 0,-15-145 0,-2 224 0,-2 1 0,-2 0 0,-2 0 0,-2 1 0,-30-71 0,27 81 0,-1 1 0,-1 1 0,-2 1 0,-2 0 0,0 2 0,-2 0 0,-40-39 0,50 57 0,0 0 0,-1 1 0,0 1 0,-1 0 0,1 1 0,-2 0 0,1 1 0,-1 1 0,0 0 0,-1 1 0,-25-4 0,7 5 0,-2 1 0,1 2 0,0 2 0,-48 6 0,72-5-97,1 0-1,0 1 1,0 0-1,1 1 1,-1 0-1,1 1 1,-1 0-1,1 0 1,1 1-1,-1 1 1,1 0-1,0 0 0,-12 13 1,-25 25-6729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1:50.1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154 919 24575,'3'-4'0,"0"0"0,0-1 0,-1 1 0,0-1 0,0 0 0,0 0 0,0 1 0,-1-1 0,0 0 0,0 0 0,0 0 0,-1-1 0,1 1 0,-1-6 0,1-12 0,40-259 0,24-253 0,-70 979 0,6-264 0,1-127 0,2-1 0,3 1 0,16 66 0,55 150 0,-64-235 0,-11-28 0,1 1 0,-2 0 0,1-1 0,-1 1 0,0 0 0,0 0 0,-1 0 0,0 1 0,0 8 0,-2-15 0,1 1 0,-1-1 0,1 1 0,-1-1 0,0 1 0,0-1 0,1 0 0,-1 1 0,0-1 0,0 0 0,0 0 0,-1 0 0,1 0 0,0 0 0,0 0 0,-1 0 0,1 0 0,0 0 0,-1-1 0,1 1 0,-1 0 0,1-1 0,-1 0 0,1 1 0,-1-1 0,1 0 0,-1 1 0,-3-1 0,-55 2 0,42-3 0,-17 3 0,0 1 0,0 2 0,0 1 0,1 2 0,0 1 0,-63 26 0,88-26 0,19-4 0,26-1 0,-34-4 0,64 1 16,-38-2-476,1 2-1,30 4 1,-30 1-6366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08.8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24575,'0'5'0,"0"8"0,0 6 0,0 6 0,0 4 0,0 2 0,-6 2 0,-1 0 0,-5 0 0,-1 0 0,-3-1 0,1-5-8191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5.4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266 329 24575,'-2'-1'0,"0"1"0,0-1 0,0 1 0,0-1 0,0 1 0,0-1 0,0 0 0,0 0 0,1 0 0,-1 0 0,0 0 0,0-1 0,1 1 0,-1 0 0,1-1 0,-1 1 0,1-1 0,0 0 0,0 1 0,0-1 0,0 0 0,0 0 0,0 0 0,0 1 0,0-1 0,0-4 0,-14-60 0,13 51 0,-13-61 0,-8-57 0,36 236 0,5 0 0,4-1 0,58 163 0,-75-253 0,0 1 0,-1-1 0,0 1 0,-1 0 0,0 0 0,0 15 0,-2-26 0,-1 1 0,0-1 0,0 1 0,-1-1 0,1 1 0,0-1 0,-1 1 0,0-1 0,1 1 0,-1-1 0,0 0 0,0 1 0,0-1 0,-1 0 0,1 0 0,-1 0 0,1 0 0,-1 0 0,1 0 0,-1 0 0,0-1 0,0 1 0,0 0 0,0-1 0,0 0 0,0 1 0,-1-1 0,1 0 0,0 0 0,-1 0 0,1-1 0,0 1 0,-4 0 0,-29 4 0,0-1 0,-1-2 0,1-2 0,-51-5 0,33 2 0,515 0-1365,-428 3-5461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6.9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324 0 24575,'0'11'0,"0"14"0,0 19 0,0 13 0,-10 8 0,-15 3 0,-9-4 0,-3-8 0,-1-8 0,-5-6 0,-1-11 0,8-5 0,4-8 0,7-6-8191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8.8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102 236 24575,'0'571'0,"-2"-565"0,-1-12 0,-9-28 0,-10-51 0,10 34 0,-28-136 0,35 157 0,2-1 0,1 1 0,1 0 0,5-39 0,-4 67 0,0 0 0,0 0 0,0-1 0,0 1 0,1 0 0,-1 0 0,1 0 0,0 0 0,-1-1 0,1 1 0,0 0 0,0 0 0,0 0 0,1 1 0,-1-1 0,0 0 0,1 0 0,-1 1 0,1-1 0,0 1 0,-1-1 0,1 1 0,0 0 0,0-1 0,0 1 0,0 0 0,0 0 0,0 0 0,0 1 0,0-1 0,0 0 0,0 1 0,1 0 0,-1-1 0,3 1 0,-1 1 0,1-1 0,0 1 0,-1 0 0,1 0 0,-1 1 0,1-1 0,-1 1 0,0 0 0,1 0 0,-1 1 0,0-1 0,0 1 0,-1 0 0,1 0 0,4 5 0,17 22 0,0 1 0,38 66 0,-47-68 0,2-1 0,1-1 0,1-1 0,1 0 0,25 22 0,-41-45 0,-1 1 0,1 0 0,0-1 0,0 0 0,0-1 0,1 1 0,-1-1 0,1 0 0,-1 0 0,1 0 0,0-1 0,-1 0 0,1 0 0,0 0 0,9-1 0,-12-1 0,0 1 0,1 0 0,-1-1 0,0 0 0,0 0 0,0 0 0,0 0 0,0-1 0,0 1 0,0-1 0,-1 0 0,1 0 0,0 0 0,-1 0 0,1 0 0,-1 0 0,0-1 0,0 1 0,0-1 0,0 1 0,0-1 0,-1 0 0,1 0 0,-1 0 0,1 0 0,-1 0 0,0 0 0,0 0 0,0-5 0,5-35 0,-2 0 0,-1 0 0,-3-1 0,-5-51 0,0-4 0,5 64-91,0 5-546,-8-56 0,1 52-6189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39.9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 24575,'0'-5'0,"0"3"0,0 24 0,0 24 0,0 26 0,0 6 0,0 1 0,0-8 0,0-11 0,-5-15 0,-2-15-8191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47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226 437 24575,'-3'-5'0,"0"1"0,1 0 0,0-1 0,0 1 0,0-1 0,0 0 0,1 0 0,-1 0 0,0-7 0,-2-5 0,-95-319 0,88 306 0,11 30 0,0 1 0,0-1 0,0 0 0,0 1 0,0-1 0,0 0 0,-1 1 0,1-1 0,0 0 0,0 1 0,0-1 0,0 0 0,0 1 0,-1-1 0,1 0 0,0 0 0,0 1 0,-1-1 0,1 0 0,0 0 0,0 1 0,-1-1 0,1 0 0,0 0 0,-1 0 0,1 0 0,0 1 0,0-1 0,-1 0 0,1 0 0,0 0 0,-1 0 0,1 0 0,0 0 0,-1 0 0,1 0 0,-1 0 0,1 0 0,0 0 0,-1 0 0,1 0 0,0 0 0,-1 0 0,1 0 0,0-1 0,-1 1 0,1 0 0,0 0 0,0 0 0,-1 0 0,1-1 0,0 1 0,0 0 0,-1 0 0,1-1 0,0 1 0,0 0 0,-1 0 0,1-1 0,0 1 0,0 0 0,0-1 0,-5 28 0,1 0 0,1 1 0,2-1 0,3 38 0,-1-11 0,30 499 0,-23-516 0,-5-27 0,-1 0 0,0 0 0,0 0 0,0 16 0,-2-24 0,0 0 0,0 0 0,0 0 0,-1 0 0,1 0 0,0 0 0,-1 0 0,0 0 0,1 0 0,-1 0 0,0 0 0,0-1 0,0 1 0,0 0 0,0-1 0,-1 1 0,1-1 0,0 1 0,-1-1 0,1 0 0,-1 1 0,0-1 0,1 0 0,-1 0 0,0 0 0,0 0 0,1 0 0,-3 0 0,-1 1 0,0-1 0,0 0 0,-1 0 0,1 0 0,0-1 0,0 0 0,-1 0 0,1 0 0,0 0 0,0-1 0,-1 0 0,1 0 0,-8-3 0,10-1 0,12 0 0,11 0 0,85 2 94,-80 3-580,1 0-1,47-7 1,-45 0-6340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2:54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0 301 24575,'1'-1'0,"-1"1"0,0 0 0,0-1 0,1 1 0,-1 0 0,0 0 0,1-1 0,-1 1 0,1 0 0,-1 0 0,0 0 0,1 0 0,-1 0 0,1-1 0,-1 1 0,0 0 0,1 0 0,-1 0 0,1 0 0,-1 0 0,1 0 0,-1 0 0,0 1 0,1-1 0,-1 0 0,1 0 0,-1 0 0,0 0 0,1 0 0,-1 1 0,1-1 0,-1 0 0,0 0 0,1 1 0,-1-1 0,0 0 0,0 0 0,1 1 0,-1-1 0,0 0 0,0 1 0,1-1 0,-1 0 0,0 1 0,0-1 0,0 1 0,1-1 0,-1 0 0,0 1 0,0-1 0,0 1 0,0 0 0,8 28 0,-7-25 0,38 144 0,-22-95 0,-3 0 0,-3 0 0,-1 2 0,4 105 0,-16-197 0,-1 1 0,-9-46 0,5 46 0,2 1 0,1-1 0,2-47 0,2 82 0,0 1 0,0-1 0,0 0 0,0 0 0,0 1 0,0-1 0,0 0 0,0 0 0,0 1 0,0-1 0,1 0 0,-1 1 0,0-1 0,0 0 0,1 1 0,-1-1 0,1 0 0,-1 1 0,0-1 0,1 1 0,-1-1 0,1 0 0,-1 1 0,1-1 0,0 1 0,-1 0 0,1-1 0,-1 1 0,1-1 0,0 1 0,-1 0 0,1 0 0,0-1 0,1 1 0,0 0 0,0 1 0,0-1 0,0 1 0,-1-1 0,1 1 0,0 0 0,0 0 0,0 0 0,0 0 0,-1 0 0,1 0 0,1 2 0,41 42 0,174 236 0,-211-273 0,0 1 0,1-1 0,0-1 0,0 1 0,15 8 0,-22-15 0,1 1 0,0-1 0,0 0 0,-1 0 0,1 0 0,0 0 0,0 0 0,0 0 0,1-1 0,-1 1 0,0-1 0,0 1 0,0-1 0,0 0 0,0 0 0,1 0 0,-1 0 0,0 0 0,0 0 0,0-1 0,0 1 0,1-1 0,-1 0 0,0 1 0,0-1 0,0 0 0,0 0 0,-1 0 0,1 0 0,0-1 0,0 1 0,-1 0 0,1-1 0,2-2 0,3-6 0,-1 0 0,0-1 0,-1 1 0,0-1 0,-1 0 0,0 0 0,-1-1 0,3-12 0,11-101 0,-15 112 0,11-485-578,-14 433-209,0-8-6039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15.9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148 570 24575,'-2'-176'0,"5"-186"0,2 331 0,-5 31 0,0 0 0,0 0 0,0 0 0,0 1 0,0-1 0,0 0 0,0 0 0,1 0 0,-1 0 0,0 1 0,0-1 0,0 0 0,0 0 0,0 0 0,0 0 0,1 0 0,-1 0 0,0 0 0,0 1 0,0-1 0,0 0 0,0 0 0,1 0 0,-1 0 0,0 0 0,0 0 0,0 0 0,1 0 0,-1 0 0,0 0 0,0 0 0,0 0 0,0 0 0,1 0 0,-1 0 0,0 0 0,0 0 0,0 0 0,1 0 0,-1 0 0,0 0 0,0 0 0,0 0 0,0-1 0,1 1 0,-1 0 0,0 0 0,0 0 0,0 0 0,0 0 0,0 0 0,0 0 0,1-1 0,-1 1 0,0 0 0,0 0 0,0 0 0,0 0 0,0-1 0,6 22 0,9 71 0,-3 1 0,-2 124 0,-7-118 0,28 188 0,-26-264 0,-1-11 0,-1 0 0,-1 1 0,0-1 0,0 20 0,-2-30 0,0 0 0,0 0 0,-1 0 0,1 0 0,0 0 0,-1 0 0,1 0 0,-1 0 0,1 0 0,-1 0 0,0 0 0,0 0 0,0-1 0,0 1 0,0 0 0,-1-1 0,1 1 0,0-1 0,-1 1 0,1-1 0,-1 1 0,1-1 0,-1 0 0,0 0 0,0 0 0,1 0 0,-1 0 0,0 0 0,0 0 0,0-1 0,0 1 0,0-1 0,-3 1 0,-9 0 0,1 0 0,-1 0 0,0-2 0,1 0 0,-1 0 0,1-1 0,-1-1 0,1 0 0,0-1 0,0 0 0,0-1 0,1-1 0,-19-10 0,31 16 0,-1 0 0,0-1 0,1 1 0,-1 0 0,1 0 0,-1-1 0,1 1 0,-1 0 0,1-1 0,-1 1 0,1-1 0,0 1 0,-1 0 0,1-1 0,0 1 0,-1-1 0,1 1 0,0-1 0,-1 1 0,1-1 0,0 0 0,0 1 0,-1-1 0,1 1 0,0-1 0,0 1 0,0-1 0,0 0 0,0 1 0,0-1 0,0 1 0,0-1 0,0 0 0,0 1 0,0-1 0,1 1 0,-1-1 0,0 0 0,0 1 0,1-1 0,-1 1 0,0-1 0,0 1 0,1-1 0,-1 1 0,1-1 0,-1 1 0,0 0 0,1-1 0,-1 1 0,1 0 0,-1-1 0,1 1 0,-1 0 0,1-1 0,-1 1 0,1 0 0,0 0 0,-1 0 0,1-1 0,-1 1 0,1 0 0,-1 0 0,1 0 0,0 0 0,-1 0 0,2 0 0,43-7 0,107 5-365,-123 3-635,0-1-5826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33.6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24575,'-1'128'0,"3"147"0,-1-266 0,-1 0 0,1 1 0,1-1 0,-1 0 0,6 13 0,-7-21 0,0-1 0,0 0 0,0 0 0,0 0 0,0 0 0,0 0 0,0 0 0,0 1 0,0-1 0,0 0 0,0 0 0,0 0 0,0 0 0,0 0 0,0 0 0,0 0 0,0 0 0,1 1 0,-1-1 0,0 0 0,0 0 0,0 0 0,0 0 0,0 0 0,0 0 0,0 0 0,0 0 0,1 0 0,-1 0 0,0 0 0,0 0 0,0 0 0,0 0 0,0 0 0,0 0 0,1 0 0,-1 0 0,0 0 0,0 0 0,0 0 0,0 0 0,0 0 0,0 0 0,0 0 0,1 0 0,-1 0 0,0 0 0,0 0 0,0 0 0,0 0 0,0 0 0,0 0 0,0 0 0,1 0 0,-1-1 0,0 1 0,0 0 0,0 0 0,0 0 0,0 0 0,0 0 0,0 0 0,0 0 0,0-1 0,5-12 0,1-17 0,-5-95 0,-3 92 0,2 0 0,1 0 0,9-53 0,-9 83 0,-1 1 0,1-1 0,0 0 0,0 0 0,0 0 0,0 0 0,1 1 0,-1-1 0,1 1 0,-1-1 0,1 1 0,0 0 0,0-1 0,3-2 0,-4 5 0,1-1 0,-1 0 0,1 1 0,-1-1 0,1 1 0,-1 0 0,1-1 0,-1 1 0,1 0 0,-1 0 0,1 0 0,-1 0 0,1 0 0,-1 0 0,1 0 0,-1 1 0,1-1 0,-1 1 0,1-1 0,-1 1 0,1-1 0,-1 1 0,1 0 0,-1-1 0,0 1 0,0 0 0,2 2 0,8 5 0,-2 1 0,1 1 0,-1-1 0,-1 2 0,1-1 0,-2 1 0,7 12 0,-6-11 0,-1 0 0,2 0 0,-1-1 0,2 0 0,-1 0 0,18 13 0,-9-10 0,1-2 0,1 0 0,39 17 0,-53-26 0,0-1 0,-1 1 0,1-2 0,0 1 0,0 0 0,0-1 0,1 0 0,-1-1 0,0 0 0,0 1 0,0-2 0,0 1 0,1-1 0,-1 0 0,0 0 0,0-1 0,0 1 0,-1-1 0,10-5 0,-12 4 0,1 0 0,-1 0 0,1-1 0,-1 0 0,0 1 0,0-1 0,-1 0 0,1 0 0,-1-1 0,0 1 0,0-1 0,0 1 0,-1-1 0,1 1 0,-1-1 0,0 0 0,0-7 0,1-12 0,-1-1 0,-3-29 0,1 31 0,-3-99-1365,3 90-5461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37.6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300 1 24575,'0'5'0,"-5"8"0,-8 1 0,-1 3 0,-4 5 0,-4-1 0,-3 0 0,-4 3 0,-1-3 0,-2 0 0,-6-3 0,-2-5 0,6-4-8191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39.45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46 258 24575,'1'-258'0,"10"352"0,10 147 0,-19-153 0,-6 198 0,4-284 0,0 0 0,-1 0 0,1 0 0,-1 1 0,0-1 0,0 0 0,0 0 0,0 0 0,0 0 0,0 0 0,-1 0 0,1-1 0,0 1 0,-1 0 0,0-1 0,1 1 0,-1-1 0,0 1 0,0-1 0,0 0 0,0 0 0,0 0 0,0 0 0,0 0 0,0 0 0,0-1 0,0 1 0,-1-1 0,1 1 0,0-1 0,0 0 0,-1 0 0,1 0 0,0 0 0,0 0 0,-1 0 0,1-1 0,0 1 0,0-1 0,0 0 0,0 1 0,-1-1 0,-1-1 0,45-9 0,52 7 12,74-8-1389,-122 5-5449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2:11.7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33 112 24575,'-2'0'0,"1"1"0,-1-1 0,1 1 0,0 0 0,0-1 0,-1 1 0,1 0 0,0 0 0,0 0 0,0 0 0,0 0 0,0 0 0,0 0 0,0 1 0,0-1 0,0 0 0,0 0 0,1 1 0,-1-1 0,0 0 0,1 1 0,-1-1 0,1 1 0,0-1 0,0 1 0,-1-1 0,1 3 0,-6 48 0,6-46 0,0 222 0,-2-309 0,4-94 0,-2 173 0,0 0 0,0 0 0,0 1 0,0-1 0,0 0 0,0 0 0,1 0 0,-1 1 0,1-1 0,-1 0 0,1 1 0,0-1 0,-1 0 0,1 1 0,0-1 0,0 1 0,0-1 0,0 1 0,0 0 0,0-1 0,1 1 0,-1 0 0,0 0 0,3-2 0,-2 3 0,0 0 0,0 0 0,0 0 0,0 0 0,0 1 0,-1-1 0,1 0 0,0 1 0,0-1 0,-1 1 0,1 0 0,0 0 0,-1 0 0,1 0 0,0 0 0,-1 0 0,0 0 0,3 2 0,7 8 0,0 0 0,-1 1 0,0-1 0,10 17 0,9 19 0,-18-26 0,1 0 0,1-1 0,1 0 0,1-1 0,0-1 0,2-1 0,19 18 0,-35-35 0,0 1 0,0-1 0,0 0 0,0 1 0,0-1 0,-1 0 0,1 1 0,0-1 0,0 0 0,0 0 0,0 0 0,0 0 0,0 0 0,0 0 0,0 0 0,0 0 0,0 0 0,0 0 0,0-1 0,0 1 0,-1 0 0,1-1 0,0 1 0,0 0 0,0-1 0,0 1 0,-1-1 0,1 0 0,0 1 0,0-1 0,-1 0 0,1 1 0,0-1 0,-1 0 0,1 1 0,-1-1 0,1 0 0,-1 0 0,0 0 0,1 0 0,-1 0 0,0 0 0,1 0 0,15-48 0,-14 43 0,5-29 32,-2-1 0,-1 0 0,-1-53-1,4-44-1523,-1 93-5334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41.7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188 0 24575,'-5'6'0,"-2"6"0,-6 13 0,-5 13 0,0 5 0,-2-5 0,2 2 0,-1-5 0,-3-10 0,-3-8 0,3-7-8191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43.7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8 312 24575,'3'-44'0,"2"0"0,2 0 0,17-61 0,-6 30 0,-13 114 0,-1 37 0,11 238 0,-1 103 0,-14-414 0,0 1 0,-1 0 0,1 0 0,-1 0 0,0-1 0,0 1 0,0 0 0,-1-1 0,1 1 0,-1-1 0,0 0 0,0 1 0,0-1 0,0 0 0,0 0 0,-1 0 0,-4 3 0,5-4 0,0-1 0,0 1 0,-1-1 0,1 0 0,-1 0 0,1 0 0,-1 0 0,1 0 0,-1-1 0,0 1 0,1-1 0,-1 0 0,0 0 0,1 0 0,-1 0 0,0 0 0,1 0 0,-1-1 0,0 1 0,1-1 0,-1 0 0,1 0 0,-1 0 0,-3-2 0,6 3 0,0 0 0,0 0 0,-1 0 0,1 0 0,0 0 0,0 0 0,-1 0 0,1 0 0,0 0 0,0 0 0,0-1 0,-1 1 0,1 0 0,0 0 0,0 0 0,0 0 0,-1-1 0,1 1 0,0 0 0,0 0 0,0 0 0,0-1 0,0 1 0,-1 0 0,1 0 0,0 0 0,0-1 0,0 1 0,0 0 0,0 0 0,0-1 0,0 1 0,0 0 0,0 0 0,0-1 0,0 1 0,0 0 0,0 0 0,0-1 0,0 1 0,0 0 0,11-7 0,18-1 0,13 3-475,75 0 0,-108 5 60,29 0-6411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7:49.3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344 322 24575,'2'-81'0,"0"44"0,-1 0 0,-2 0 0,-9-58 0,9 94 0,1-1 0,0 0 0,-1 0 0,1 0 0,-1 1 0,1-1 0,-1 0 0,0 0 0,1 1 0,-1-1 0,0 1 0,0-1 0,0 1 0,-1-1 0,1 1 0,0-1 0,0 1 0,-1 0 0,1 0 0,-1 0 0,-2-2 0,3 3 0,-1 1 0,1-1 0,0 0 0,0 1 0,0-1 0,0 1 0,0-1 0,0 1 0,0 0 0,0 0 0,0-1 0,0 1 0,0 0 0,0 0 0,0 0 0,0 0 0,1 0 0,-1 0 0,0 0 0,1 0 0,-1 0 0,1 0 0,-1 0 0,1 0 0,-1 1 0,1-1 0,0 0 0,0 0 0,0 0 0,-1 1 0,1-1 0,1 2 0,-10 60 0,3 1 0,3 0 0,6 88 0,0-39 0,0-58 0,-1-37 0,-1-1 0,0 1 0,-2 0 0,0-1 0,-1 1 0,-7 31 0,8-46 0,0 0 0,-1-1 0,1 1 0,-1-1 0,0 1 0,1-1 0,-1 0 0,0 1 0,0-1 0,-1 0 0,1 0 0,0-1 0,-1 1 0,1 0 0,-1-1 0,-3 2 0,-1 0 0,0-1 0,0 0 0,0 0 0,0-1 0,0 0 0,-11 1 0,-5-2 0,0-1 0,0-2 0,-24-4 0,37 5 0,5 2 0,0-1 0,1 0 0,-1 0 0,1 0 0,-1-1 0,1 1 0,-1-1 0,1 0 0,-5-3 0,9 5 0,0-1 0,0 1 0,0 0 0,0 0 0,0-1 0,0 1 0,0 0 0,0 0 0,0-1 0,0 1 0,0 0 0,0 0 0,0-1 0,0 1 0,0 0 0,0 0 0,0-1 0,0 1 0,0 0 0,0 0 0,0-1 0,0 1 0,1 0 0,-1 0 0,0-1 0,0 1 0,0 0 0,0 0 0,1 0 0,-1 0 0,0-1 0,0 1 0,1 0 0,-1 0 0,0 0 0,0 0 0,1 0 0,-1 0 0,0-1 0,0 1 0,1 0 0,-1 0 0,0 0 0,0 0 0,1 0 0,-1 0 0,0 0 0,0 0 0,1 0 0,-1 0 0,0 0 0,0 0 0,1 1 0,19-5 0,376-3-27,-248 10-1311,-88-3-5488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06.0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3 762 24575,'-2'-144'0,"5"-159"0,-3 301 0,0 0 0,0 0 0,0 0 0,1 1 0,-1-1 0,0 0 0,1 0 0,-1 1 0,1-1 0,-1 0 0,1 1 0,0-1 0,0 0 0,0 1 0,0-1 0,0 1 0,0 0 0,0-1 0,0 1 0,0 0 0,3-2 0,-2 2 0,-1 1 0,1 0 0,-1-1 0,1 1 0,-1 0 0,1 0 0,-1 0 0,1 0 0,0 1 0,-1-1 0,1 0 0,-1 1 0,0-1 0,1 1 0,-1-1 0,1 1 0,-1 0 0,0-1 0,3 3 0,6 4 0,1 1 0,-1 1 0,-1 0 0,12 13 0,0 3 0,-1 0 0,-1 2 0,27 49 0,-32-51 0,2-2 0,0 1 0,1-2 0,2 0 0,31 29 0,-50-50 0,1-1 0,-1 1 0,1 0 0,-1-1 0,1 1 0,-1-1 0,1 1 0,-1 0 0,1-1 0,0 1 0,-1-1 0,1 0 0,0 1 0,-1-1 0,1 0 0,0 1 0,-1-1 0,1 0 0,0 0 0,0 1 0,-1-1 0,1 0 0,0 0 0,0 0 0,0 0 0,-1 0 0,1 0 0,0 0 0,0 0 0,-1-1 0,1 1 0,0 0 0,0 0 0,-1-1 0,1 1 0,0 0 0,0-1 0,-1 1 0,1-1 0,-1 1 0,1-1 0,0 1 0,-1-1 0,1 1 0,-1-1 0,1 1 0,-1-1 0,1 0 0,-1 1 0,0-1 0,1 0 0,-1 0 0,0 1 0,0-1 0,1 0 0,-1 0 0,0 1 0,0-1 0,0 0 0,0 0 0,0 1 0,0-1 0,0-1 0,3-65 0,-4 53 0,-3-525-1365,4 512-5461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06.7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0 24575,'6'0'0,"6"6"0,2 6 0,-1 13 0,-4 13 0,-3 10 0,-2 8 0,-2 1 0,-7-6 0,-2 1 0,-6-4 0,-6-9 0,-5-13 0,2-9-8191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08.5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1 179 24575,'1'-1'0,"0"1"0,0-1 0,0 1 0,0-1 0,0 1 0,0-1 0,0 0 0,-1 1 0,1-1 0,0 0 0,0 0 0,0 1 0,-1-1 0,1 0 0,-1 0 0,1 0 0,0 0 0,-1 0 0,0 0 0,1 0 0,-1 0 0,0 0 0,1 0 0,-1 0 0,0-2 0,7-33 0,-7 32 0,2-20 0,4-31 0,-6 53 0,1 0 0,-1 0 0,1 0 0,-1 0 0,1 0 0,0 0 0,-1 1 0,1-1 0,0 0 0,1 0 0,-1 1 0,0-1 0,0 1 0,1-1 0,-1 1 0,1-1 0,-1 1 0,1 0 0,-1 0 0,4-2 0,-4 3 0,0-1 0,0 1 0,0 0 0,0 0 0,0 1 0,-1-1 0,1 0 0,0 0 0,0 0 0,0 0 0,0 1 0,-1-1 0,1 0 0,0 1 0,0-1 0,0 1 0,-1-1 0,1 1 0,0-1 0,-1 1 0,1 0 0,-1-1 0,1 1 0,0 0 0,-1-1 0,1 1 0,-1 0 0,0-1 0,1 1 0,-1 0 0,0 0 0,1 0 0,-1 0 0,0-1 0,0 2 0,9 34 0,-9-35 0,13 146 0,-5-35 0,21 136 0,-28-246 0,-1 0 0,1 0 0,-1 1 0,0-1 0,1 0 0,-1 0 0,0 1 0,-1-1 0,1 0 0,0 1 0,-1-1 0,1 0 0,-1 0 0,0 0 0,1 1 0,-1-1 0,0 0 0,-1 0 0,1 0 0,0 0 0,0-1 0,-1 1 0,1 0 0,-1 0 0,0-1 0,1 1 0,-1-1 0,0 0 0,0 1 0,0-1 0,0 0 0,0 0 0,0 0 0,-4 1 0,-4 0 0,1-1 0,0 0 0,-1 0 0,1-1 0,0 0 0,-1 0 0,-9-3 0,132 25 0,-68-20-1365,-3 0-5461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11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 0 24575,'0'6'0,"0"6"0,0 13 0,0 13 0,0 10 0,0 14 0,0 1 0,0 1 0,0-5 0,0-7 0,0-7 0,0-6 0,-6-10 0,-1-9-8191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13.2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133 388 24575,'16'-38'0,"-1"-1"0,-1 0 0,-3-1 0,12-69 0,-6 26 0,-6 43 0,-11 40 0,0 1 0,0-1 0,0 0 0,1 0 0,-1 1 0,0-1 0,0 0 0,0 0 0,0 0 0,0 1 0,0-1 0,0 0 0,1 0 0,-1 0 0,0 0 0,0 1 0,0-1 0,0 0 0,1 0 0,-1 0 0,0 0 0,0 0 0,0 1 0,1-1 0,-1 0 0,0 0 0,0 0 0,0 0 0,1 0 0,-1 0 0,0 0 0,0 0 0,1 0 0,-1 0 0,0 0 0,0 0 0,1 0 0,-1 0 0,0 0 0,0 0 0,0 0 0,1 0 0,-1 0 0,0-1 0,0 1 0,0 0 0,1 0 0,-1 0 0,0 0 0,0 0 0,0 0 0,1-1 0,-1 1 0,0 0 0,0 0 0,0 0 0,0-1 0,0 1 0,0 0 0,1 0 0,-1 0 0,0-1 0,0 1 0,6 23 0,19 176 0,-16-105 0,25 101 0,-33-190 0,0-1 0,0 1 0,0-1 0,-1 1 0,1-1 0,-1 1 0,0 0 0,0-1 0,-2 9 0,1-11 0,0 0 0,1-1 0,-1 1 0,0-1 0,0 0 0,0 1 0,0-1 0,-1 0 0,1 1 0,0-1 0,0 0 0,-1 0 0,1 0 0,-1 0 0,1 0 0,-1-1 0,1 1 0,-1 0 0,1-1 0,-1 1 0,0-1 0,0 1 0,1-1 0,-1 0 0,0 0 0,1 0 0,-3 0 0,-21 1 0,1-2 0,-32-5 0,40 4 0,-2 0 0,1 0 0,0 2 0,0 0 0,0 1 0,-27 5 0,41-6 0,0 1 0,1 0 0,-1 0 0,1 0 0,-1 0 0,1 1 0,0-1 0,0 1 0,-1-1 0,1 1 0,0 0 0,0 0 0,-2 2 0,4-4 0,0 1 0,-1-1 0,1 1 0,0-1 0,0 1 0,0-1 0,0 0 0,-1 1 0,1-1 0,0 1 0,0-1 0,0 1 0,0-1 0,0 1 0,0-1 0,0 1 0,0-1 0,0 1 0,0-1 0,1 1 0,-1-1 0,0 1 0,0-1 0,0 1 0,0-1 0,1 1 0,20 11 0,13-6 0,0 0 0,0-3 0,1-1 0,0-1 0,39-5 0,-2 2 0,-31 1-1365,-7 1-5461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100 594 24575,'-2'-182'0,"5"-193"0,2 345 0,-5 29 0,0 1 0,0 0 0,0 0 0,0 0 0,0-1 0,0 1 0,0 0 0,0 0 0,0-1 0,0 1 0,0 0 0,0 0 0,0 0 0,0-1 0,0 1 0,0 0 0,0 0 0,0 0 0,0-1 0,0 1 0,1 0 0,-1 0 0,0 0 0,0 0 0,0 0 0,0-1 0,1 1 0,-1 0 0,0 0 0,0 0 0,0 0 0,0 0 0,1 0 0,-1 0 0,0-1 0,0 1 0,0 0 0,1 0 0,-1 0 0,0 0 0,0 0 0,0 0 0,1 0 0,-1 0 0,0 0 0,0 0 0,0 0 0,1 1 0,5 11 0,1 21 0,17 100 0,21 147 0,-39-248 0,18 62 0,-14-60 0,-9-31 0,0 0 0,-1 0 0,1-1 0,-1 1 0,1 0 0,-1 0 0,0 0 0,0 0 0,0-1 0,-1 1 0,1 0 0,-1 0 0,1 0 0,-1 0 0,0-1 0,0 1 0,0 0 0,0-1 0,-1 1 0,-2 3 0,1-2 0,0-1 0,-1 0 0,1 0 0,-1 0 0,0-1 0,0 1 0,0-1 0,0 0 0,0 0 0,-1 0 0,-6 1 0,-11 2 0,0-1 0,1-1 0,-1-1 0,-26-1 0,43-1 0,-27-1 0,35 1 0,22-2 0,-1 1 0,39 4 0,150 49-1365,-178-47-5461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24575,'0'594'0,"-2"-729"0,5-160 0,-3 293 0,5-35 0,-4 37 0,-1-1 0,0 1 0,0-1 0,0 1 0,0-1 0,1 1 0,-1-1 0,0 1 0,0-1 0,1 1 0,-1-1 0,0 1 0,1-1 0,-1 1 0,0-1 0,1 1 0,-1 0 0,1-1 0,-1 1 0,1 0 0,-1-1 0,1 1 0,-1 0 0,1 0 0,-1-1 0,1 1 0,0 0 0,-1 0 0,1 0 0,-1 0 0,1 0 0,-1 0 0,1 0 0,0 0 0,-1 0 0,1 0 0,-1 0 0,1 0 0,-1 0 0,1 0 0,-1 1 0,1-1 0,0 0 0,-1 0 0,1 1 0,-1-1 0,0 0 0,1 1 0,-1-1 0,1 0 0,-1 1 0,1-1 0,-1 1 0,1 0 0,8 8 0,0 0 0,-1 0 0,0 1 0,-1 1 0,0-1 0,7 15 0,33 77 0,-20-40 0,-4-11 0,53 100 0,-66-133 0,2-1 0,0 0 0,1-1 0,0 0 0,31 27 0,-39-39 0,-1-1 0,1 1 0,0-1 0,0 0 0,0 0 0,0-1 0,0 0 0,1 1 0,7 0 0,-12-2 0,1-1 0,0 0 0,-1 0 0,1 0 0,0 0 0,-1 0 0,1-1 0,-1 1 0,1 0 0,0-1 0,-1 1 0,1-1 0,-1 0 0,1 1 0,-1-1 0,0 0 0,1 0 0,-1 0 0,0 0 0,1 0 0,-1 0 0,0 0 0,0-1 0,0 1 0,0 0 0,0-1 0,0 1 0,-1 0 0,1-1 0,0 1 0,-1-1 0,1 1 0,-1-1 0,1 0 0,-1 1 0,0-4 0,6-23 0,-1-1 0,-2 0 0,-1-1 0,-3-32 0,-17-119 0,-31-117-1365,43 247-5461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5:33.9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24575,'3'0'0,"0"1"0,1 0 0,-1 0 0,0 0 0,1 0 0,-1 1 0,0-1 0,0 1 0,0-1 0,-1 1 0,1 0 0,0 1 0,-1-1 0,1 0 0,-1 1 0,0-1 0,1 1 0,-1 0 0,2 4 0,33 62 0,-34-62 0,11 24 0,0 1 0,1 1 0,2-2 0,1 0 0,24 31 0,-38-56 0,1 0 0,0 0 0,1 0 0,-1-1 0,1 0 0,0 0 0,0 0 0,1-1 0,-1 0 0,1 0 0,0 0 0,0-1 0,0 0 0,1-1 0,-1 0 0,1 0 0,-1 0 0,1-1 0,0 0 0,0-1 0,-1 1 0,1-1 0,0-1 0,14-2 0,2-4 0,0 0 0,-1-2 0,0 0 0,29-17 0,84-59 0,-61 37 0,81-59 0,-97 62-1365,-30 21-5461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18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242 282 24575,'-3'-64'0,"-2"0"0,-19-90 0,25 167 0,0 0 0,-1 0 0,-2 23 0,0 7 0,5 88 0,-6 161 0,3-288 0,0 1 0,-1 0 0,0 0 0,0-1 0,0 1 0,-1 0 0,0-1 0,0 1 0,0-1 0,0 0 0,0 0 0,-1 0 0,0 0 0,0 0 0,0 0 0,0-1 0,-1 1 0,1-1 0,-1 0 0,0 0 0,0 0 0,0-1 0,-8 4 0,-3 0 0,-1-1 0,0 0 0,1-2 0,-2 0 0,-21 2 0,14-3 0,83-6-71,67 2 0,-72 3-1152,-25-1-5603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24575,'0'11'0,"0"9"0,0 11 0,0 12 0,0 4 0,0-1 0,0-2 0,0 1 0,0-1 0,-6-2 0,-6-4 0,-2-3 0,1-1 0,4-7-8191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24575,'0'6'0,"0"6"0,-5 13 0,-8 2 0,-6-4 0,-6 0 0,-9 1 0,-5-3 0,5 0 0,3-4 0,0 1 0,2-2 0,4-5-8191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200 697 24575,'0'-697'0,"0"1243"0,-1-535 0,1 0 0,-1-1 0,-1 1 0,0-1 0,-1 1 0,0-1 0,0 0 0,-1 0 0,0 0 0,-1-1 0,0 1 0,0-1 0,-1 0 0,-1-1 0,1 1 0,-1-1 0,-1-1 0,1 1 0,-12 7 0,-11 10 0,20-18 0,1 0 0,0 1 0,0 0 0,1 1 0,-13 17 0,20-26 0,1 1 0,-1-1 0,1 1 0,0 0 0,-1-1 0,1 1 0,-1-1 0,1 1 0,0 0 0,0-1 0,-1 1 0,1 0 0,0-1 0,0 1 0,0 0 0,0-1 0,0 1 0,0 0 0,0-1 0,0 1 0,0 0 0,0-1 0,0 1 0,0 0 0,1-1 0,-1 1 0,0 0 0,0-1 0,1 1 0,-1-1 0,0 1 0,1 0 0,-1-1 0,1 1 0,-1-1 0,1 1 0,-1-1 0,1 1 0,-1-1 0,1 0 0,-1 1 0,1-1 0,0 0 0,-1 1 0,1-1 0,-1 0 0,1 0 0,0 1 0,-1-1 0,1 0 0,0 0 0,-1 0 0,1 0 0,0 0 0,1 0 0,40-2 0,62-20 0,-37 6 0,-1 4 0,81-5 0,-548 19-1365,366-2-5461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2 113 24575,'0'479'0,"-1"-561"0,3-104 0,-3 184 0,1 0 0,0 0 0,0 0 0,1 0 0,-1 1 0,0-1 0,1 0 0,-1 0 0,1 0 0,-1 0 0,1 1 0,0-1 0,0 0 0,0 1 0,0-1 0,0 0 0,0 1 0,3-3 0,-3 4 0,0-1 0,0 1 0,0 0 0,0 0 0,0 0 0,0-1 0,0 1 0,0 0 0,1 1 0,-1-1 0,0 0 0,0 0 0,0 0 0,0 1 0,0-1 0,0 0 0,0 1 0,0-1 0,0 1 0,0-1 0,-1 1 0,1 0 0,1 0 0,8 8 0,-1 0 0,0 0 0,0 0 0,7 12 0,180 286 0,-193-303 0,0 1 0,0-1 0,0 1 0,1-1 0,-1 0 0,6 4 0,-8-7 0,-1-1 0,1 1 0,-1-1 0,1 1 0,0-1 0,-1 0 0,1 1 0,0-1 0,-1 0 0,1 0 0,0 1 0,-1-1 0,1 0 0,0 0 0,0 0 0,-1 0 0,1 0 0,0 0 0,-1 0 0,1 0 0,0 0 0,0 0 0,-1-1 0,1 1 0,0 0 0,-1 0 0,1-1 0,0 1 0,-1 0 0,1-1 0,-1 1 0,1-1 0,-1 1 0,1-1 0,0 1 0,-1-1 0,0 1 0,1-1 0,-1 1 0,1-1 0,-1 0 0,0 1 0,1-1 0,-1 0 0,0 1 0,0-1 0,1 0 0,-1 1 0,0-1 0,0 0 0,0 0 0,0 1 0,0-1 0,0-1 0,5-28 0,-1 0 0,-1-1 0,-1 1 0,-2-1 0,-4-33 0,1-11 0,1-277-1365,2 319-5461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12 231 24575,'3'56'0,"3"0"0,2-1 0,22 81 0,-10-55 0,38 261 0,-54-320 0,1-1 0,1 0 0,12 31 0,-15-45 0,-2-5 0,-1-1 0,1 1 0,-1 0 0,1-1 0,-1 1 0,0 0 0,1 0 0,-1-1 0,0 1 0,0 0 0,0-1 0,-1 1 0,1 0 0,0 0 0,-1-1 0,1 1 0,-1 0 0,1-1 0,-1 1 0,-1 1 0,2-2 0,-1-1 0,0 1 0,0-1 0,1 1 0,-1-1 0,0 0 0,0 1 0,0-1 0,0 0 0,1 0 0,-1 0 0,0 0 0,0 0 0,0 0 0,0 0 0,0 0 0,1 0 0,-1 0 0,0 0 0,0 0 0,0 0 0,0-1 0,0 1 0,1 0 0,-1-1 0,0 1 0,0-1 0,1 1 0,-1-1 0,0 1 0,1-1 0,-1 1 0,0-1 0,1 0 0,-1 1 0,1-1 0,-1 0 0,1 0 0,-1 1 0,1-1 0,-1-1 0,-6-8 0,0 0 0,0-1 0,1 1 0,1-2 0,0 1 0,0 0 0,1-1 0,-3-13 0,-18-106 0,21 102 0,-44-460 0,46 451 0,-4 2 0,5 16 0,25 45 0,81 94 0,5-5 0,5-5 0,145 106 0,-254-209 0,0-2 0,-1 1 0,1-1 0,0 0 0,0-1 0,7 4 0,-11-7 0,-1 1 0,0-1 0,0 1 0,0-1 0,0 0 0,0 1 0,0-1 0,1 0 0,-1 0 0,0 0 0,0 0 0,0 0 0,1 0 0,-1-1 0,0 1 0,0 0 0,0-1 0,0 1 0,0 0 0,0-1 0,0 1 0,0-1 0,0 0 0,0 1 0,0-1 0,0 0 0,0 0 0,0 1 0,0-1 0,0 0 0,-1 0 0,1 0 0,0 0 0,-1 0 0,1 0 0,-1 0 0,1-2 0,5-14 0,-2 0 0,0 0 0,-1-1 0,0 0 0,-2 1 0,0-1 0,-1 0 0,-3-21 0,2-12 0,1-45-116,-14-364-1133,7 394-5577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24575,'5'104'0,"21"123"0,1 5 0,-22-175 0,-2-28 0,-1 1 0,-3 54 0,-4-62 0,4-22 0,1 0 0,0 0 0,0 0 0,0 0 0,0 0 0,-1 0 0,1 0 0,0 0 0,0 0 0,0 0 0,-1 0 0,1 0 0,0 0 0,0 0 0,0 0 0,-1 0 0,1 0 0,0 0 0,0 0 0,0 0 0,0 0 0,-1 0 0,1 0 0,0 0 0,0-1 0,0 1 0,0 0 0,-1 0 0,1 0 0,0 0 0,0 0 0,0 0 0,0-1 0,0 1 0,0 0 0,0 0 0,-1 0 0,1 0 0,0-1 0,0 1 0,0 0 0,0 0 0,0 0 0,0-1 0,0 1 0,0 0 0,0 0 0,-10-40 0,-1-107 0,8-155 0,3 207 0,0 84 0,0 2 0,0 0 0,0 0 0,1-1 0,3-13 0,-4 22 0,1-1 0,-1 1 0,1 0 0,-1-1 0,1 1 0,-1 0 0,1 0 0,-1-1 0,1 1 0,0 0 0,0 0 0,0 0 0,0 0 0,0 0 0,0 0 0,0 0 0,0 0 0,0 0 0,0 0 0,1 1 0,-1-1 0,0 1 0,0-1 0,1 1 0,-1-1 0,0 1 0,1-1 0,-1 1 0,1 0 0,-1 0 0,0 0 0,1 0 0,-1 0 0,1 0 0,-1 0 0,2 1 0,8 3 0,-1 0 0,0 0 0,0 1 0,0 1 0,-1-1 0,1 2 0,-2-1 0,15 14 0,-10-9 0,501 451 0,-438-383 0,-53-64 0,-22-15 0,0 0 0,-1 0 0,1 0 0,0 0 0,-1 0 0,1 0 0,-1 0 0,1-1 0,0 1 0,-1 0 0,1 0 0,-1 0 0,1-1 0,-1 1 0,1 0 0,-1-1 0,1 1 0,-1 0 0,1-1 0,-1 1 0,1-1 0,-1 1 0,1-1 0,-1 1 0,1-1 0,1-4 0,0 0 0,0 0 0,-1-1 0,1 1 0,-1 0 0,0 0 0,0-11 0,6-108-341,-6-1 0,-5 1-1,-27-170 1,17 220-6485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1559 68 24575,'-1'-1'0,"1"0"0,0 0 0,-1-1 0,1 1 0,-1 0 0,1 0 0,-1 0 0,0-1 0,1 1 0,-1 0 0,0 0 0,0 0 0,0 0 0,0 0 0,0 1 0,0-1 0,0 0 0,0 0 0,0 0 0,0 1 0,0-1 0,-2 0 0,-29-12 0,27 12 0,-24-7 0,0 1 0,0 1 0,-1 1 0,-33 0 0,-125 6 0,95 1 0,-12-3 0,24 0 0,-100 11 0,161-7 0,1 2 0,0 0 0,0 2 0,0 0 0,0 1 0,1 0 0,1 2 0,0 0 0,0 1 0,-16 14 0,-14 15 0,-82 89 0,105-100 0,2 1 0,1 0 0,1 1 0,2 2 0,1 0 0,1 0 0,-12 41 0,-59 255 0,84-315 0,-8 56 0,2 1 0,4 0 0,6 107 0,1-92 0,1-53 0,2 0 0,1-1 0,1 0 0,2 0 0,2-1 0,0 0 0,30 55 0,-35-75 0,0-1 0,1 1 0,0-1 0,0-1 0,1 1 0,0-1 0,1 0 0,0-1 0,0 0 0,1-1 0,14 9 0,-6-6 0,0-2 0,0 0 0,1-1 0,1-1 0,-1 0 0,25 2 0,78 10 0,162 3 0,129-20 0,-208-4 0,-184 3 0,0-1 0,0-1 0,0 0 0,0-2 0,0-1 0,-1 0 0,25-11 0,-29 9 0,-2-1 0,1 0 0,-1-1 0,0 0 0,-1-1 0,0-1 0,-1 0 0,0-1 0,18-23 0,-13 11 0,-1-2 0,-1 1 0,-1-2 0,-1 0 0,-2 0 0,-1-1 0,-1-1 0,-1 0 0,5-45 0,-1-27 0,-2-144 0,-9 185 0,0 36 0,-1-279 0,-3 216 0,-22-124 0,20 184-341,-1 1 0,-1 1-1,-16-37 1,0 16-6485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2:38:31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1816 548 24575,'-1'-4'0,"-1"-1"0,1 0 0,-1 1 0,0-1 0,0 1 0,0 0 0,0 0 0,-1 0 0,0 0 0,0 0 0,0 0 0,0 1 0,-8-6 0,-2-5 0,-40-43 0,-100-81 0,-74-36 0,223 170 0,-16-10 0,0 0 0,-1 2 0,0 0 0,-28-11 0,34 18 0,1 0 0,-1 1 0,0 1 0,0 0 0,0 2 0,0-1 0,-29 2 0,-57 3 0,-84 8 0,146-2 0,1 1 0,0 2 0,1 2 0,-65 33 0,-22 8 0,107-48 0,1 2 0,-1-1 0,2 2 0,-1 0 0,1 1 0,1 0 0,0 2 0,1-1 0,0 2 0,1-1 0,0 2 0,1 0 0,1 0 0,0 1 0,-11 24 0,-4 21 0,2 1 0,-30 129 0,40-141 0,-3 37 0,3 0 0,4 1 0,4 0 0,10 131 0,-4-193 0,1 0 0,1 0 0,1 0 0,2-1 0,0 1 0,16 38 0,-18-55 0,0 0 0,1-1 0,0 0 0,0 1 0,1-2 0,0 1 0,0-1 0,0 0 0,1 0 0,0 0 0,1-1 0,0-1 0,0 1 0,0-1 0,0 0 0,1-1 0,-1 0 0,1 0 0,0-1 0,1 0 0,10 2 0,96 9 0,1-5 0,173-8 0,-138-2 0,-101 0 0,1-1 0,-1-3 0,0-2 0,0-2 0,0-3 0,-1-1 0,-1-3 0,75-35 0,-102 39 0,-1 0 0,-1-2 0,0 0 0,-1-1 0,-1-1 0,0-1 0,-1 0 0,-1-2 0,-1 1 0,0-2 0,-1 0 0,-2-1 0,0 0 0,-1-1 0,-1 0 0,-1-1 0,-1 0 0,-1 0 0,-1-1 0,-1 0 0,-1 0 0,0-33 0,-2-392-25,-5 280-1315,2 117-5486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100 594 24575,'-2'-182'0,"5"-193"0,2 345 0,-5 29 0,0 1 0,0 0 0,0 0 0,0 0 0,0-1 0,0 1 0,0 0 0,0 0 0,0-1 0,0 1 0,0 0 0,0 0 0,0 0 0,0-1 0,0 1 0,0 0 0,0 0 0,0 0 0,0-1 0,0 1 0,1 0 0,-1 0 0,0 0 0,0 0 0,0 0 0,0-1 0,1 1 0,-1 0 0,0 0 0,0 0 0,0 0 0,0 0 0,1 0 0,-1 0 0,0-1 0,0 1 0,0 0 0,1 0 0,-1 0 0,0 0 0,0 0 0,0 0 0,1 0 0,-1 0 0,0 0 0,0 0 0,0 0 0,1 1 0,5 11 0,1 21 0,17 100 0,21 147 0,-39-248 0,18 62 0,-14-60 0,-9-31 0,0 0 0,-1 0 0,1-1 0,-1 1 0,1 0 0,-1 0 0,0 0 0,0 0 0,0-1 0,-1 1 0,1 0 0,-1 0 0,1 0 0,-1 0 0,0-1 0,0 1 0,0 0 0,0-1 0,-1 1 0,-2 3 0,1-2 0,0-1 0,-1 0 0,1 0 0,-1 0 0,0-1 0,0 1 0,0-1 0,0 0 0,0 0 0,-1 0 0,-6 1 0,-11 2 0,0-1 0,1-1 0,-1-1 0,-26-1 0,43-1 0,-27-1 0,35 1 0,22-2 0,-1 1 0,39 4 0,150 49-1365,-178-47-5461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17 24575,'0'594'0,"-2"-729"0,5-160 0,-3 293 0,5-35 0,-4 37 0,-1-1 0,0 1 0,0-1 0,0 1 0,0-1 0,1 1 0,-1-1 0,0 1 0,0-1 0,1 1 0,-1-1 0,0 1 0,1-1 0,-1 1 0,0-1 0,1 1 0,-1 0 0,1-1 0,-1 1 0,1 0 0,-1-1 0,1 1 0,-1 0 0,1 0 0,-1-1 0,1 1 0,0 0 0,-1 0 0,1 0 0,-1 0 0,1 0 0,-1 0 0,1 0 0,0 0 0,-1 0 0,1 0 0,-1 0 0,1 0 0,-1 0 0,1 0 0,-1 1 0,1-1 0,0 0 0,-1 0 0,1 1 0,-1-1 0,0 0 0,1 1 0,-1-1 0,1 0 0,-1 1 0,1-1 0,-1 1 0,1 0 0,8 8 0,0 0 0,-1 0 0,0 1 0,-1 1 0,0-1 0,7 15 0,33 77 0,-20-40 0,-4-11 0,53 100 0,-66-133 0,2-1 0,0 0 0,1-1 0,0 0 0,31 27 0,-39-39 0,-1-1 0,1 1 0,0-1 0,0 0 0,0 0 0,0-1 0,0 0 0,1 1 0,7 0 0,-12-2 0,1-1 0,0 0 0,-1 0 0,1 0 0,0 0 0,-1 0 0,1-1 0,-1 1 0,1 0 0,0-1 0,-1 1 0,1-1 0,-1 0 0,1 1 0,-1-1 0,0 0 0,1 0 0,-1 0 0,0 0 0,1 0 0,-1 0 0,0 0 0,0-1 0,0 1 0,0 0 0,0-1 0,0 1 0,-1 0 0,1-1 0,0 1 0,-1-1 0,1 1 0,-1-1 0,1 0 0,-1 1 0,0-4 0,6-23 0,-1-1 0,-2 0 0,-1-1 0,-3-32 0,-17-119 0,-31-117-1365,43 247-5461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18.6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 0 24575,'0'6'0,"0"7"0,-5 6 0,-2 6 0,-5 4 0,-1 2 0,-3-4 0,1-1 0,3-5-8191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0 24575,'0'11'0,"0"9"0,0 11 0,0 12 0,0 4 0,0-1 0,0-2 0,0 1 0,0-1 0,-6-2 0,-6-4 0,-2-3 0,1-1 0,4-7-8191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24575,'0'6'0,"0"6"0,-5 13 0,-8 2 0,-6-4 0,-6 0 0,-9 1 0,-5-3 0,5 0 0,3-4 0,0 1 0,2-2 0,4-5-8191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200 697 24575,'0'-697'0,"0"1243"0,-1-535 0,1 0 0,-1-1 0,-1 1 0,0-1 0,-1 1 0,0-1 0,0 0 0,-1 0 0,0 0 0,-1-1 0,0 1 0,0-1 0,-1 0 0,-1-1 0,1 1 0,-1-1 0,-1-1 0,1 1 0,-12 7 0,-11 10 0,20-18 0,1 0 0,0 1 0,0 0 0,1 1 0,-13 17 0,20-26 0,1 1 0,-1-1 0,1 1 0,0 0 0,-1-1 0,1 1 0,-1-1 0,1 1 0,0 0 0,0-1 0,-1 1 0,1 0 0,0-1 0,0 1 0,0 0 0,0-1 0,0 1 0,0 0 0,0-1 0,0 1 0,0 0 0,0-1 0,0 1 0,0 0 0,1-1 0,-1 1 0,0 0 0,0-1 0,1 1 0,-1-1 0,0 1 0,1 0 0,-1-1 0,1 1 0,-1-1 0,1 1 0,-1-1 0,1 1 0,-1-1 0,1 0 0,-1 1 0,1-1 0,0 0 0,-1 1 0,1-1 0,-1 0 0,1 0 0,0 1 0,-1-1 0,1 0 0,0 0 0,-1 0 0,1 0 0,0 0 0,1 0 0,40-2 0,62-20 0,-37 6 0,-1 4 0,81-5 0,-548 19-1365,366-2-5461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2 113 24575,'0'479'0,"-1"-561"0,3-104 0,-3 184 0,1 0 0,0 0 0,0 0 0,1 0 0,-1 1 0,0-1 0,1 0 0,-1 0 0,1 0 0,-1 0 0,1 1 0,0-1 0,0 0 0,0 1 0,0-1 0,0 0 0,0 1 0,3-3 0,-3 4 0,0-1 0,0 1 0,0 0 0,0 0 0,0 0 0,0-1 0,0 1 0,0 0 0,1 1 0,-1-1 0,0 0 0,0 0 0,0 0 0,0 1 0,0-1 0,0 0 0,0 1 0,0-1 0,0 1 0,0-1 0,-1 1 0,1 0 0,1 0 0,8 8 0,-1 0 0,0 0 0,0 0 0,7 12 0,180 286 0,-193-303 0,0 1 0,0-1 0,0 1 0,1-1 0,-1 0 0,6 4 0,-8-7 0,-1-1 0,1 1 0,-1-1 0,1 1 0,0-1 0,-1 0 0,1 1 0,0-1 0,-1 0 0,1 0 0,0 1 0,-1-1 0,1 0 0,0 0 0,0 0 0,-1 0 0,1 0 0,0 0 0,-1 0 0,1 0 0,0 0 0,0 0 0,-1-1 0,1 1 0,0 0 0,-1 0 0,1-1 0,0 1 0,-1 0 0,1-1 0,-1 1 0,1-1 0,-1 1 0,1-1 0,0 1 0,-1-1 0,0 1 0,1-1 0,-1 1 0,1-1 0,-1 0 0,0 1 0,1-1 0,-1 0 0,0 1 0,0-1 0,1 0 0,-1 1 0,0-1 0,0 0 0,0 0 0,0 1 0,0-1 0,0-1 0,5-28 0,-1 0 0,-1-1 0,-1 1 0,-2-1 0,-4-33 0,1-11 0,1-277-1365,2 319-5461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0.9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12 231 24575,'3'56'0,"3"0"0,2-1 0,22 81 0,-10-55 0,38 261 0,-54-320 0,1-1 0,1 0 0,12 31 0,-15-45 0,-2-5 0,-1-1 0,1 1 0,-1 0 0,1-1 0,-1 1 0,0 0 0,1 0 0,-1-1 0,0 1 0,0 0 0,0-1 0,-1 1 0,1 0 0,0 0 0,-1-1 0,1 1 0,-1 0 0,1-1 0,-1 1 0,-1 1 0,2-2 0,-1-1 0,0 1 0,0-1 0,1 1 0,-1-1 0,0 0 0,0 1 0,0-1 0,0 0 0,1 0 0,-1 0 0,0 0 0,0 0 0,0 0 0,0 0 0,0 0 0,1 0 0,-1 0 0,0 0 0,0 0 0,0 0 0,0-1 0,0 1 0,1 0 0,-1-1 0,0 1 0,0-1 0,1 1 0,-1-1 0,0 1 0,1-1 0,-1 1 0,0-1 0,1 0 0,-1 1 0,1-1 0,-1 0 0,1 0 0,-1 1 0,1-1 0,-1-1 0,-6-8 0,0 0 0,0-1 0,1 1 0,1-2 0,0 1 0,0 0 0,1-1 0,-3-13 0,-18-106 0,21 102 0,-44-460 0,46 451 0,-4 2 0,5 16 0,25 45 0,81 94 0,5-5 0,5-5 0,145 106 0,-254-209 0,0-2 0,-1 1 0,1-1 0,0 0 0,0-1 0,7 4 0,-11-7 0,-1 1 0,0-1 0,0 1 0,0-1 0,0 0 0,0 1 0,0-1 0,1 0 0,-1 0 0,0 0 0,0 0 0,0 0 0,1 0 0,-1-1 0,0 1 0,0 0 0,0-1 0,0 1 0,0 0 0,0-1 0,0 1 0,0-1 0,0 0 0,0 1 0,0-1 0,0 0 0,0 0 0,0 1 0,0-1 0,0 0 0,-1 0 0,1 0 0,0 0 0,-1 0 0,1 0 0,-1 0 0,1-2 0,5-14 0,-2 0 0,0 0 0,-1-1 0,0 0 0,-2 1 0,0-1 0,-1 0 0,-3-21 0,2-12 0,1-45-116,-14-364-1133,7 394-5577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73 24575,'5'104'0,"21"123"0,1 5 0,-22-175 0,-2-28 0,-1 1 0,-3 54 0,-4-62 0,4-22 0,1 0 0,0 0 0,0 0 0,0 0 0,0 0 0,-1 0 0,1 0 0,0 0 0,0 0 0,0 0 0,-1 0 0,1 0 0,0 0 0,0 0 0,0 0 0,-1 0 0,1 0 0,0 0 0,0 0 0,0 0 0,0 0 0,-1 0 0,1 0 0,0 0 0,0-1 0,0 1 0,0 0 0,-1 0 0,1 0 0,0 0 0,0 0 0,0 0 0,0-1 0,0 1 0,0 0 0,0 0 0,-1 0 0,1 0 0,0-1 0,0 1 0,0 0 0,0 0 0,0 0 0,0-1 0,0 1 0,0 0 0,0 0 0,-10-40 0,-1-107 0,8-155 0,3 207 0,0 84 0,0 2 0,0 0 0,0 0 0,1-1 0,3-13 0,-4 22 0,1-1 0,-1 1 0,1 0 0,-1-1 0,1 1 0,-1 0 0,1 0 0,-1-1 0,1 1 0,0 0 0,0 0 0,0 0 0,0 0 0,0 0 0,0 0 0,0 0 0,0 0 0,0 0 0,0 0 0,1 1 0,-1-1 0,0 1 0,0-1 0,1 1 0,-1-1 0,0 1 0,1-1 0,-1 1 0,1 0 0,-1 0 0,0 0 0,1 0 0,-1 0 0,1 0 0,-1 0 0,2 1 0,8 3 0,-1 0 0,0 0 0,0 1 0,0 1 0,-1-1 0,1 2 0,-2-1 0,15 14 0,-10-9 0,501 451 0,-438-383 0,-53-64 0,-22-15 0,0 0 0,-1 0 0,1 0 0,0 0 0,-1 0 0,1 0 0,-1 0 0,1-1 0,0 1 0,-1 0 0,1 0 0,-1 0 0,1-1 0,-1 1 0,1 0 0,-1-1 0,1 1 0,-1 0 0,1-1 0,-1 1 0,1-1 0,-1 1 0,1-1 0,-1 1 0,1-1 0,1-4 0,0 0 0,0 0 0,-1-1 0,1 1 0,-1 0 0,0 0 0,0-11 0,6-108-341,-6-1 0,-5 1-1,-27-170 1,17 220-6485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1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1559 68 24575,'-1'-1'0,"1"0"0,0 0 0,-1-1 0,1 1 0,-1 0 0,1 0 0,-1 0 0,0-1 0,1 1 0,-1 0 0,0 0 0,0 0 0,0 0 0,0 0 0,0 1 0,0-1 0,0 0 0,0 0 0,0 0 0,0 1 0,0-1 0,-2 0 0,-29-12 0,27 12 0,-24-7 0,0 1 0,0 1 0,-1 1 0,-33 0 0,-125 6 0,95 1 0,-12-3 0,24 0 0,-100 11 0,161-7 0,1 2 0,0 0 0,0 2 0,0 0 0,0 1 0,1 0 0,1 2 0,0 0 0,0 1 0,-16 14 0,-14 15 0,-82 89 0,105-100 0,2 1 0,1 0 0,1 1 0,2 2 0,1 0 0,1 0 0,-12 41 0,-59 255 0,84-315 0,-8 56 0,2 1 0,4 0 0,6 107 0,1-92 0,1-53 0,2 0 0,1-1 0,1 0 0,2 0 0,2-1 0,0 0 0,30 55 0,-35-75 0,0-1 0,1 1 0,0-1 0,0-1 0,1 1 0,0-1 0,1 0 0,0-1 0,0 0 0,1-1 0,14 9 0,-6-6 0,0-2 0,0 0 0,1-1 0,1-1 0,-1 0 0,25 2 0,78 10 0,162 3 0,129-20 0,-208-4 0,-184 3 0,0-1 0,0-1 0,0 0 0,0-2 0,0-1 0,-1 0 0,25-11 0,-29 9 0,-2-1 0,1 0 0,-1-1 0,0 0 0,-1-1 0,0-1 0,-1 0 0,0-1 0,18-23 0,-13 11 0,-1-2 0,-1 1 0,-1-2 0,-1 0 0,-2 0 0,-1-1 0,-1-1 0,-1 0 0,5-45 0,-1-27 0,-2-144 0,-9 185 0,0 36 0,-1-279 0,-3 216 0,-22-124 0,20 184-341,-1 1 0,-1 1-1,-16-37 1,0 16-6485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4:11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1816 548 24575,'-1'-4'0,"-1"-1"0,1 0 0,-1 1 0,0-1 0,0 1 0,0 0 0,0 0 0,-1 0 0,0 0 0,0 0 0,0 0 0,0 1 0,-8-6 0,-2-5 0,-40-43 0,-100-81 0,-74-36 0,223 170 0,-16-10 0,0 0 0,-1 2 0,0 0 0,-28-11 0,34 18 0,1 0 0,-1 1 0,0 1 0,0 0 0,0 2 0,0-1 0,-29 2 0,-57 3 0,-84 8 0,146-2 0,1 1 0,0 2 0,1 2 0,-65 33 0,-22 8 0,107-48 0,1 2 0,-1-1 0,2 2 0,-1 0 0,1 1 0,1 0 0,0 2 0,1-1 0,0 2 0,1-1 0,0 2 0,1 0 0,1 0 0,0 1 0,-11 24 0,-4 21 0,2 1 0,-30 129 0,40-141 0,-3 37 0,3 0 0,4 1 0,4 0 0,10 131 0,-4-193 0,1 0 0,1 0 0,1 0 0,2-1 0,0 1 0,16 38 0,-18-55 0,0 0 0,1-1 0,0 0 0,0 1 0,1-2 0,0 1 0,0-1 0,0 0 0,1 0 0,0 0 0,1-1 0,0-1 0,0 1 0,0-1 0,0 0 0,1-1 0,-1 0 0,1 0 0,0-1 0,1 0 0,10 2 0,96 9 0,1-5 0,173-8 0,-138-2 0,-101 0 0,1-1 0,-1-3 0,0-2 0,0-2 0,0-3 0,-1-1 0,-1-3 0,75-35 0,-102 39 0,-1 0 0,-1-2 0,0 0 0,-1-1 0,-1-1 0,0-1 0,-1 0 0,-1-2 0,-1 1 0,0-2 0,-1 0 0,-2-1 0,0 0 0,-1-1 0,-1 0 0,-1-1 0,-1 0 0,-1 0 0,-1-1 0,-1 0 0,-1 0 0,0-33 0,-2-392-25,-5 280-1315,2 117-5486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5:54.2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337 338 24575,'0'-338'0,"0"996"0,1-655 0,-1 1 0,0-1 0,-1 1 0,1-1 0,0 1 0,-1-1 0,0 1 0,0-1 0,0 1 0,0-1 0,-1 0 0,1 0 0,-1 0 0,0 1 0,0-2 0,0 1 0,0 0 0,0 0 0,-1-1 0,1 1 0,-1-1 0,0 0 0,0 0 0,0 0 0,0 0 0,0 0 0,0 0 0,0-1 0,-1 0 0,1 0 0,0 0 0,-1 0 0,1 0 0,-7 0 0,-31 5 0,0-2 0,-1-1 0,1-3 0,-54-5 0,255 4 0,-53-1 0,68 2-1365,-142 0-5461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5:58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24575,'-2'14'0,"0"0"0,0 0 0,-1 0 0,-7 17 0,-1 10 0,-40 202 0,44-192 0,1 0 0,3 92 0,3-368 0,2 95 0,-2 116 0,1 1 0,1-1 0,0 0 0,1 1 0,0-1 0,8-19 0,-10 28 0,1 1 0,0-1 0,0 1 0,1-1 0,-1 1 0,1 0 0,0 0 0,0 0 0,1 0 0,-1 0 0,1 1 0,0-1 0,-1 1 0,2 0 0,-1 0 0,0 1 0,0-1 0,1 1 0,0 0 0,8-3 0,-11 5 0,0 0 0,1 1 0,-1-1 0,0 0 0,0 1 0,0-1 0,0 1 0,0 0 0,0-1 0,0 1 0,0 0 0,0 0 0,0 1 0,0-1 0,-1 0 0,1 0 0,0 1 0,-1-1 0,1 1 0,-1 0 0,0-1 0,1 1 0,-1 0 0,2 4 0,28 56 0,-24-46 0,5 15 0,-1 0 0,-2 1 0,8 45 0,-2-6 0,-13-65 0,0 0 0,0 0 0,0 0 0,1 0 0,0-1 0,0 1 0,0-1 0,1 1 0,0-1 0,0 0 0,0 0 0,1-1 0,0 1 0,0-1 0,0 0 0,0-1 0,0 1 0,1-1 0,-1 0 0,1 0 0,8 2 0,-9-3 0,0-1 0,-1 0 0,1 0 0,0-1 0,0 1 0,0-1 0,0 0 0,0 0 0,0-1 0,0 1 0,-1-1 0,1 0 0,0-1 0,0 1 0,-1-1 0,1 0 0,-1 0 0,1 0 0,-1-1 0,0 1 0,0-1 0,0 0 0,0 0 0,-1-1 0,1 1 0,-1-1 0,5-6 0,1-4 9,0 0 0,-2-1 0,1 0-1,-2-1 1,0 1 0,-1-1 0,-1 0-1,0-1 1,3-32 0,-3-13-374,-5-82-1,0 98-356,-1 7-6104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24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128 225 24575,'-1'0'0,"0"0"0,-1 1 0,1-1 0,0 1 0,0 0 0,0-1 0,0 1 0,0 0 0,0-1 0,0 1 0,0 0 0,0 0 0,0 0 0,0 0 0,0 0 0,1 0 0,-1 0 0,0 0 0,1 0 0,-1 1 0,1-1 0,-1 0 0,1 0 0,-1 1 0,1 1 0,-10 41 0,7-31 0,-22 140 0,16-89 0,-22 82 0,31-144 0,0 0 0,-1-1 0,1 1 0,0-1 0,-1 1 0,1-1 0,-1 1 0,1-1 0,-1 1 0,0-1 0,1 0 0,-1 1 0,0-1 0,0 0 0,0 0 0,0 1 0,0-1 0,-2 1 0,2-3 0,0 1 0,0-1 0,0 0 0,1 0 0,-1 0 0,1 0 0,-1 0 0,1 0 0,-1 0 0,1-1 0,-1 1 0,1 0 0,0 0 0,0 0 0,-1 0 0,1 0 0,0-3 0,-5-73 0,5 74 0,2-398 0,-2 393 0,1 0 0,0 1 0,0-1 0,1 0 0,0 1 0,1 0 0,0-1 0,6-12 0,-8 19 0,0 0 0,-1 0 0,1 0 0,0 0 0,-1 0 0,1 0 0,0 0 0,0 1 0,0-1 0,0 0 0,0 0 0,0 1 0,0-1 0,0 1 0,0-1 0,0 1 0,0-1 0,1 1 0,-1 0 0,0 0 0,0-1 0,0 1 0,1 0 0,0 0 0,1 1 0,-1 0 0,0 0 0,1 0 0,-1 0 0,0 1 0,1-1 0,-1 1 0,0-1 0,0 1 0,0 0 0,0 0 0,-1 0 0,1 0 0,0 0 0,-1 0 0,2 3 0,9 15 0,0 2 0,-2 0 0,0 0 0,-2 0 0,8 32 0,13 33 0,-25-76 0,7 19 0,1-1 0,1 0 0,2 0 0,34 48 0,-47-74 0,0-1 0,0 0 0,-1 0 0,1 0 0,1 0 0,-1 0 0,0 0 0,0 0 0,1-1 0,-1 1 0,1-1 0,0 0 0,-1 1 0,1-1 0,0-1 0,-1 1 0,4 0 0,-4-1 0,0 0 0,0 0 0,0 0 0,0-1 0,0 1 0,0-1 0,0 0 0,0 1 0,0-1 0,0 0 0,-1 0 0,1 0 0,0 0 0,-1 0 0,1-1 0,0 1 0,-1 0 0,2-3 0,3-4 0,-1 1 0,0-1 0,-1 1 0,0-1 0,0 0 0,-1-1 0,0 1 0,-1-1 0,3-12 0,3-43 4,-3-1 0,-3 0 1,-8-76-1,2 2-1386,4 111-5444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5:58.9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1 24575,'0'5'0,"0"8"0,0 6 0,0 6 0,0 4 0,0 2 0,0 2 0,-5 0 0,-8 5 0,-12 3 0,-7-7 0,-4-4 0,-1-6 0,1-8 0,6-6-8191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00.53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126 507 24575,'-3'-126'0,"1"50"0,2-1 0,11-77 0,-10 147 0,5-33 0,-6 38 0,0 1 0,0-1 0,1 0 0,-1 1 0,1-1 0,-1 1 0,1-1 0,-1 1 0,1-1 0,0 1 0,0-1 0,0 1 0,0-1 0,0 1 0,0 0 0,1-2 0,0 8 0,0 0 0,-1-1 0,0 1 0,0 0 0,0 0 0,-1 0 0,0-1 0,0 8 0,0-11 0,-1 90 0,-15 102 0,-1 37 0,18-194 0,0-20 0,-1 0 0,0 0 0,-5 29 0,4-41 0,0-1 0,0 1 0,0-1 0,0 1 0,0-1 0,-1 0 0,0 0 0,1 1 0,-1-1 0,0 0 0,-1 0 0,1-1 0,-1 1 0,1 0 0,-1-1 0,0 0 0,1 1 0,-1-1 0,-1 0 0,1-1 0,0 1 0,-4 1 0,-59 8 0,64-11 0,44-5-316,49 2 0,-75 3-417,15-1-6093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02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0 24575,'0'6'0,"-6"7"0,-1 11 0,-5 8 0,-6 4 0,0 1 0,-2-6 0,2-3 0,-1 0 0,-3 0 0,2-5-8191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03.5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5 261 24575,'4'-7'0,"0"-1"0,0 1 0,-1-1 0,0 0 0,0 0 0,-1 0 0,0 0 0,-1-1 0,1 1 0,-2 0 0,1-1 0,-1-10 0,2-18 0,19-63 0,-16 91 0,-1 24 0,0 39 0,-4-42 0,2 25 0,1 0 0,2-1 0,1 0 0,2 0 0,2 0 0,1-1 0,1-1 0,2 0 0,2-1 0,35 56 0,-49-86 0,-1-1 0,1 0 0,0 0 0,-1 1 0,0-1 0,1 1 0,-1-1 0,0 1 0,0 0 0,0 0 0,-1-1 0,1 1 0,-1 0 0,1 0 0,-1 0 0,0-1 0,0 1 0,0 0 0,-1 0 0,0 4 0,-1-5 0,1 0 0,-1 0 0,0 0 0,1 0 0,-1 0 0,0 0 0,0 0 0,-1-1 0,1 1 0,0-1 0,0 0 0,-1 1 0,1-1 0,-1 0 0,1 0 0,-1-1 0,0 1 0,1 0 0,-1-1 0,0 0 0,1 1 0,-5-1 0,-37 3 0,-79-5 0,381-16-398,-209 12-569,9 0-5859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4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291 448 24575,'0'-58'0,"-2"29"0,1 0 0,2 0 0,1 0 0,1 1 0,2-1 0,0 1 0,14-40 0,-16 60 0,0 0 0,0 0 0,-1 0 0,0 0 0,-1 0 0,0-1 0,0 1 0,-1 0 0,0-1 0,0 1 0,-1-1 0,-2-11 0,3 20 0,0 1 0,-1-1 0,1 0 0,0 1 0,0-1 0,0 0 0,0 1 0,0-1 0,-1 0 0,1 1 0,0-1 0,0 0 0,-1 0 0,1 1 0,0-1 0,0 0 0,-1 0 0,1 1 0,0-1 0,-1 0 0,1 0 0,0 0 0,-1 0 0,1 1 0,0-1 0,-1 0 0,1 0 0,0 0 0,-1 0 0,1 0 0,0 0 0,-1 0 0,1 0 0,-1 0 0,1 0 0,0 0 0,-1 0 0,1 0 0,0-1 0,-1 1 0,1 0 0,0 0 0,-1 0 0,1 0 0,0-1 0,0 1 0,-1 0 0,1 0 0,0 0 0,-1-1 0,1 1 0,0 0 0,0-1 0,0 1 0,-1 0 0,1-1 0,0 1 0,0 0 0,0-1 0,0 1 0,0 0 0,-1-1 0,1 1 0,0 0 0,0-1 0,0 1 0,0-1 0,-11 28 0,-13 64 0,5 1 0,3 1 0,-6 183 0,22-272 0,0 0 0,0-1 0,0 1 0,0 0 0,-1-1 0,0 1 0,0-1 0,0 1 0,0-1 0,0 1 0,0-1 0,-1 1 0,0-1 0,0 0 0,0 0 0,0 0 0,0 0 0,0 0 0,-1-1 0,0 1 0,-4 3 0,1-3 0,0 0 0,-1 0 0,1 0 0,-1-1 0,1 0 0,-1-1 0,0 1 0,0-1 0,1 0 0,-14-1 0,-6-1 0,20 0 0,1 1 0,-1-1 0,0 1 0,1 0 0,-1 0 0,0 0 0,1 1 0,-1 0 0,1 0 0,-1 1 0,1-1 0,-9 5 0,16-3 0,1-1 0,-1 1 0,0-1 0,1 0 0,0 0 0,0 1 0,-1-2 0,1 1 0,0 0 0,1-1 0,3 2 0,-6-2 0,20 9 8,0-1 0,1-1 0,1-1 0,-1-1-1,1-1 1,45 4 0,145-8-334,-116-3-768,-71 2-5732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6.6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68 121 24575,'1'112'0,"-3"122"0,2-231 0,0 0 0,-1 0 0,1 0 0,-1 0 0,1 0 0,-1 0 0,0-1 0,0 1 0,0 0 0,0 0 0,-1-1 0,-2 5 0,4-7 0,0 0 0,-1 1 0,1-1 0,0 0 0,-1 0 0,1 0 0,0 0 0,0 1 0,-1-1 0,1 0 0,0 0 0,-1 0 0,1 0 0,0 0 0,-1 0 0,1 0 0,0 0 0,-1 0 0,1 0 0,0 0 0,-1 0 0,1 0 0,0 0 0,-1-1 0,1 1 0,0 0 0,0 0 0,-1 0 0,1 0 0,0 0 0,-1-1 0,1 1 0,0 0 0,0 0 0,-1 0 0,1-1 0,-12-23 0,4-1 0,2-1 0,0 0 0,2 0 0,-1-31 0,4-112 0,2 116 0,-1 44 0,0 0 0,1 0 0,0 0 0,1 1 0,0-1 0,3-8 0,-5 16 0,0 0 0,1 0 0,-1 0 0,0 0 0,1 1 0,-1-1 0,1 0 0,-1 0 0,1 1 0,0-1 0,-1 0 0,1 1 0,-1-1 0,1 1 0,0-1 0,0 0 0,-1 1 0,1 0 0,0-1 0,0 1 0,0-1 0,-1 1 0,1 0 0,0 0 0,0 0 0,1-1 0,0 2 0,0 0 0,0-1 0,0 1 0,0 0 0,0 0 0,0 0 0,0 1 0,-1-1 0,1 0 0,0 1 0,-1-1 0,1 1 0,-1-1 0,0 1 0,1 0 0,1 3 0,11 17 0,-1 2 0,0 0 0,-2 0 0,14 45 0,14 31 0,-22-62 0,-9-19 0,1-1 0,0 1 0,1-1 0,22 28 0,-28-42 0,-1 0 0,1 0 0,0 0 0,1 0 0,-1-1 0,1 0 0,-1 0 0,1 0 0,0 0 0,0-1 0,0 0 0,0 0 0,1 0 0,-1-1 0,1 0 0,-1 0 0,1 0 0,-1-1 0,1 1 0,-1-1 0,1-1 0,7 0 0,-10 0 0,0 0 0,1 0 0,-1 0 0,0 0 0,0-1 0,0 1 0,0-1 0,-1 0 0,1 1 0,0-1 0,-1-1 0,1 1 0,-1 0 0,0-1 0,0 1 0,0-1 0,0 0 0,0 1 0,0-1 0,-1 0 0,1 0 0,-1 0 0,0 0 0,0-1 0,1-5 0,2-8 0,-1-1 0,-1 1 0,0-29 0,-2 34 0,-1-198-47,-1 137-1271,1 22-5508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7.2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 1 24575,'0'5'0,"0"8"0,0 6 0,0 6 0,-5 4 0,-2 2 0,-6 7 0,1 3 0,-5-1 0,2-7-8191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18.6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0 448 24575,'7'-17'0,"-2"0"0,0-1 0,-1 0 0,-1 0 0,0 0 0,-1-30 0,3-13 0,23-172 0,-19 308 0,10 283 0,-12-148 0,6-155 0,-11-48 0,0-1 0,0 1 0,0-1 0,-1 1 0,0 0 0,0 0 0,-1 0 0,1 0 0,-3 12 0,2-18 0,-1 0 0,1 1 0,-1-1 0,0 1 0,0-1 0,0 0 0,0 0 0,0 1 0,0-1 0,0 0 0,0 0 0,-1 0 0,1 0 0,0-1 0,-1 1 0,1 0 0,0 0 0,-1-1 0,1 1 0,-3 0 0,-39 5 0,-6-13 0,132-7 4,-51 6-1373,-1 2-5457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20.7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120 1 24575,'-5'5'0,"-2"13"0,0 14 0,-4 13 0,-6 3 0,-5 0 0,-4-4 0,2-8-8191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6:22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0 162 24575,'0'519'0,"3"-576"0,3 1 0,23-97 0,-6 35 0,-23 118 0,16-61 0,-16 59 0,1 0 0,0-1 0,1 1 0,-1 0 0,0 0 0,1 0 0,-1 0 0,1 0 0,-1 0 0,3-2 0,-3 4 0,0-1 0,-1 1 0,1 0 0,0-1 0,-1 1 0,1 0 0,0 0 0,0 0 0,-1-1 0,1 1 0,0 0 0,0 0 0,-1 0 0,1 0 0,0 0 0,0 0 0,0 0 0,-1 1 0,1-1 0,0 0 0,-1 0 0,1 1 0,0-1 0,0 0 0,-1 1 0,1-1 0,0 0 0,-1 1 0,1-1 0,-1 1 0,1-1 0,0 2 0,8 8 0,0 1 0,0 1 0,-1-1 0,-1 1 0,0 1 0,-1-1 0,9 24 0,-6-15 0,0 0 0,16 24 0,-16-32 0,1 0 0,0-1 0,1 0 0,0-1 0,1 0 0,16 11 0,-23-18 0,1 0 0,-1 0 0,1-1 0,0 0 0,0 0 0,0-1 0,1 0 0,-1 0 0,0 0 0,1-1 0,-1 0 0,1 0 0,-1 0 0,1-1 0,0 0 0,-1-1 0,12-1 0,-14 1 0,0-1 0,0 0 0,0 0 0,0 0 0,-1 0 0,1 0 0,-1-1 0,0 0 0,1 1 0,-1-1 0,-1-1 0,1 1 0,0 0 0,-1 0 0,1-1 0,-1 0 0,0 1 0,0-1 0,1-6 0,4-8 0,-2 1 0,0-1 0,2-21 0,2-37-394,-4 0 1,-7-124-1,2 191 210,-1-18-6642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24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1 24575,'-11'0'0,"-3"5"0,-5 7 0,-5 8 0,-3 5 0,-3 4 0,4 2 0,6-4-8191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337 338 24575,'0'-338'0,"0"996"0,1-655 0,-1 1 0,0-1 0,-1 1 0,1-1 0,0 1 0,-1-1 0,0 1 0,0-1 0,0 1 0,0-1 0,-1 0 0,1 0 0,-1 0 0,0 1 0,0-2 0,0 1 0,0 0 0,0 0 0,-1-1 0,1 1 0,-1-1 0,0 0 0,0 0 0,0 0 0,0 0 0,0 0 0,0 0 0,0-1 0,-1 0 0,1 0 0,0 0 0,-1 0 0,1 0 0,-7 0 0,-31 5 0,0-2 0,-1-1 0,1-3 0,-54-5 0,255 4 0,-53-1 0,68 2-1365,-142 0-5461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97 1 24575,'-2'14'0,"0"0"0,0 0 0,-1 0 0,-7 17 0,-1 10 0,-40 202 0,44-192 0,1 0 0,3 92 0,3-368 0,2 95 0,-2 116 0,1 1 0,1-1 0,0 0 0,1 1 0,0-1 0,8-19 0,-10 28 0,1 1 0,0-1 0,0 1 0,1-1 0,-1 1 0,1 0 0,0 0 0,0 0 0,1 0 0,-1 0 0,1 1 0,0-1 0,-1 1 0,2 0 0,-1 0 0,0 1 0,0-1 0,1 1 0,0 0 0,8-3 0,-11 5 0,0 0 0,1 1 0,-1-1 0,0 0 0,0 1 0,0-1 0,0 1 0,0 0 0,0-1 0,0 1 0,0 0 0,0 0 0,0 1 0,0-1 0,-1 0 0,1 0 0,0 1 0,-1-1 0,1 1 0,-1 0 0,0-1 0,1 1 0,-1 0 0,2 4 0,28 56 0,-24-46 0,5 15 0,-1 0 0,-2 1 0,8 45 0,-2-6 0,-13-65 0,0 0 0,0 0 0,0 0 0,1 0 0,0-1 0,0 1 0,0-1 0,1 1 0,0-1 0,0 0 0,0 0 0,1-1 0,0 1 0,0-1 0,0 0 0,0-1 0,0 1 0,1-1 0,-1 0 0,1 0 0,8 2 0,-9-3 0,0-1 0,-1 0 0,1 0 0,0-1 0,0 1 0,0-1 0,0 0 0,0 0 0,0-1 0,0 1 0,-1-1 0,1 0 0,0-1 0,0 1 0,-1-1 0,1 0 0,-1 0 0,1 0 0,-1-1 0,0 1 0,0-1 0,0 0 0,0 0 0,-1-1 0,1 1 0,-1-1 0,5-6 0,1-4 9,0 0 0,-2-1 0,1 0-1,-2-1 1,0 1 0,-1-1 0,-1 0-1,0-1 1,3-32 0,-3-13-374,-5-82-1,0 98-356,-1 7-6104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215 1 24575,'0'5'0,"0"8"0,0 6 0,0 6 0,0 4 0,0 2 0,0 2 0,-5 0 0,-8 5 0,-12 3 0,-7-7 0,-4-4 0,-1-6 0,1-8 0,6-6-8191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126 507 24575,'-3'-126'0,"1"50"0,2-1 0,11-77 0,-10 147 0,5-33 0,-6 38 0,0 1 0,0-1 0,1 0 0,-1 1 0,1-1 0,-1 1 0,1-1 0,-1 1 0,1-1 0,0 1 0,0-1 0,0 1 0,0-1 0,0 1 0,0 0 0,1-2 0,0 8 0,0 0 0,-1-1 0,0 1 0,0 0 0,0 0 0,-1 0 0,0-1 0,0 8 0,0-11 0,-1 90 0,-15 102 0,-1 37 0,18-194 0,0-20 0,-1 0 0,0 0 0,-5 29 0,4-41 0,0-1 0,0 1 0,0-1 0,0 1 0,0-1 0,-1 0 0,0 0 0,1 1 0,-1-1 0,0 0 0,-1 0 0,1-1 0,-1 1 0,1 0 0,-1-1 0,0 0 0,1 1 0,-1-1 0,-1 0 0,1-1 0,0 1 0,-4 1 0,-59 8 0,64-11 0,44-5-316,49 2 0,-75 3-417,15-1-6093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160 0 24575,'0'6'0,"-6"7"0,-1 11 0,-5 8 0,-6 4 0,0 1 0,-2-6 0,2-3 0,-1 0 0,-3 0 0,2-5-8191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8:00.3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5 261 24575,'4'-7'0,"0"-1"0,0 1 0,-1-1 0,0 0 0,0 0 0,-1 0 0,0 0 0,-1-1 0,1 1 0,-2 0 0,1-1 0,-1-10 0,2-18 0,19-63 0,-16 91 0,-1 24 0,0 39 0,-4-42 0,2 25 0,1 0 0,2-1 0,1 0 0,2 0 0,2 0 0,1-1 0,1-1 0,2 0 0,2-1 0,35 56 0,-49-86 0,-1-1 0,1 0 0,0 0 0,-1 1 0,0-1 0,1 1 0,-1-1 0,0 1 0,0 0 0,0 0 0,-1-1 0,1 1 0,-1 0 0,1 0 0,-1 0 0,0-1 0,0 1 0,0 0 0,-1 0 0,0 4 0,-1-5 0,1 0 0,-1 0 0,0 0 0,1 0 0,-1 0 0,0 0 0,0 0 0,-1-1 0,1 1 0,0-1 0,0 0 0,-1 1 0,1-1 0,-1 0 0,1 0 0,-1-1 0,0 1 0,1 0 0,-1-1 0,0 0 0,1 1 0,-5-1 0,-37 3 0,-79-5 0,381-16-398,-209 12-569,9 0-5859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09:23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311 442 24575,'-2'-116'0,"-1"60"0,2 0 0,3-1 0,15-90 0,-14 138 0,1 10 0,2 26 0,0 41 0,-5-26 0,-2 297 0,1-334 0,-1 1 0,0-1 0,0 0 0,0 0 0,-1 0 0,1 0 0,-1-1 0,0 1 0,-1 0 0,1-1 0,-1 1 0,0-1 0,0 0 0,0 0 0,-1 0 0,1 0 0,-1-1 0,0 1 0,0-1 0,0 0 0,-1 0 0,1-1 0,-1 1 0,1-1 0,-1 0 0,-9 3 0,-9 1 0,-1-1 0,0-1 0,0-1 0,-39-1 0,-9 3 0,49 1 0,23-6 0,0 0 0,0 0 0,0 0 0,-1 0 0,1 0 0,0 0 0,0 1 0,0-1 0,0 0 0,0 0 0,0 0 0,0 0 0,0 0 0,0 0 0,0 1 0,0-1 0,0 0 0,0 0 0,0 0 0,0 0 0,0 0 0,0 1 0,0-1 0,0 0 0,0 0 0,0 0 0,0 0 0,0 0 0,0 0 0,0 1 0,0-1 0,0 0 0,0 0 0,1 0 0,-1 0 0,0 0 0,0 0 0,0 0 0,0 1 0,0-1 0,0 0 0,0 0 0,0 0 0,1 0 0,-1 0 0,0 0 0,0 0 0,0 0 0,0 0 0,0 0 0,0 0 0,1 0 0,-1 0 0,0 0 0,0 0 0,0 0 0,0 0 0,0 0 0,1 0 0,-1 0 0,0 0 0,43 7 0,294-4-41,-215-4-1283,-95 1-5502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05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55 126 24575,'-2'114'0,"5"123"0,-2-216 0,2 0 0,0 0 0,1-1 0,2 1 0,10 28 0,-5-36 0,-2-20 0,-2-26 0,-9 16 0,0-1 0,-1 1 0,0 0 0,-2 0 0,0 0 0,-1 1 0,-13-26 0,-8-27 0,18 43 0,2 8 0,0 0 0,2-1 0,0 1 0,2-1 0,-4-35 0,7 53 0,0 0 0,0 0 0,0 0 0,0 0 0,0 0 0,0 0 0,0 0 0,0 0 0,0 0 0,1 0 0,-1 0 0,0 0 0,1 0 0,-1 0 0,1 0 0,-1 0 0,1 0 0,-1 0 0,1 0 0,0 0 0,-1 1 0,1-1 0,0 0 0,1-1 0,-1 2 0,0 0 0,1 0 0,-1 0 0,0 0 0,0 0 0,0 1 0,0-1 0,0 0 0,1 0 0,-1 1 0,0-1 0,0 1 0,0-1 0,0 1 0,0-1 0,0 1 0,0 0 0,1 0 0,47 48 0,-42-40 0,196 190 0,-69-72 0,-130-123 0,0 0 0,0 0 0,1-1 0,-1 1 0,1-1 0,0 0 0,0 0 0,8 2 0,-11-4 0,0-1 0,-1 1 0,1-1 0,0 0 0,0 1 0,0-1 0,-1 0 0,1 0 0,0 0 0,0-1 0,0 1 0,-1 0 0,1-1 0,0 1 0,0-1 0,-1 0 0,1 1 0,-1-1 0,1 0 0,0 0 0,-1 0 0,1 0 0,-1 0 0,0-1 0,1 1 0,-1 0 0,0-1 0,0 1 0,0 0 0,0-1 0,1-2 0,4-6 0,-1-1 0,-1 0 0,1 0 0,-2 0 0,0 0 0,0-1 0,2-18 0,1-90 0,-5 94 0,-4-264-1365,2 254-5461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09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220 1 24575,'0'5'0,"0"8"0,-5 6 0,-7 11 0,-8 6 0,1 3 0,2-1 0,0-6 0,2-4 0,-7-1 0,0 1 0,-1-5 0,-3-7 0,4-5-8191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28.7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174 190 24575,'1'-39'0,"0"22"0,0-1 0,-2 1 0,0 0 0,-1-1 0,0 1 0,-7-24 0,9 41 0,0 0 0,0 0 0,0 0 0,0 0 0,0-1 0,0 1 0,0 0 0,0 0 0,0 0 0,0 0 0,0-1 0,0 1 0,0 0 0,0 0 0,0 0 0,0-1 0,0 1 0,0 0 0,0 0 0,-1 0 0,1 0 0,0 0 0,0-1 0,0 1 0,0 0 0,0 0 0,0 0 0,0 0 0,-1 0 0,1-1 0,0 1 0,0 0 0,0 0 0,0 0 0,0 0 0,-1 0 0,1 0 0,0 0 0,0 0 0,0 0 0,-1 0 0,1 0 0,0 0 0,0 0 0,0 0 0,0 0 0,-1 0 0,1 0 0,0 0 0,0 0 0,0 0 0,0 0 0,-1 0 0,1 0 0,0 0 0,0 0 0,0 0 0,0 0 0,-1 1 0,1-1 0,0 0 0,0 0 0,0 0 0,0 0 0,0 0 0,-1 1 0,-4 18 0,-1 27 0,6 202 0,-2 36 0,2-281 0,0 0 0,-1 0 0,1 0 0,-1 0 0,1 0 0,-1 0 0,0 0 0,-1 0 0,1 0 0,0-1 0,-1 1 0,1 0 0,-1-1 0,0 1 0,0-1 0,0 1 0,0-1 0,0 0 0,-1 0 0,1 0 0,-1 0 0,1 0 0,-1-1 0,0 1 0,0-1 0,1 0 0,-5 2 0,-2-1 0,-1 0 0,1-1 0,-1 0 0,0 0 0,1-1 0,-1 0 0,-13-3 0,178-3 0,-30 6-1365,-88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26.9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67 237 24575,'0'-237'0,"2"411"0,-5 198 0,3-369 0,0 1 0,0-1 0,-1 1 0,1 0 0,-1-1 0,0 1 0,0-1 0,0 0 0,-1 1 0,1-1 0,-1 0 0,0 0 0,0 0 0,0 0 0,0 0 0,0 0 0,-1 0 0,1-1 0,-1 1 0,0-1 0,0 0 0,1 0 0,-2 0 0,1 0 0,0 0 0,0-1 0,0 1 0,-1-1 0,-5 1 0,138-9-1365,-91 6-5461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35.8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1 24575,'0'10'0,"0"15"0,0 14 0,0 5 0,0 1 0,0-1 0,-5-4 0,-8-8 0,0-4 0,1-7-8191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1:37.2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127 261 24575,'0'-261'0,"0"679"0,0-408 0,0 0 0,-1 1 0,0-1 0,-1 0 0,-4 17 0,5-23 0,0-1 0,-1 0 0,0 0 0,1 0 0,-1 0 0,0 0 0,0 0 0,0-1 0,-1 1 0,1-1 0,-1 1 0,1-1 0,-1 0 0,0 0 0,0 0 0,0 0 0,0-1 0,0 1 0,0-1 0,-5 2 0,-54 6 0,165-18-1365,-60 8-5461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2:49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488 568 24575,'-3'0'0,"1"-1"0,0 1 0,0-1 0,0 1 0,-1-1 0,1 0 0,0 0 0,0 0 0,0 0 0,0-1 0,1 1 0,-1 0 0,0-1 0,1 0 0,-1 1 0,0-1 0,1 0 0,0 0 0,-1 1 0,1-1 0,0 0 0,-1-3 0,-23-56 0,20 45 0,-8-30 0,2-2 0,1 1 0,-2-56 0,6 48 0,-25-104 0,26 222 0,8 116 0,-6 149 0,3-324 0,0 1 0,-1-1 0,0 0 0,0-1 0,0 1 0,0 0 0,0 0 0,-1 0 0,0-1 0,0 1 0,0 0 0,0-1 0,-1 0 0,1 0 0,-1 0 0,0 0 0,-4 4 0,1-3 0,1 0 0,-2-1 0,1 1 0,0-1 0,0-1 0,-1 1 0,0-1 0,1 0 0,-11 1 0,-11 0 0,0-1 0,1-2 0,-1-1 0,-29-4 0,10-7 0,47 12 0,0 0 0,0 0 0,-1 0 0,1 0 0,0 0 0,0-1 0,-1 1 0,1 0 0,0 0 0,0 0 0,-1 0 0,1 0 0,0-1 0,0 1 0,-1 0 0,1 0 0,0 0 0,0-1 0,0 1 0,0 0 0,-1 0 0,1-1 0,0 1 0,0 0 0,0 0 0,0-1 0,0 1 0,0 0 0,0-1 0,0 1 0,0 0 0,0 0 0,0-1 0,0 1 0,0 0 0,0-1 0,0 1 0,0 0 0,0 0 0,0-1 0,24-7 0,19 3 39,-1 2-1,71 4 1,-72 2-533,0-3 0,82-10 1,-94 3-6333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2:54.2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1 139 24575,'0'580'0,"-1"-710"0,3-165 0,-2 295 0,0-12 0,1 1 0,1 0 0,4-18 0,-6 28 0,0 0 0,0 0 0,0 0 0,0-1 0,0 1 0,1 0 0,-1 0 0,1 0 0,-1 0 0,1 0 0,-1 0 0,1 0 0,-1 0 0,1 0 0,0 0 0,0 0 0,-1 0 0,1 1 0,0-1 0,0 0 0,0 0 0,0 1 0,0-1 0,0 1 0,0-1 0,0 1 0,0-1 0,0 1 0,0 0 0,0-1 0,1 1 0,-1 0 0,0 0 0,0 0 0,0 0 0,0 0 0,1 0 0,-1 0 0,0 0 0,0 0 0,0 1 0,0-1 0,0 0 0,0 1 0,1-1 0,-1 1 0,0-1 0,1 2 0,8 5 0,-1 0 0,-1 0 0,1 1 0,-1 0 0,-1 1 0,11 14 0,41 70 0,-22-33 0,-17-30 0,46 63 0,-58-83 0,1 1 0,0-2 0,1 1 0,0-2 0,0 1 0,13 7 0,-21-15 0,0 1 0,1-1 0,-1 0 0,0 0 0,1 0 0,-1-1 0,1 1 0,-1-1 0,1 1 0,-1-1 0,1 0 0,-1 0 0,1 0 0,-1 0 0,1 0 0,-1 0 0,1-1 0,-1 1 0,1-1 0,-1 0 0,0 0 0,1 0 0,-1 0 0,0 0 0,0 0 0,0-1 0,1 1 0,-1-1 0,-1 0 0,1 1 0,0-1 0,0 0 0,-1 0 0,3-3 0,3-5 0,-1 0 0,1-1 0,-1 1 0,-1-2 0,7-20 0,-1-4 0,-1-1 0,-2 0 0,-2-1 0,-2 0 0,-1 0 0,-1 0 0,-3 0 0,-1 0 0,-1 1 0,-10-40 0,0 36-1365,-1 10-5461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1.9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218 1 24575,'5'0'0,"2"5"0,0 8 0,-2 6 0,-6 11 0,-10 6 0,-7 3 0,-6-1 0,1-1 0,-1-1 0,-2-7 0,-2 2 0,-2 1 0,-1 1 0,5-5-8191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4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60 438 24575,'-3'-134'0,"7"-147"0,-4 280 0,0-1 0,0 1 0,0 0 0,0 0 0,0 0 0,0-1 0,0 1 0,1 0 0,-1 0 0,0 0 0,1 0 0,-1-1 0,1 1 0,-1 0 0,1 0 0,0 0 0,0 0 0,0-1 0,0 3 0,-1-1 0,1 0 0,-1 0 0,1 0 0,0 1 0,-1-1 0,1 0 0,-1 0 0,1 1 0,-1-1 0,1 1 0,-1-1 0,0 0 0,1 1 0,-1-1 0,1 1 0,-1-1 0,0 1 0,1-1 0,-1 1 0,0-1 0,0 1 0,0-1 0,1 2 0,17 50 0,26 179 0,-18-77 0,-24-146 0,0 1 0,0 0 0,-1 0 0,-1 0 0,1 0 0,-2-1 0,0 12 0,0-18 0,0 1 0,0-1 0,0 0 0,0 1 0,0-1 0,0 0 0,-1 0 0,1 1 0,-1-1 0,0 0 0,1-1 0,-1 1 0,0 0 0,0 0 0,0-1 0,-1 1 0,1-1 0,0 0 0,0 0 0,-1 0 0,1 0 0,-1 0 0,1 0 0,-1 0 0,1-1 0,-1 1 0,1-1 0,-5 0 0,-94 6 0,89-2 0,20-3 0,23-2 0,85-12-1365,-77 10-5461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5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0 24575,'-11'11'0,"-9"14"0,-1 8 0,-2 5 0,2 0 0,0-6 0,3-3 0,0-6 0,-3-8 0,2-6-8191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23:13:07.9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22 244 24575,'0'-243'0,"-1"351"0,5 1 0,4-1 0,24 106 0,60 115 0,-90-324 0,-1 1 0,1 0 0,-1 0 0,0 0 0,0-1 0,0 1 0,-1 0 0,0 0 0,-1 10 0,0-14 0,1 0 0,-1 0 0,0-1 0,0 1 0,0 0 0,0 0 0,0-1 0,0 1 0,0 0 0,-1-1 0,1 1 0,0-1 0,-1 0 0,1 1 0,-1-1 0,0 0 0,1 0 0,-1 0 0,0 0 0,0 0 0,0 0 0,0-1 0,0 1 0,1-1 0,-1 1 0,0-1 0,0 1 0,0-1 0,-1 0 0,-2 0 0,-7 0 0,-1 1 0,1-1 0,0-1 0,-1-1 0,1 1 0,0-2 0,-17-4 0,30 7 0,-1 0 0,0 0 0,0 0 0,0 0 0,0 0 0,1 0 0,-1 0 0,0 0 0,0 0 0,0 0 0,0 0 0,0 0 0,1 0 0,-1 0 0,0 0 0,0 0 0,0 0 0,0-1 0,1 1 0,-1 0 0,0 0 0,0 0 0,0 0 0,0 0 0,0 0 0,1 0 0,-1 0 0,0 0 0,0-1 0,0 1 0,0 0 0,0 0 0,0 0 0,0 0 0,0 0 0,0-1 0,0 1 0,0 0 0,1 0 0,-1 0 0,0 0 0,0-1 0,0 1 0,0 0 0,0 0 0,0 0 0,0 0 0,0-1 0,0 1 0,0 0 0,-1 0 0,1 0 0,0 0 0,0 0 0,0-1 0,0 1 0,0 0 0,0 0 0,0 0 0,0 0 0,0 0 0,0-1 0,-1 1 0,1 0 0,0 0 0,0 0 0,0 0 0,16-4 0,47-1-157,71 3 1,-92 2-896,5 0-5774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0:53:39.2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79 286 24575,'0'3'0,"1"0"0,-1 0 0,1 0 0,0 1 0,1-1 0,-1 0 0,0 0 0,1-1 0,0 1 0,-1 0 0,1 0 0,0-1 0,1 1 0,2 2 0,-3-4 0,1 0 0,0 0 0,0 0 0,-1 0 0,1-1 0,0 1 0,0-1 0,0 1 0,0-1 0,0 0 0,0 0 0,0-1 0,0 1 0,-1-1 0,1 1 0,5-3 0,583-94 0,-564 93 0,86-6 0,176 8 0,-32 2 0,-159-9 0,182-41 0,-39 3 0,449-7 0,5 54 0,-311 3 0,304-3 0,-686 0 0,8 0 0,1 0 0,0 0 0,-1-1 0,1 0 0,-1-1 0,1-1 0,10-3 0,-21 6 0,-1 0 0,1 0 0,0 0 0,0 0 0,0 0 0,-1-1 0,1 1 0,0 0 0,0 0 0,0 0 0,-1-1 0,1 1 0,0 0 0,0 0 0,0 0 0,0-1 0,0 1 0,0 0 0,0 0 0,0-1 0,-1 1 0,1 0 0,0 0 0,0-1 0,0 1 0,0 0 0,0 0 0,0-1 0,0 1 0,0 0 0,0 0 0,1-1 0,-1 1 0,0 0 0,0 0 0,0-1 0,0 1 0,0 0 0,0 0 0,0 0 0,1-1 0,-1 1 0,0 0 0,0 0 0,0 0 0,0-1 0,1 1 0,-1 0 0,0 0 0,0 0 0,1 0 0,-1 0 0,0 0 0,0-1 0,0 1 0,1 0 0,-1 0 0,0 0 0,0 0 0,1 0 0,-23-4 0,-85-3 0,-113 7 0,86 3 0,-191-1 0,-488-4 0,482-15 0,-260 2 0,295 46 0,-84 3 0,154-19 0,13 0 0,-462-13 0,400-3 0,305 3 0,-1 2 0,-1 1 0,38 11 0,35 6 0,18-11 0,163-3 0,-165-9 0,173 22 0,-73 12 0,296 7 0,1649-43-1365,-2135 3-5461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01:03:47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24575,'3211'0'0,"-3074"6"0,206 37 0,7 2 0,-16-4 0,-16-1 0,525-25 0,-322-14 0,-225 14 0,33 2 0,-91-2 0,-31 0 0,-176-13-273,1 2 0,-1 2 0,0 0 0,42 16 0,-38-11-6553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0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44 24575,'-2'124'0,"4"134"0,2-231 0,1 0 0,2-1 0,14 40 0,-10-34 0,-11-31 0,0 0 0,0 0 0,0-1 0,0 1 0,0 0 0,0 0 0,1 0 0,-1-1 0,0 1 0,1 0 0,-1 0 0,0-1 0,1 1 0,-1 0 0,1-1 0,-1 1 0,1 0 0,0-1 0,-1 1 0,1-1 0,-1 1 0,2 0 0,3-17 0,-2-41 0,-3 53 0,-1-155 0,1-71 0,1 221 0,0 1 0,0-1 0,1 1 0,0-1 0,0 1 0,1 0 0,3-8 0,-5 14 0,0 1 0,-1 0 0,1 0 0,0-1 0,-1 1 0,1 0 0,0 0 0,0 0 0,0 0 0,0 0 0,0 0 0,0 0 0,1 0 0,-1 0 0,0 0 0,0 1 0,1-1 0,-1 1 0,0-1 0,1 1 0,-1-1 0,0 1 0,1-1 0,-1 1 0,1 0 0,-1 0 0,0 0 0,1 0 0,-1 0 0,1 0 0,-1 0 0,1 1 0,-1-1 0,0 1 0,1-1 0,-1 1 0,0-1 0,1 1 0,-1-1 0,0 1 0,0 0 0,1 0 0,-1 0 0,0 0 0,0 0 0,0 0 0,0 0 0,0 0 0,1 2 0,11 11 0,-1 0 0,-1 0 0,0 1 0,-1 0 0,12 26 0,35 86 0,-57-127 0,5 11 0,2 8 0,0-2 0,1 1 0,1-1 0,1 0 0,20 27 0,-27-41 0,-1-1 0,1 1 0,0-1 0,0 1 0,0-1 0,0 0 0,0 0 0,0 0 0,1-1 0,-1 1 0,1-1 0,-1 0 0,1 0 0,-1 0 0,5 0 0,-3-1 0,-1 0 0,1 0 0,-1-1 0,1 0 0,-1 0 0,0 0 0,1-1 0,-1 1 0,0-1 0,0 0 0,0 0 0,0 0 0,-1-1 0,1 1 0,5-6 0,-3 2 0,0 0 0,0-1 0,0 0 0,-1 0 0,0 0 0,-1-1 0,0 1 0,0-1 0,0 0 0,-1-1 0,0 1 0,-1 0 0,0-1 0,0 0 0,1-13 0,-1-18 0,0 0 0,-6-47 0,1 31 0,2 3-1365,0 8-5461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08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24575,'0'11'0,"0"9"0,0 6 0,0 4 0,0 3 0,6-4 0,1-3 0,0 1 0,-1 0 0,-3 8 0,0 2 0,-2-5-8191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19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3 104 24575,'0'413'0,"-3"-544"0,7-157 0,-4 286 0,0-1 0,0 1 0,0 0 0,1-1 0,0 1 0,-1 0 0,1 0 0,0 0 0,0 0 0,0 0 0,0 0 0,0 0 0,1 0 0,1-3 0,-2 5 0,0-1 0,0 1 0,0 0 0,0-1 0,-1 1 0,1 0 0,0 0 0,0 0 0,0-1 0,0 1 0,0 0 0,0 0 0,0 0 0,0 1 0,0-1 0,0 0 0,0 0 0,-1 0 0,1 1 0,0-1 0,0 0 0,0 1 0,0-1 0,-1 1 0,1-1 0,0 1 0,0-1 0,-1 1 0,1-1 0,0 1 0,-1 0 0,1 0 0,0-1 0,-1 1 0,1 0 0,-1 0 0,0 0 0,1 1 0,156 239 0,-88-127 0,-64-106 0,0-1 0,1 1 0,-1-1 0,14 12 0,-18-19 0,0 1 0,-1 0 0,1 0 0,0-1 0,0 1 0,0-1 0,0 1 0,0-1 0,0 1 0,0-1 0,0 0 0,0 1 0,0-1 0,1 0 0,-1 0 0,0 0 0,0 0 0,0 0 0,0 0 0,2 0 0,-2-1 0,0 1 0,0-1 0,0 0 0,0 0 0,0 0 0,0 0 0,0 0 0,0 0 0,0 0 0,-1 0 0,1-1 0,0 1 0,-1 0 0,1 0 0,-1-1 0,1 1 0,-1 0 0,0-1 0,1 1 0,-1 0 0,0-3 0,10-72 0,-7 50 0,0 0 0,8-27 0,22-114 27,-22 94-1419,-4 35-5434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0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24575,'-5'5'0,"-7"8"0,-8 6 0,1 1-8191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1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7 0,0 5 0,0 4 0,0 2 0,0 2 0,0 0 0,0 0 0,0 0 0,0-1 0,0 1 0,0-7-8191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4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24575,'-5'0'0,"-2"5"0,0 8 0,2 7 0,1 10 0,1 6 0,2 3 0,1-1 0,-1-1 0,7-2 0,1-1 0,0 0 0,-1-2 0,-2 0 0,-1-6-8191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5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24575,'-5'5'0,"-8"8"0,-1 6 0,2 6 0,-3-2 0,1 2 0,4 0 0,-3 3 0,1-4-8191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6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19 0,0 10 0,0 11 0,0 3 0,0 1 0,0 1 0,0 0 0,0-4 0,0-8 0,0-12-8191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31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24575,'0'5'0,"0"8"0,0 12 0,0 13 0,0 4 0,0 2 0,0-2 0,0 3 0,0-1 0,0-3 0,0-2 0,0-3 0,0-2 0,0-1 0,0-7-8191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0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6 0,0 6 0,0 4 0,0 2 0,0 2 0,0 0 0,0 0 0,0 0 0,0 0 0,0-1 0,0 0 0,0 0 0,0 0 0,0-1 0,0 1 0,0-5-8191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1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0 24575,'-6'0'0,"-1"6"0,0 6 0,-4 8 0,-6-1 0,1 3 0,2 2 0,-1 3 0,1 3 0,4 0 0,3-3-8191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2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206 292 24575,'0'-291'0,"20"410"0,-6-20 0,-1-18 0,3 143 0,-16-220 0,0 0 0,0 0 0,0 0 0,-1 0 0,0 0 0,0 0 0,0 0 0,0 0 0,0 0 0,-1-1 0,0 1 0,0-1 0,0 1 0,0-1 0,0 1 0,-1-1 0,-3 4 0,2-4 0,0-1 0,0 1 0,0-1 0,-1 1 0,1-1 0,-1 0 0,1-1 0,-1 1 0,0-1 0,1 0 0,-1 0 0,0-1 0,-9 1 0,-2 0 0,1-1 0,-1-1 0,1 0 0,0-1 0,-1 0 0,1-1 0,0-1 0,1 0 0,-16-8 0,28 6 0,12 2 0,14 1 0,17 3 42,-1 1 0,74 14 0,14 0-1533,-93-13-5335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3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24575,'-6'0'0,"-1"5"0,1 7 0,-5 13 0,0 7 0,1 4 0,3 1 0,3-1 0,1 0 0,2-2 0,1 0 0,0-2 0,1 6 0,-1 1 0,1-1 0,-1-6-8191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4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 24575,'-6'0'0,"-1"5"0,1 8 0,-5 6 0,-6 12 0,1 10 0,-3-1 0,1-2 0,5-7-8191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6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24575,'7'16'0,"-1"0"0,-1 1 0,0 0 0,-2 0 0,1 0 0,0 33 0,-4 99 0,-1-103 0,0-131 0,3-168 0,-3 250 0,1 0 0,1-1 0,-1 1 0,0-1 0,1 1 0,0 0 0,0-1 0,0 1 0,0 0 0,0 0 0,1 0 0,0-1 0,-1 2 0,5-7 0,-5 9 0,-1 0 0,1-1 0,0 1 0,-1-1 0,1 1 0,0 0 0,0-1 0,-1 1 0,1 0 0,0 0 0,0 0 0,-1-1 0,1 1 0,0 0 0,0 0 0,-1 0 0,1 0 0,0 1 0,0-1 0,0 0 0,-1 0 0,1 0 0,1 1 0,1 0 0,-1 1 0,1-1 0,-1 1 0,0 0 0,1-1 0,-1 1 0,0 0 0,0 1 0,3 2 0,91 131 0,-74-102 0,1-1 0,1 0 0,1-2 0,2-1 0,40 35 0,-65-63 0,0 0 0,0-1 0,0 1 0,0 0 0,1-1 0,-1 0 0,0 0 0,1 1 0,-1-1 0,1-1 0,-1 1 0,1 0 0,0-1 0,-1 1 0,1-1 0,0 0 0,-1 0 0,1 0 0,0 0 0,-1 0 0,1-1 0,3 0 0,-3-1 0,0 1 0,0-1 0,0-1 0,0 1 0,0 0 0,-1-1 0,1 1 0,-1-1 0,1 0 0,-1 0 0,0 0 0,0 0 0,-1 0 0,1 0 0,0 0 0,1-7 0,5-12 16,-2 0 0,-1 0 1,0-1-1,-1 1 0,0-31 0,-5-118-904,0 142 314,0-3-6252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24575,'5'0'0,"2"11"0,0 8 0,-2 8 0,-6 3 0,-4 8 0,0 8 0,0 2 0,1-2 0,1-3 0,2-4 0,0-8-8191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2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24575,'6'-5'0,"1"3"0,0 8 0,-1 13 0,3 20 0,6 3 0,1 0 0,-3-2 0,-4-2 0,-3-2 0,-2-2 0,-3-2 0,0 0 0,-2 0 0,1-1 0,-1 0 0,0-5-8191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3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24575,'0'-6'0,"5"5"0,2 12 0,0 10 0,-2 7 0,-1 4 0,-1 2 0,-2 1 0,-1-1 0,0 0 0,0-7-8191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4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24575,'0'-5'0,"0"3"0,0 8 0,0 8 0,0 12 0,0 13 0,0 10 0,0 3 0,0-3 0,0-3 0,0-6 0,0-2 0,0-4 0,0-7-8191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5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 24575,'0'5'0,"0"13"0,0 14 0,-6 13 0,-6 9 0,-8 1 0,0-4 0,-1-10 0,2-7 0,4-9-8191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7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24575,'19'392'0,"-7"-300"0,-7-54 0,-3-30 0,-2-11 0,-7-333 0,7 330 0,0-1 0,1 0 0,0 0 0,0 0 0,1 1 0,0-1 0,3-7 0,-5 13 0,1 0 0,-1 0 0,1 0 0,-1 0 0,1 1 0,-1-1 0,1 0 0,0 0 0,-1 1 0,1-1 0,0 0 0,-1 1 0,1-1 0,0 0 0,0 1 0,0-1 0,0 1 0,-1 0 0,1-1 0,0 1 0,0 0 0,2-1 0,-2 1 0,1 1 0,-1-1 0,1 1 0,-1-1 0,1 1 0,-1-1 0,1 1 0,-1 0 0,0 0 0,1 0 0,-1 0 0,0 0 0,0 0 0,0 0 0,0 0 0,0 0 0,0 1 0,0-1 0,1 2 0,24 34 0,21 44 0,-32-54 0,0 0 0,2-1 0,1-1 0,29 32 0,-45-54 0,1 0 0,0 0 0,0 0 0,0-1 0,0 1 0,0-1 0,1 0 0,-1 0 0,1 0 0,-1 0 0,1-1 0,0 1 0,-1-1 0,1 0 0,0 0 0,0-1 0,0 1 0,0-1 0,0 1 0,0-1 0,0-1 0,0 1 0,0 0 0,0-1 0,0 0 0,0 0 0,6-3 0,-4 1 0,0-1 0,0 0 0,-1-1 0,1 1 0,-1-1 0,0 0 0,-1 0 0,1-1 0,-1 1 0,0-1 0,0 0 0,-1 0 0,0 0 0,0-1 0,3-7 0,-1 1 0,0-1 0,-1 0 0,0 0 0,-1 0 0,-1-1 0,0 1 0,-1-1 0,0 1 0,-1-1 0,-1 1 0,0-1 0,-1 1 0,-1 0 0,0-1 0,-1 1 0,0 0 0,-12-22 0,3 11-1365,2 4-5461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16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24575,'0'5'0,"0"8"0,0 7 0,0 5 0,0 4 0,0 2 0,0 2 0,0 0 0,0 0 0,0 0 0,-6-1 0,-1 0 0,0 0 0,2 0 0,1 0 0,2-6-8191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6.6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68 24575,'0'297'0,"0"-625"0,0 326 0,0-1 0,0 0 0,0 1 0,0-1 0,1 1 0,-1-1 0,0 1 0,1-1 0,0 1 0,0-1 0,1-2 0,-2 5 0,1 0 0,-1 0 0,0-1 0,0 1 0,1 0 0,-1 0 0,0-1 0,1 1 0,-1 0 0,1 0 0,-1 0 0,0 0 0,1 0 0,-1 0 0,0 0 0,1 0 0,-1 0 0,1 0 0,-1 0 0,0 0 0,1 0 0,-1 0 0,1 0 0,-1 0 0,0 0 0,1 0 0,-1 0 0,0 1 0,1-1 0,-1 0 0,0 0 0,1 0 0,-1 1 0,0-1 0,1 0 0,-1 1 0,0-1 0,1 1 0,33 46 0,-32-44 0,30 50 0,46 57 0,-67-96 0,0 0 0,1-2 0,1 1 0,0-1 0,1-1 0,0-1 0,0 0 0,1 0 0,18 7 0,-28-14 0,-1-2 0,1 1 0,0 0 0,-1-1 0,1 0 0,0 0 0,0 0 0,0-1 0,0 0 0,-1 0 0,1 0 0,0 0 0,0-1 0,0 0 0,0 0 0,8-3 0,-9 2 0,0 0 0,0-1 0,0 0 0,-1 0 0,1 0 0,-1 0 0,0 0 0,0-1 0,0 1 0,0-1 0,-1 0 0,1 0 0,-1 0 0,0 0 0,0-1 0,-1 1 0,3-9 0,4-21-273,-2 0 0,-1-1 0,-2 0 0,-2-55 0,-2 43-6553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19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0 272 24575,'3'1'0,"0"-1"0,-1 0 0,1 1 0,-1 0 0,1 0 0,-1 0 0,1 0 0,-1 0 0,1 0 0,-1 0 0,0 1 0,0-1 0,0 1 0,0 0 0,0 0 0,0 0 0,0 0 0,0 0 0,-1 0 0,1 0 0,-1 0 0,1 1 0,-1-1 0,0 0 0,0 1 0,0-1 0,0 1 0,-1 0 0,1-1 0,0 5 0,2 11 0,0 1 0,-1-1 0,-1 25 0,-1-26 0,-1 12 0,-1 0 0,-2-1 0,-7 31 0,-2 10 0,9-290 0,2 109 0,0 37 0,12-130 0,0 169 0,0 28 0,4 19 0,6 23 0,-1 0 0,-2 2 0,21 63 0,7 13 0,-42-105 0,6 15 0,1-1 0,1 0 0,1 0 0,0-1 0,2-1 0,17 21 0,-30-39 0,0 0 0,0 0 0,-1-1 0,1 1 0,0 0 0,0 0 0,0-1 0,0 1 0,0-1 0,0 1 0,0-1 0,0 1 0,0-1 0,0 0 0,0 1 0,1-1 0,-1 0 0,0 0 0,0 0 0,0 0 0,0 0 0,0 0 0,1 0 0,-1 0 0,0 0 0,0 0 0,0-1 0,0 1 0,2-1 0,-1-1 0,0 0 0,0 0 0,0 0 0,0 0 0,-1 0 0,1 0 0,-1 0 0,0-1 0,1 1 0,-1-1 0,0 1 0,1-4 0,2-10 0,0 0 0,-1-1 0,1-18 0,-2-230-645,-2 234-75,-1-8-6106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0 24575,'0'6'0,"0"6"0,0 8 0,-6 10 0,-6 6 0,-2 8 0,-4-4 0,-4-9 0,1-4 0,5-7-8191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1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24575,'0'11'0,"0"14"0,0 14 0,0 5 0,0 1 0,0 4 0,0 4 0,0-1 0,0-11-8191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3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0 24575,'-6'0'0,"-6"11"0,-2 9 0,-4 6 0,-4 5 0,2 2 0,-2-5 0,4-1 0,-1 0 0,3 0 0,-2 2 0,-2-4 0,1-2 0,5 1 0,-7 2 0,1-3-8191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4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6 0,-2 13 0,-1 8 0,-2 8 0,0 3 0,-2 5 0,0-1 0,0 2 0,0-1 0,-1-10-8191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9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24575,'0'6'0,"0"7"0,0 11 0,-6 3 0,-1 2 0,0 1 0,1 1 0,2 1 0,2 0 0,0 0 0,-3 0 0,-2 0 0,0-5-8191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2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24575,'0'11'0,"0"14"0,0 14 0,0 5 0,0 1 0,0-1 0,0-4 0,0-3 0,0-2 0,0-7-8191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3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0 24575,'0'5'0,"0"13"0,0 9 0,-11 10 0,-9 5 0,0 5 0,-4 1 0,4-8-8191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4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24575,'0'11'0,"0"19"0,0 11 0,0 3 0,0 5 0,0 0 0,0 2 0,0-2 0,0 1 0,0-2 0,0-4 0,0-9-8191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5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0 24575,'-5'0'0,"-8"6"0,-1 6 0,2 8 0,-3 10 0,-4 12 0,1 3 0,4 6 0,-7-2 0,1-2 0,3-11-8191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7.3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0 24575,'0'11'0,"0"9"0,0 6 0,0 4 0,0 3 0,0 6 0,0 2 0,-6-1 0,-6-1 0,-2-8-8191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6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94 168 24575,'2'91'0,"-5"104"0,3-192 0,-1 1 0,1-1 0,-1 1 0,0-1 0,0 0 0,0 1 0,-1-1 0,-2 5 0,-7-2 0,-4-20 0,6-7 0,0 1 0,1-1 0,1 0 0,1-1 0,1 0 0,0 0 0,2 0 0,1-1 0,1-34 0,1 54 0,0-1 0,0 1 0,0 0 0,1 0 0,-1 0 0,1-1 0,0 1 0,0 0 0,0 0 0,1 0 0,-1 0 0,1 1 0,0-1 0,-1 0 0,1 1 0,0-1 0,1 1 0,-1-1 0,0 1 0,1 0 0,-1 0 0,1 0 0,3-1 0,-3 1 0,0 1 0,1 0 0,-1 0 0,1 1 0,-1-1 0,1 1 0,-1-1 0,1 1 0,-1 0 0,1 1 0,-1-1 0,1 0 0,-1 1 0,1 0 0,-1 0 0,0 0 0,1 0 0,-1 1 0,0-1 0,6 5 0,11 8 0,-1 0 0,-1 2 0,0 1 0,-1 0 0,26 34 0,-29-32 0,1-1 0,1-1 0,1 0 0,1-1 0,31 22 0,-48-37 0,0 0 0,0-1 0,0 1 0,1 0 0,-1-1 0,0 1 0,0-1 0,1 1 0,-1-1 0,0 1 0,1-1 0,-1 0 0,0 0 0,1 0 0,-1 0 0,0 0 0,1 0 0,-1 0 0,0 0 0,1 0 0,-1-1 0,0 1 0,1 0 0,-1-1 0,0 1 0,0-1 0,0 0 0,1 1 0,-1-1 0,0 0 0,0 0 0,0 0 0,0 1 0,0-1 0,0 0 0,0-1 0,-1 1 0,1 0 0,0 0 0,0 0 0,-1 0 0,1 0 0,-1-1 0,1 1 0,0-2 0,2-8 0,0 1 0,-1-1 0,0 1 0,1-17 0,-3 26 0,5-52-341,-3 0 0,-2 0-1,-11-80 1,3 88-6485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48.5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9 0,0 4 0,0 9 0,0 8 0,0 1 0,0 4 0,0-3 0,0 1 0,0-2 0,0-10-8191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3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129 129 24575,'2'158'0,"-5"165"0,3-321 0,0-1 0,0 1 0,0 0 0,0-1 0,0 1 0,0 0 0,0-1 0,-1 1 0,1-1 0,-1 1 0,1 0 0,-1-1 0,1 1 0,-1-1 0,0 1 0,0-1 0,0 0 0,0 1 0,0-1 0,0 0 0,-2 2 0,1-3 0,1 0 0,0 0 0,0 0 0,0-1 0,0 1 0,0 0 0,0-1 0,-1 1 0,1 0 0,0-1 0,0 0 0,0 1 0,0-1 0,0 0 0,1 1 0,-1-1 0,0 0 0,0 0 0,0 0 0,1 0 0,-1 1 0,0-3 0,-9-10 0,1-1 0,-14-28 0,13 21 0,1-1 0,1-1 0,-6-24 0,12 36 0,-1 0 0,2 0 0,-1-1 0,2 1 0,-1 0 0,1-1 0,1 1 0,3-16 0,-4 24 0,1 1 0,0 0 0,-1-1 0,1 1 0,0 0 0,0 0 0,1 0 0,-1-1 0,0 1 0,1 0 0,-1 1 0,1-1 0,-1 0 0,1 0 0,0 1 0,0-1 0,0 1 0,0-1 0,0 1 0,0 0 0,0 0 0,0 0 0,1 0 0,-1 0 0,0 1 0,1-1 0,-1 1 0,0-1 0,1 1 0,-1 0 0,1 0 0,-1 0 0,0 0 0,1 0 0,-1 1 0,1-1 0,4 2 0,1 0 0,1 1 0,-1 0 0,0 1 0,0-1 0,0 1 0,0 1 0,-1 0 0,1 0 0,7 8 0,44 49 0,-38-39 0,35 32 0,-54-53 0,0 0 0,0 0 0,0 0 0,0-1 0,0 1 0,0-1 0,1 1 0,-1-1 0,0 0 0,1 0 0,-1 0 0,1 0 0,-1 0 0,1-1 0,0 1 0,-1-1 0,1 0 0,0 1 0,-1-1 0,1 0 0,0-1 0,-1 1 0,1 0 0,-1-1 0,1 0 0,0 1 0,-1-1 0,0 0 0,1 0 0,-1 0 0,1-1 0,-1 1 0,0-1 0,0 1 0,0-1 0,0 0 0,0 0 0,0 1 0,0-1 0,-1-1 0,1 1 0,-1 0 0,1 0 0,-1-1 0,0 1 0,0 0 0,0-1 0,0 1 0,0-1 0,-1 0 0,1 1 0,-1-4 0,8-41-5,-3 0-1,-2-1 0,-2 1 0,-7-65 1,2 1-1332,4 83-5489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6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269 1 24575,'-6'0'0,"-7"5"0,-6 8 0,-6 6 0,1 6 0,0 4 0,-2-3 0,4-1 0,0-4 0,4 0 0,0-4 0,2 0 0,5 3 0,-2-2 0,1-4-8191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8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17 0,0 14 0,0 17 0,0 8 0,0-2 0,0-8 0,0-7 0,0-8 0,0-6 0,0-3 0,0-4 0,0 0 0,0-6-8191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0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 24575,'0'5'0,"0"8"0,0 6 0,0 6 0,0 4 0,0 2 0,0 2 0,-5 0 0,-2 0 0,-6-5 0,-5-8 0,-5 3 0,-4-1 0,2-5-8191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1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24575,'0'6'0,"0"6"0,0 13 0,0 7 0,0 10 0,0 2 0,0 5 0,0-1 0,0-3 0,0 2 0,0-2 0,0 2 0,0-1 0,0-9-8191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5.3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 24575,'5'-6'0,"3"10"0,4 4 0,1 11 0,-3 7 0,-2 12 0,-3 3 0,-2 6 0,-1 0 0,-2-2 0,0-9-8191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9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1 272 24575,'1'0'0,"1"1"0,-1-1 0,1 1 0,-1 0 0,0-1 0,1 1 0,-1 0 0,0 0 0,0 0 0,0 0 0,0 0 0,1 0 0,-1 0 0,-1 0 0,1 1 0,0-1 0,0 0 0,0 1 0,-1-1 0,1 0 0,-1 1 0,1-1 0,-1 1 0,1-1 0,-1 1 0,0-1 0,0 3 0,6 49 0,-5-48 0,1 58 0,-1-30 0,1-1 0,6 36 0,-2-17 0,-8-49 0,-2-12 0,-1-18 0,-3-59 0,4 0 0,9-109 0,-5 193 0,0 1 0,0 0 0,0-1 0,0 1 0,1-1 0,-1 1 0,1 0 0,0-1 0,-1 1 0,1 0 0,0-1 0,0 1 0,1 0 0,-1 0 0,0 0 0,1 0 0,-1 0 0,1 0 0,0 1 0,0-1 0,-1 0 0,1 1 0,0-1 0,0 1 0,0 0 0,1 0 0,-1 0 0,0 0 0,0 0 0,1 0 0,-1 0 0,0 1 0,1-1 0,-1 1 0,1 0 0,-1 0 0,1 0 0,-1 0 0,0 0 0,1 0 0,-1 1 0,4 0 0,2 1 0,-1 0 0,0 1 0,0 0 0,0 0 0,0 0 0,0 1 0,-1 0 0,1 0 0,-1 1 0,0 0 0,0 0 0,8 10 0,6 14 0,-2 1 0,-1 0 0,-2 1 0,18 51 0,-16-38 0,37 67 0,-52-108 0,0 0 0,0 0 0,0 0 0,0 0 0,0 0 0,1 0 0,0-1 0,-1 1 0,1-1 0,0 0 0,0 0 0,0 0 0,7 3 0,-8-5 0,-1 1 0,1-1 0,-1 0 0,1 0 0,-1 0 0,1 0 0,-1-1 0,1 1 0,-1 0 0,1 0 0,-1-1 0,1 1 0,-1-1 0,1 0 0,-1 1 0,0-1 0,1 0 0,-1 0 0,0 0 0,0 0 0,0 0 0,1 0 0,-1 0 0,0 0 0,0 0 0,-1 0 0,1-1 0,0 1 0,0 0 0,-1-1 0,1 1 0,0 0 0,-1-1 0,1-2 0,6-18 0,-1 0 0,-1 0 0,-1 0 0,-1-1 0,-1 1 0,-1-29 0,5-38 0,1 42-116,6-73 362,-12 106-495,-1-1 0,0 0 0,-1 0-1,-1 0 1,-5-23 0,0 19-6577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10.2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82 0 24575,'-3'51'0,"-16"93"0,9-86 0,9-49 0,-1-1 0,0 0 0,0 1 0,-1-1 0,-1 0 0,1 0 0,-1 0 0,0-1 0,-1 1 0,-8 9 0,13-16-2,-1-1 0,1 1 0,-1-1 0,1 1 0,-1-1 0,1 1 0,-1-1 0,1 1 0,0 0 0,-1-1 0,1 1 0,0-1 0,0 1 0,-1 0 0,1-1 0,0 1-1,0 0 1,0-1 0,0 1 0,0 0 0,0-1 0,0 1 0,0 0 0,0-1 0,0 1 0,0 0 0,1-1 0,-1 1 0,0 0 0,1 0 0,19 9 125,41-6-860,-51-4 49,49 1-6138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39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88 183 24575,'0'-183'0,"11"220"0,2 35 0,-11-54 0,0-5 0,-1 1 0,0 0 0,-1 0 0,-3 25 0,3-36 0,-1 0 0,1 0 0,-1 0 0,0 0 0,0 0 0,0 0 0,-1 0 0,1 0 0,-1-1 0,1 1 0,-1-1 0,0 1 0,0-1 0,0 0 0,0 0 0,-1 1 0,1-1 0,-1-1 0,1 1 0,-1 0 0,0-1 0,1 1 0,-1-1 0,0 0 0,0 0 0,0 0 0,-4 1 0,-50 1 0,280-11-1365,-182 7-5461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1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68 0 24575,'-1'1'0,"0"-1"0,-1 1 0,1 0 0,0-1 0,-1 1 0,1 0 0,0 0 0,0 0 0,0 0 0,0 0 0,0 0 0,0 0 0,0 0 0,0 0 0,0 1 0,1-1 0,-1 0 0,0 1 0,1-1 0,-1 0 0,1 1 0,-1-1 0,1 1 0,0-1 0,0 0 0,-1 1 0,1 1 0,-5 50 0,4-45 0,-2 270 0,2-44 0,1-233 0,0 6 0,0 1 0,-1-1 0,0 1 0,0-1 0,-1 1 0,-4 13 0,6-21 0,0 0 0,-1 0 0,1 0 0,0 0 0,0 1 0,0-1 0,0 0 0,0 0 0,0 0 0,0 0 0,0 0 0,-1 0 0,1 0 0,0 0 0,0 0 0,0 0 0,0 0 0,0 0 0,0 0 0,0 0 0,-1 0 0,1 0 0,0 0 0,0 0 0,0 0 0,0 0 0,0 0 0,0 0 0,0 0 0,-1 0 0,1 0 0,0 0 0,0 0 0,0 0 0,0 0 0,0 0 0,0 0 0,0 0 0,-1-1 0,1 1 0,0 0 0,0 0 0,0 0 0,0 0 0,0 0 0,0 0 0,0 0 0,0 0 0,0-1 0,0 1 0,0 0 0,0 0 0,0 0 0,0 0 0,0 0 0,0 0 0,0 0 0,0-1 0,0 1 0,0 0 0,0 0 0,0 0 0,0 0 0,-5-16 0,-1-16 0,-1-87 0,12-173 0,18 145-1365,-19 118-5461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13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115 0 24575,'-6'0'0,"-1"6"0,1 12 0,0 8 0,2 12 0,2 3 0,1 1 0,-11-1 0,-7-8 0,-8-4 0,3-8-8191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15.7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46 24575,'1'0'0,"0"1"0,0-1 0,0 1 0,0-1 0,0 1 0,0-1 0,0 1 0,0 0 0,-1-1 0,1 1 0,0 0 0,0 0 0,-1 0 0,1 0 0,0 0 0,-1-1 0,1 1 0,-1 0 0,1 0 0,-1 0 0,1 1 0,-1-1 0,0 0 0,0 0 0,1 2 0,5 32 0,-5-30 0,6 133 0,-6-63 0,-4-127 0,1 33 0,1 0 0,1 1 0,0-1 0,2 0 0,0 0 0,6-21 0,-8 37 0,1 1 0,-1 0 0,1 0 0,0 0 0,0 0 0,0 1 0,0-1 0,0 0 0,0 0 0,1 0 0,-1 1 0,1-1 0,-1 1 0,1-1 0,-1 1 0,1 0 0,0 0 0,0-1 0,0 1 0,-1 0 0,1 0 0,0 1 0,0-1 0,4 0 0,-3 0 0,1 2 0,0-1 0,0 0 0,-1 1 0,1-1 0,0 1 0,-1 0 0,1 1 0,-1-1 0,1 0 0,-1 1 0,6 3 0,8 7 0,-2-1 0,0 2 0,0 0 0,13 16 0,-11-10 0,-11-11 0,1 0 0,1 0 0,-1-1 0,1 0 0,18 12 0,-24-18 0,-1 0 0,1 0 0,0 0 0,0-1 0,0 1 0,0-1 0,0 1 0,0-1 0,0 0 0,0 0 0,0 0 0,0 0 0,0 0 0,0 0 0,0-1 0,0 1 0,0 0 0,0-1 0,0 0 0,0 1 0,-1-1 0,1 0 0,0 0 0,0 0 0,-1 0 0,1-1 0,-1 1 0,1 0 0,-1-1 0,1 1 0,-1-1 0,0 1 0,1-1 0,-1 0 0,0 1 0,0-1 0,1-2 0,5-11 7,0 0 0,0 0 0,-2 0 0,0-1 0,0 0-1,3-27 1,6-20-1420,-6 37-5413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51.4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24575,'0'6'0,"0"12"0,0 8 0,0 11 0,0 5 0,0 5 0,0 1 0,0 3 0,0-2 0,0-4 0,0-10-8191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58.42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38 159 24575,'2'145'0,"-5"158"0,-2-261 0,-13 44 0,14-70 0,0-133 0,2 37 0,0 49 0,1 0 0,1 0 0,2 0 0,9-48 0,-10 75 0,1-1 0,-1 0 0,1 1 0,0 0 0,0-1 0,0 1 0,1 0 0,0 0 0,0 0 0,0 0 0,0 1 0,0-1 0,1 1 0,-1 0 0,1 0 0,0 0 0,0 0 0,0 1 0,5-3 0,-7 4 0,1 1 0,0-1 0,0 0 0,0 1 0,0-1 0,0 1 0,0 0 0,0 0 0,0 1 0,0-1 0,0 0 0,0 1 0,0 0 0,0 0 0,0 0 0,0 0 0,0 0 0,-1 0 0,1 1 0,0-1 0,-1 1 0,1 0 0,-1 0 0,0 0 0,0 0 0,0 0 0,0 1 0,0-1 0,0 0 0,2 5 0,17 26 0,-3 0 0,17 41 0,-24-48 0,1-1 0,1 0 0,1 0 0,1-2 0,29 36 0,-42-57 0,0 0 0,-1 0 0,1-1 0,0 1 0,0 0 0,0-1 0,0 1 0,1-1 0,-1 1 0,0-1 0,1 0 0,-1 0 0,0 0 0,1 0 0,-1-1 0,1 1 0,0-1 0,2 1 0,-3-1 0,0-1 0,0 1 0,-1-1 0,1 1 0,0-1 0,0 0 0,-1 0 0,1 0 0,0 0 0,-1 0 0,1 0 0,-1 0 0,0-1 0,1 1 0,-1 0 0,0-1 0,0 1 0,0-1 0,2-1 0,2-7 0,-1 0 0,0 1 0,0-1 0,-1-1 0,-1 1 0,1 0 0,0-18 0,1-39 0,-5-78 0,2-56 0,1 187-227,0 1-1,2 0 1,-1 0-1,2 0 1,8-20-1,-1 10-6598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59.2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24575,'5'5'0,"3"8"0,-1 12 0,-2 7 0,-1 9 0,-1 3 0,-2-1 0,0-2 0,-1-3 0,-6-7 0,-7-10 0,-1-8-8191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2:00.76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 8 24575,'0'-5'0,"0"3"0,0 18 0,0 18 0,0 13 0,0 5 0,0 3 0,0-1 0,0 0 0,0-3 0,0 0 0,-5-8 0,-2-12-8191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2:02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275 1 24575,'-11'5'0,"-3"8"0,-5 6 0,-5 0 0,2 3 0,0 3 0,-3 2 0,4 2 0,-1-4 0,-1-1 0,2 7 0,1-3 0,2 1 0,5-6-8191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2:03.8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7 189 24575,'1'3'0,"0"0"0,0 1 0,0-1 0,1 0 0,-1 0 0,1 0 0,-1 0 0,1 0 0,0-1 0,4 5 0,6 12 0,-5-3 0,-1 0 0,-1 0 0,0 1 0,-2 0 0,0 0 0,2 22 0,-4 106 0,-2-97 0,1-43 0,-4 45 0,4-48 0,0 0 0,0-1 0,0 1 0,0-1 0,-1 1 0,1-1 0,-1 1 0,1-1 0,-1 1 0,1-1 0,-1 0 0,0 1 0,0-1 0,0 0 0,1 1 0,-1-1 0,-1 0 0,1 0 0,0 0 0,0 0 0,0 0 0,-1 0 0,1 0 0,0-1 0,-1 1 0,-1 1 0,2-3 0,0 1 0,0 0 0,0-1 0,-1 1 0,1-1 0,0 1 0,0-1 0,0 0 0,0 1 0,0-1 0,0 0 0,0 0 0,0 0 0,1 0 0,-1 0 0,0 0 0,0 0 0,1 0 0,-1 0 0,0 0 0,1 0 0,-1 0 0,1 0 0,0 0 0,-1-1 0,1 1 0,0-1 0,-10-39 0,10 39 0,-6-39 0,1-1 0,3-1 0,1 1 0,9-73 0,-7 110 0,0 0 0,0 0 0,0 1 0,1-1 0,0 1 0,0-1 0,0 1 0,0-1 0,1 1 0,0 0 0,0 0 0,0 0 0,0 1 0,0-1 0,1 1 0,0-1 0,0 1 0,0 0 0,0 1 0,0-1 0,0 1 0,1 0 0,-1 0 0,1 0 0,-1 0 0,1 1 0,0 0 0,0 0 0,5 0 0,0-1 0,-1 2 0,0 0 0,0 0 0,0 0 0,0 1 0,0 0 0,0 1 0,0 0 0,0 1 0,-1 0 0,1 0 0,-1 0 0,0 1 0,0 1 0,8 5 0,0 3 0,-2 0 0,0 1 0,22 28 0,-24-26 0,1-1 0,1 0 0,24 20 0,-36-33 0,0-1 0,0 1 0,0-1 0,0 0 0,0 0 0,1 0 0,-1 0 0,0 0 0,0 0 0,1 0 0,-1-1 0,0 1 0,1-1 0,-1 0 0,1 0 0,-1 0 0,1 0 0,-1 0 0,1 0 0,4-2 0,-4 1 0,0-1 0,1 1 0,-1-1 0,0 0 0,0 0 0,0-1 0,0 1 0,0-1 0,-1 1 0,1-1 0,-1 0 0,3-4 0,4-7 0,-1 0 0,-1 0 0,-1-1 0,0 1 0,5-21 0,-2-4-273,-2 0 0,-1-1 0,-2 1 0,-2-58 0,-2 63-6553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08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24575,'0'11'0,"0"9"0,0 6 0,0 4 0,0 3 0,6-4 0,1-3 0,0 1 0,-1 0 0,-3 8 0,0 2 0,-2-5-8191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06:16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34 24575,'2245'0'0,"-2013"-16"0,6-1 0,1546 18 0,-1545 14 0,-60-1 0,-139-12-119,8-2-192,-1 3-1,-1 2 1,87 20-1,-103-15-6514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40.38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201 1 24575,'0'5'0,"-11"7"0,-3 8 0,0 5 0,-3 9 0,2 5 0,-2 0 0,-9 0 0,0-2 0,4-2 0,1-6 0,4-9-8191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19.0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3 104 24575,'0'413'0,"-3"-544"0,7-157 0,-4 286 0,0-1 0,0 1 0,0 0 0,1-1 0,0 1 0,-1 0 0,1 0 0,0 0 0,0 0 0,0 0 0,0 0 0,0 0 0,1 0 0,1-3 0,-2 5 0,0-1 0,0 1 0,0 0 0,0-1 0,-1 1 0,1 0 0,0 0 0,0 0 0,0-1 0,0 1 0,0 0 0,0 0 0,0 0 0,0 1 0,0-1 0,0 0 0,0 0 0,-1 0 0,1 1 0,0-1 0,0 0 0,0 1 0,0-1 0,-1 1 0,1-1 0,0 1 0,0-1 0,-1 1 0,1-1 0,0 1 0,-1 0 0,1 0 0,0-1 0,-1 1 0,1 0 0,-1 0 0,0 0 0,1 1 0,156 239 0,-88-127 0,-64-106 0,0-1 0,1 1 0,-1-1 0,14 12 0,-18-19 0,0 1 0,-1 0 0,1 0 0,0-1 0,0 1 0,0-1 0,0 1 0,0-1 0,0 1 0,0-1 0,0 0 0,0 1 0,0-1 0,1 0 0,-1 0 0,0 0 0,0 0 0,0 0 0,0 0 0,2 0 0,-2-1 0,0 1 0,0-1 0,0 0 0,0 0 0,0 0 0,0 0 0,0 0 0,0 0 0,0 0 0,-1 0 0,1-1 0,0 1 0,-1 0 0,1 0 0,-1-1 0,1 1 0,-1 0 0,0-1 0,1 1 0,-1 0 0,0-3 0,10-72 0,-7 50 0,0 0 0,8-27 0,22-114 27,-22 94-1419,-4 35-5434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0.2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0 24575,'-5'5'0,"-7"8"0,-8 6 0,1 1-8191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1.2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7 0,0 5 0,0 4 0,0 2 0,0 2 0,0 0 0,0 0 0,0 0 0,0-1 0,0 1 0,0-7-8191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4.1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1 24575,'-5'0'0,"-2"5"0,0 8 0,2 7 0,1 10 0,1 6 0,2 3 0,1-1 0,-1-1 0,7-2 0,1-1 0,0 0 0,-1-2 0,-2 0 0,-1-6-8191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5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1 24575,'-5'5'0,"-8"8"0,-1 6 0,2 6 0,-3-2 0,1 2 0,4 0 0,-3 3 0,1-4-8191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26.3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24575,'0'6'0,"0"12"0,0 19 0,0 10 0,0 11 0,0 3 0,0 1 0,0 1 0,0 0 0,0-4 0,0-8 0,0-12-8191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31.3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24575,'0'5'0,"0"8"0,0 12 0,0 13 0,0 4 0,0 2 0,0-2 0,0 3 0,0-1 0,0-3 0,0-2 0,0-3 0,0-2 0,0-1 0,0-7-8191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0.0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6 0,0 6 0,0 4 0,0 2 0,0 2 0,0 0 0,0 0 0,0 0 0,0 0 0,0-1 0,0 0 0,0 0 0,0 0 0,0-1 0,0 1 0,0-5-8191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1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125 0 24575,'-6'0'0,"-1"6"0,0 6 0,-4 8 0,-6-1 0,1 3 0,2 2 0,-1 3 0,1 3 0,4 0 0,3-3-8191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3.1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67 1 24575,'-6'0'0,"-1"5"0,1 7 0,-5 13 0,0 7 0,1 4 0,3 1 0,3-1 0,1 0 0,2-2 0,1 0 0,0-2 0,1 6 0,-1 1 0,1-1 0,-1-6-8191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3:41.7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91 24575,'8'10'0,"0"0"0,-1 1 0,0 0 0,-1 1 0,-1-1 0,0 1 0,0 1 0,-1-1 0,4 17 0,1 1 0,23 71 0,24 138 0,-99-449 0,33 151 0,2-1 0,3 0 0,6-108 0,1 177 0,0 1 0,1 0 0,0-1 0,1 1 0,0-1 0,6 9 0,-6-10 0,21 40 0,2-1 0,1-2 0,3 0 0,2-2 0,58 59 0,-88-99 0,0 0 0,0 0 0,0 0 0,0 0 0,0-1 0,0 1 0,1-1 0,-1 0 0,1 0 0,0-1 0,-1 1 0,7 1 0,-9-3 0,0 0 0,0 0 0,0 0 0,0 0 0,0 0 0,0 0 0,0-1 0,0 1 0,0 0 0,-1-1 0,1 1 0,0 0 0,0-1 0,0 1 0,-1-1 0,1 1 0,0-1 0,0 0 0,-1 1 0,2-2 0,0-1 0,0 0 0,-1 1 0,0-1 0,1 0 0,-1 0 0,0 0 0,0 0 0,0 0 0,0-3 0,6-46-12,-3-1-1,-2 0 1,-7-85-1,1 34-1302,3 64-5511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4.3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114 1 24575,'-6'0'0,"-1"5"0,1 8 0,-5 6 0,-6 12 0,1 10 0,-3-1 0,1-2 0,5-7-8191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6.0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97 24575,'7'16'0,"-1"0"0,-1 1 0,0 0 0,-2 0 0,1 0 0,0 33 0,-4 99 0,-1-103 0,0-131 0,3-168 0,-3 250 0,1 0 0,1-1 0,-1 1 0,0-1 0,1 1 0,0 0 0,0-1 0,0 1 0,0 0 0,0 0 0,1 0 0,0-1 0,-1 2 0,5-7 0,-5 9 0,-1 0 0,1-1 0,0 1 0,-1-1 0,1 1 0,0 0 0,0-1 0,-1 1 0,1 0 0,0 0 0,0 0 0,-1-1 0,1 1 0,0 0 0,0 0 0,-1 0 0,1 0 0,0 1 0,0-1 0,0 0 0,-1 0 0,1 0 0,1 1 0,1 0 0,-1 1 0,1-1 0,-1 1 0,0 0 0,1-1 0,-1 1 0,0 0 0,0 1 0,3 2 0,91 131 0,-74-102 0,1-1 0,1 0 0,1-2 0,2-1 0,40 35 0,-65-63 0,0 0 0,0-1 0,0 1 0,0 0 0,1-1 0,-1 0 0,0 0 0,1 1 0,-1-1 0,1-1 0,-1 1 0,1 0 0,0-1 0,-1 1 0,1-1 0,0 0 0,-1 0 0,1 0 0,0 0 0,-1 0 0,1-1 0,3 0 0,-3-1 0,0 1 0,0-1 0,0-1 0,0 1 0,0 0 0,-1-1 0,1 1 0,-1-1 0,1 0 0,-1 0 0,0 0 0,0 0 0,-1 0 0,1 0 0,0 0 0,1-7 0,5-12 16,-2 0 0,-1 0 1,0-1-1,-1 1 0,0-31 0,-5-118-904,0 142 314,0-3-6252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49.5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24575,'5'0'0,"2"11"0,0 8 0,-2 8 0,-6 3 0,-4 8 0,0 8 0,0 2 0,1-2 0,1-3 0,2-4 0,0-8-8191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2.4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24575,'6'-5'0,"1"3"0,0 8 0,-1 13 0,3 20 0,6 3 0,1 0 0,-3-2 0,-4-2 0,-3-2 0,-2-2 0,-3-2 0,0 0 0,-2 0 0,1-1 0,-1 0 0,0-5-8191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3.3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 24575,'0'-6'0,"5"5"0,2 12 0,0 10 0,-2 7 0,-1 4 0,-1 2 0,-2 1 0,-1-1 0,0 0 0,0-7-8191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4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 24575,'0'-5'0,"0"3"0,0 8 0,0 8 0,0 12 0,0 13 0,0 10 0,0 3 0,0-3 0,0-3 0,0-6 0,0-2 0,0-4 0,0-7-8191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5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113 1 24575,'0'5'0,"0"13"0,0 14 0,-6 13 0,-6 9 0,-8 1 0,0-4 0,-1-10 0,2-7 0,4-9-8191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09:57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24575,'19'392'0,"-7"-300"0,-7-54 0,-3-30 0,-2-11 0,-7-333 0,7 330 0,0-1 0,1 0 0,0 0 0,0 0 0,1 1 0,0-1 0,3-7 0,-5 13 0,1 0 0,-1 0 0,1 0 0,-1 0 0,1 1 0,-1-1 0,1 0 0,0 0 0,-1 1 0,1-1 0,0 0 0,-1 1 0,1-1 0,0 0 0,0 1 0,0-1 0,0 1 0,-1 0 0,1-1 0,0 1 0,0 0 0,2-1 0,-2 1 0,1 1 0,-1-1 0,1 1 0,-1-1 0,1 1 0,-1-1 0,1 1 0,-1 0 0,0 0 0,1 0 0,-1 0 0,0 0 0,0 0 0,0 0 0,0 0 0,0 0 0,0 1 0,0-1 0,1 2 0,24 34 0,21 44 0,-32-54 0,0 0 0,2-1 0,1-1 0,29 32 0,-45-54 0,1 0 0,0 0 0,0 0 0,0-1 0,0 1 0,0-1 0,1 0 0,-1 0 0,1 0 0,-1 0 0,1-1 0,0 1 0,-1-1 0,1 0 0,0 0 0,0-1 0,0 1 0,0-1 0,0 1 0,0-1 0,0-1 0,0 1 0,0 0 0,0-1 0,0 0 0,0 0 0,6-3 0,-4 1 0,0-1 0,0 0 0,-1-1 0,1 1 0,-1-1 0,0 0 0,-1 0 0,1-1 0,-1 1 0,0-1 0,0 0 0,-1 0 0,0 0 0,0-1 0,3-7 0,-1 1 0,0-1 0,-1 0 0,0 0 0,-1 0 0,-1-1 0,0 1 0,-1-1 0,0 1 0,-1-1 0,-1 1 0,0-1 0,-1 1 0,-1 0 0,0-1 0,-1 1 0,0 0 0,-12-22 0,3 11-1365,2 4-5461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16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 1 24575,'0'5'0,"0"8"0,0 7 0,0 5 0,0 4 0,0 2 0,0 2 0,0 0 0,0 0 0,0 0 0,-6-1 0,-1 0 0,0 0 0,2 0 0,1 0 0,2-6-8191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19.7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0 272 24575,'3'1'0,"0"-1"0,-1 0 0,1 1 0,-1 0 0,1 0 0,-1 0 0,1 0 0,-1 0 0,1 0 0,-1 0 0,0 1 0,0-1 0,0 1 0,0 0 0,0 0 0,0 0 0,0 0 0,0 0 0,-1 0 0,1 0 0,-1 0 0,1 1 0,-1-1 0,0 0 0,0 1 0,0-1 0,0 1 0,-1 0 0,1-1 0,0 5 0,2 11 0,0 1 0,-1-1 0,-1 25 0,-1-26 0,-1 12 0,-1 0 0,-2-1 0,-7 31 0,-2 10 0,9-290 0,2 109 0,0 37 0,12-130 0,0 169 0,0 28 0,4 19 0,6 23 0,-1 0 0,-2 2 0,21 63 0,7 13 0,-42-105 0,6 15 0,1-1 0,1 0 0,1 0 0,0-1 0,2-1 0,17 21 0,-30-39 0,0 0 0,0 0 0,-1-1 0,1 1 0,0 0 0,0 0 0,0-1 0,0 1 0,0-1 0,0 1 0,0-1 0,0 1 0,0-1 0,0 0 0,0 1 0,1-1 0,-1 0 0,0 0 0,0 0 0,0 0 0,0 0 0,0 0 0,1 0 0,-1 0 0,0 0 0,0 0 0,0-1 0,0 1 0,2-1 0,-1-1 0,0 0 0,0 0 0,0 0 0,0 0 0,-1 0 0,1 0 0,-1 0 0,0-1 0,1 1 0,-1-1 0,0 1 0,1-4 0,2-10 0,0 0 0,-1-1 0,1-18 0,-2-230-645,-2 234-75,-1-8-6106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1.00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363 287 24575,'2'-47'0,"1"-1"0,2 1 0,19-77 0,-16 105 0,-8 19 0,0-1 0,0 1 0,0 0 0,1 0 0,-1 0 0,0 0 0,0 0 0,0 0 0,0 0 0,0 0 0,1-1 0,-1 1 0,0 0 0,0 0 0,0 0 0,0 0 0,1 0 0,-1 0 0,0 0 0,0 0 0,0 0 0,0 0 0,1 0 0,-1 0 0,0 0 0,0 0 0,0 0 0,0 0 0,1 0 0,-1 1 0,0-1 0,0 0 0,0 0 0,0 0 0,0 0 0,1 0 0,-1 0 0,0 0 0,0 0 0,0 1 0,0-1 0,0 0 0,0 0 0,0 0 0,0 0 0,1 0 0,-1 1 0,8 33 0,0 61 0,-10 176 0,2-267 0,0-1 0,0 1 0,-1 0 0,0 0 0,1-1 0,-1 1 0,0 0 0,-1-1 0,1 1 0,-1-1 0,0 1 0,0-1 0,0 0 0,0 1 0,-5 4 0,4-5 0,-1-1 0,0 0 0,0 1 0,0-1 0,0-1 0,0 1 0,0 0 0,-1-1 0,1 0 0,0 0 0,-1-1 0,1 1 0,-6-1 0,-250-3 0,207 0 0,28 6 0,25-2 0,0-1 0,0 1 0,0-1 0,0 1 0,0-1 0,1 1 0,-1-1 0,0 1 0,0-1 0,1 0 0,-1 1 0,0-1 0,0 1 0,1-1 0,-1 0 0,0 1 0,1-1 0,-1 0 0,1 1 0,-1-1 0,0 0 0,1 1 0,-1-1 0,1 0 0,-1 0 0,1 0 0,0 1 0,50 20 0,13-7 0,98 10 0,-80-14 0,38 0-1365,-89-9-5461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0.4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 0 24575,'0'6'0,"0"6"0,0 8 0,-6 10 0,-6 6 0,-2 8 0,-4-4 0,-4-9 0,1-4 0,5-7-8191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1.4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24575,'0'11'0,"0"14"0,0 14 0,0 5 0,0 1 0,0 4 0,0 4 0,0-1 0,0-11-8191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3.5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279 0 24575,'-6'0'0,"-6"11"0,-2 9 0,-4 6 0,-4 5 0,2 2 0,-2-5 0,4-1 0,-1 0 0,3 0 0,-2 2 0,-2-4 0,1-2 0,5 1 0,-7 2 0,1-3-8191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4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6 0,-2 13 0,-1 8 0,-2 8 0,0 3 0,-2 5 0,0-1 0,0 2 0,0-1 0,-1-10-8191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29.84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53 0 24575,'0'6'0,"0"7"0,0 11 0,-6 3 0,-1 2 0,0 1 0,1 1 0,2 1 0,2 0 0,0 0 0,-3 0 0,-2 0 0,0-5-8191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2.5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24575,'0'11'0,"0"14"0,0 14 0,0 5 0,0 1 0,0-1 0,0-4 0,0-3 0,0-2 0,0-7-8191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3.5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96 0 24575,'0'5'0,"0"13"0,0 9 0,-11 10 0,-9 5 0,0 5 0,-4 1 0,4-8-8191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4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24575,'0'11'0,"0"19"0,0 11 0,0 3 0,0 5 0,0 0 0,0 2 0,0-2 0,0 1 0,0-2 0,0-4 0,0-9-8191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5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169 0 24575,'-5'0'0,"-8"6"0,-1 6 0,2 8 0,-3 10 0,-4 12 0,1 3 0,4 6 0,-7-2 0,1-2 0,3-11-8191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36.8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94 168 24575,'2'91'0,"-5"104"0,3-192 0,-1 1 0,1-1 0,-1 1 0,0-1 0,0 0 0,0 1 0,-1-1 0,-2 5 0,-7-2 0,-4-20 0,6-7 0,0 1 0,1-1 0,1 0 0,1-1 0,1 0 0,0 0 0,2 0 0,1-1 0,1-34 0,1 54 0,0-1 0,0 1 0,0 0 0,1 0 0,-1 0 0,1-1 0,0 1 0,0 0 0,0 0 0,1 0 0,-1 0 0,1 1 0,0-1 0,-1 0 0,1 1 0,0-1 0,1 1 0,-1-1 0,0 1 0,1 0 0,-1 0 0,1 0 0,3-1 0,-3 1 0,0 1 0,1 0 0,-1 0 0,1 1 0,-1-1 0,1 1 0,-1-1 0,1 1 0,-1 0 0,1 1 0,-1-1 0,1 0 0,-1 1 0,1 0 0,-1 0 0,0 0 0,1 0 0,-1 1 0,0-1 0,6 5 0,11 8 0,-1 0 0,-1 2 0,0 1 0,-1 0 0,26 34 0,-29-32 0,1-1 0,1-1 0,1 0 0,1-1 0,31 22 0,-48-37 0,0 0 0,0-1 0,0 1 0,1 0 0,-1-1 0,0 1 0,0-1 0,1 1 0,-1-1 0,0 1 0,1-1 0,-1 0 0,0 0 0,1 0 0,-1 0 0,0 0 0,1 0 0,-1 0 0,0 0 0,1 0 0,-1-1 0,0 1 0,1 0 0,-1-1 0,0 1 0,0-1 0,0 0 0,1 1 0,-1-1 0,0 0 0,0 0 0,0 0 0,0 1 0,0-1 0,0 0 0,0-1 0,-1 1 0,1 0 0,0 0 0,0 0 0,-1 0 0,1 0 0,-1-1 0,1 1 0,0-2 0,2-8 0,0 1 0,-1-1 0,0 1 0,1-17 0,-3 26 0,5-52-341,-3 0 0,-2 0-1,-11-80 1,3 88-6485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2.6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5 445 24575,'1'0'0,"1"0"0,-1 1 0,0-1 0,0 1 0,0-1 0,0 1 0,0 0 0,1-1 0,-1 1 0,0 0 0,-1 0 0,1 0 0,0 0 0,0 0 0,0 0 0,0 0 0,-1 0 0,1 0 0,-1 0 0,1 0 0,-1 0 0,1 0 0,-1 1 0,1-1 0,-1 0 0,0 0 0,0 1 0,0 0 0,6 45 0,-6-39 0,2 17 0,3 19 0,-3-1 0,-1 1 0,-2 0 0,-10 57 0,3-82 0,1-25 0,-1-36 0,1-101 0,12-151 0,2 248 0,0 38 0,3 27 0,8 30 0,1-1 0,3-1 0,1-1 0,33 46 0,-53-87 0,0 0 0,0-1 0,0 0 0,1 1 0,0-1 0,0 0 0,0-1 0,1 1 0,-1-1 0,1 0 0,-1 0 0,7 3 0,-8-5 0,0 0 0,0 0 0,0-1 0,0 1 0,0-1 0,0 0 0,0 1 0,1-1 0,-1-1 0,0 1 0,0 0 0,0-1 0,0 1 0,0-1 0,0 0 0,0 0 0,0 0 0,-1-1 0,1 1 0,0-1 0,-1 1 0,1-1 0,3-3 0,5-6 0,0 1 0,-1-1 0,0-1 0,-1 0 0,0 0 0,-1 0 0,-1-1 0,0-1 0,7-18 0,6-22 0,13-65 0,-6 23 0,31-101-1365,-48 154-5461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3.2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129 129 24575,'2'158'0,"-5"165"0,3-321 0,0-1 0,0 1 0,0 0 0,0-1 0,0 1 0,0 0 0,0-1 0,-1 1 0,1-1 0,-1 1 0,1 0 0,-1-1 0,1 1 0,-1-1 0,0 1 0,0-1 0,0 0 0,0 1 0,0-1 0,0 0 0,-2 2 0,1-3 0,1 0 0,0 0 0,0 0 0,0-1 0,0 1 0,0 0 0,0-1 0,-1 1 0,1 0 0,0-1 0,0 0 0,0 1 0,0-1 0,0 0 0,1 1 0,-1-1 0,0 0 0,0 0 0,0 0 0,1 0 0,-1 1 0,0-3 0,-9-10 0,1-1 0,-14-28 0,13 21 0,1-1 0,1-1 0,-6-24 0,12 36 0,-1 0 0,2 0 0,-1-1 0,2 1 0,-1 0 0,1-1 0,1 1 0,3-16 0,-4 24 0,1 1 0,0 0 0,-1-1 0,1 1 0,0 0 0,0 0 0,1 0 0,-1-1 0,0 1 0,1 0 0,-1 1 0,1-1 0,-1 0 0,1 0 0,0 1 0,0-1 0,0 1 0,0-1 0,0 1 0,0 0 0,0 0 0,0 0 0,1 0 0,-1 0 0,0 1 0,1-1 0,-1 1 0,0-1 0,1 1 0,-1 0 0,1 0 0,-1 0 0,0 0 0,1 0 0,-1 1 0,1-1 0,4 2 0,1 0 0,1 1 0,-1 0 0,0 1 0,0-1 0,0 1 0,0 1 0,-1 0 0,1 0 0,7 8 0,44 49 0,-38-39 0,35 32 0,-54-53 0,0 0 0,0 0 0,0 0 0,0-1 0,0 1 0,0-1 0,1 1 0,-1-1 0,0 0 0,1 0 0,-1 0 0,1 0 0,-1 0 0,1-1 0,0 1 0,-1-1 0,1 0 0,0 1 0,-1-1 0,1 0 0,0-1 0,-1 1 0,1 0 0,-1-1 0,1 0 0,0 1 0,-1-1 0,0 0 0,1 0 0,-1 0 0,1-1 0,-1 1 0,0-1 0,0 1 0,0-1 0,0 0 0,0 0 0,0 1 0,0-1 0,-1-1 0,1 1 0,-1 0 0,1 0 0,-1-1 0,0 1 0,0 0 0,0-1 0,0 1 0,0-1 0,-1 0 0,1 1 0,-1-4 0,8-41-5,-3 0-1,-2-1 0,-2 1 0,-7-65 1,2 1-1332,4 83-5489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6.9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269 1 24575,'-6'0'0,"-7"5"0,-6 8 0,-6 6 0,1 6 0,0 4 0,-2-3 0,4-1 0,0-4 0,4 0 0,0-4 0,2 0 0,5 3 0,-2-2 0,1-4-8191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0:58.1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24575,'0'5'0,"0"8"0,0 17 0,0 14 0,0 17 0,0 8 0,0-2 0,0-8 0,0-7 0,0-8 0,0-6 0,0-3 0,0-4 0,0 0 0,0-6-8191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0.8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118 1 24575,'0'5'0,"0"8"0,0 6 0,0 6 0,0 4 0,0 2 0,0 2 0,-5 0 0,-2 0 0,-6-5 0,-5-8 0,-5 3 0,-4-1 0,2-5-8191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1:01.7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24575,'0'6'0,"0"6"0,0 13 0,0 7 0,0 10 0,0 2 0,0 5 0,0-1 0,0-3 0,0 2 0,0-2 0,0 2 0,0-1 0,0-9-8191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4:57.1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0 161 24575,'2'1'0,"-1"-1"0,1 1 0,-1 0 0,0-1 0,1 1 0,-1 0 0,0 0 0,0 0 0,0 0 0,0 0 0,1 0 0,-1 0 0,0 0 0,-1 0 0,1 0 0,0 1 0,0-1 0,-1 0 0,1 1 0,0-1 0,-1 1 0,1-1 0,-1 0 0,0 1 0,1-1 0,-1 1 0,0 2 0,6 48 0,-6-46 0,1 100 0,-1-63 0,0-35 0,0-14 0,-2-74 0,-1 43 0,2 0 0,2-1 0,1 1 0,14-70 0,-15 104 0,0 0 0,0 0 0,0-1 0,0 1 0,1 0 0,-1 0 0,1 1 0,0-1 0,0 0 0,0 0 0,0 1 0,0-1 0,1 1 0,-1 0 0,1 0 0,-1 0 0,1 0 0,4-3 0,-4 5 0,-1-1 0,0 1 0,0 0 0,0-1 0,0 1 0,0 0 0,0 0 0,0 1 0,1-1 0,-1 0 0,0 1 0,0-1 0,0 1 0,0-1 0,0 1 0,0 0 0,0 0 0,0 0 0,0 0 0,-1 0 0,1 1 0,0-1 0,-1 0 0,1 1 0,-1-1 0,1 1 0,-1 0 0,0-1 0,2 3 0,19 29 0,26 48 0,-37-62 0,0 3 0,-1 1 0,9 27 0,-10-24 0,19 40 0,-21-54 0,-1 0 0,2 0 0,-1-1 0,17 17 0,-24-27 0,1 0 0,0 0 0,0 0 0,0 0 0,0-1 0,0 1 0,0 0 0,0 0 0,1-1 0,-1 1 0,0-1 0,0 1 0,0-1 0,1 0 0,-1 1 0,0-1 0,0 0 0,1 0 0,-1 0 0,0 0 0,1 0 0,-1 0 0,3-1 0,-3 0 0,1 0 0,0-1 0,0 0 0,0 1 0,-1-1 0,1 0 0,-1 0 0,0 0 0,1 0 0,-1 0 0,0-1 0,0 1 0,0 0 0,0 0 0,-1-1 0,1 1 0,-1 0 0,1-4 0,6-39-19,-2-1 0,-2 1 0,-2-1 0,-6-55 0,2 11-1251,2 62-5556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4:58.0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24575,'0'5'0,"0"8"0,0 12 0,0 12 0,0 6 0,0 11 0,0 8 0,0 4 0,0 6 0,0-2 0,0-4 0,0-6 0,0-9 0,0-8 0,0-11-8191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0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6 117 24575,'0'339'0,"-2"-408"0,-1 41 0,2 0 0,2-1 0,0 1 0,9-49 0,-9 74 0,-1 0 0,1 1 0,0 0 0,-1-1 0,1 1 0,0-1 0,0 1 0,0 0 0,1 0 0,-1-1 0,1 1 0,-1 0 0,1 0 0,0 1 0,-1-1 0,1 0 0,0 0 0,0 1 0,0-1 0,0 1 0,1 0 0,-1 0 0,0 0 0,1 0 0,-1 0 0,0 0 0,1 0 0,-1 1 0,1-1 0,-1 1 0,1 0 0,0 0 0,-1 0 0,1 0 0,-1 0 0,1 0 0,2 2 0,1-1 0,-1 1 0,1 0 0,-1 1 0,0-1 0,0 1 0,0 0 0,0 0 0,0 1 0,0-1 0,-1 1 0,0 0 0,0 1 0,0-1 0,0 1 0,3 5 0,55 113 0,-9-13 0,-51-108 0,-1 0 0,0 1 0,1-1 0,-1 0 0,1 0 0,0 0 0,0 0 0,0 0 0,0 0 0,0 0 0,0-1 0,0 1 0,1-1 0,-1 1 0,4 0 0,-5-2 0,1 0 0,-1 0 0,0 0 0,1 0 0,-1 0 0,0 0 0,0-1 0,1 1 0,-1-1 0,0 1 0,0-1 0,1 1 0,-1-1 0,0 0 0,0 0 0,0 1 0,0-1 0,0 0 0,0 0 0,0 0 0,0 0 0,0 0 0,-1 0 0,1 0 0,0-1 0,-1 1 0,1 0 0,-1 0 0,1-1 0,-1 1 0,1 0 0,-1-2 0,9-22 19,-1-1 0,-1 0 0,-2 0 1,5-50-1,-4-111-882,-6 154 265,0-11-6228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1.2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24575,'5'0'0,"2"6"0,0 12 0,-2 14 0,-1 7 0,-2 2 0,5 0 0,1 3 0,-1 0 0,-2-7-8191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4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24575,'0'16'0,"0"11"0,0 6 0,0 14 0,0 10 0,0 0 0,0-4 0,0-6 0,0-5 0,0-4 0,0-9-8191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4.2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0 203 24575,'2'1'0,"-1"-1"0,0 1 0,0-1 0,1 1 0,-1-1 0,0 1 0,0 0 0,0 0 0,0 0 0,0 0 0,0 0 0,0 0 0,0 0 0,0 0 0,-1 0 0,1 0 0,0 0 0,-1 0 0,1 0 0,0 1 0,-1-1 0,0 0 0,1 1 0,-1-1 0,0 0 0,1 3 0,5 43 0,-5-40 0,2 284 0,-3-261 0,-2-193 0,5-233 0,-3 396 0,5-35 0,-5 34 0,0 1 0,-1-1 0,1 1 0,0-1 0,0 1 0,1-1 0,-1 1 0,0 0 0,0-1 0,0 1 0,0-1 0,0 1 0,0-1 0,1 1 0,-1 0 0,0-1 0,0 1 0,0 0 0,1-1 0,-1 1 0,0 0 0,1-1 0,-1 1 0,0 0 0,1-1 0,-1 1 0,0 0 0,1 0 0,-1-1 0,1 1 0,-1 0 0,0 0 0,1 0 0,-1 0 0,1 0 0,-1 0 0,1-1 0,-1 1 0,0 0 0,1 0 0,-1 0 0,1 0 0,-1 1 0,1-1 0,-1 0 0,1 0 0,-1 0 0,0 0 0,1 0 0,-1 0 0,1 1 0,-1-1 0,0 0 0,1 0 0,-1 1 0,0-1 0,1 0 0,-1 1 0,0-1 0,1 0 0,-1 1 0,0-1 0,0 0 0,1 1 0,-1-1 0,0 1 0,0 0 0,14 21 0,-1 0 0,-1 1 0,-1 1 0,12 38 0,18 39 0,-30-81 0,0 0 0,1-1 0,1 0 0,1-1 0,24 25 0,-29-35 0,0 1 0,1-2 0,-1 1 0,1-1 0,1-1 0,-1 0 0,1 0 0,0-1 0,1-1 0,-1 0 0,23 5 0,-30-8 0,-1-1 0,1 0 0,0 1 0,-1-1 0,1-1 0,-1 1 0,1 0 0,-1-1 0,1 0 0,-1 0 0,1 0 0,-1 0 0,0 0 0,1-1 0,-1 1 0,0-1 0,4-3 0,-3 1 0,1 0 0,0-1 0,-1 0 0,0 1 0,0-2 0,-1 1 0,1 0 0,-1-1 0,3-6 0,3-10 0,-2-1 0,0-1 0,-1 0 0,3-24 0,1-52-1365,-8 58-5461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6.8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132 271 24575,'0'0'0,"0"0"0,0 0 0,0 0 0,-1 0 0,1 0 0,0 0 0,0 0 0,0 0 0,0 0 0,0 0 0,0 0 0,0 0 0,0 0 0,0 0 0,-1 0 0,1 0 0,0 0 0,0 0 0,0 0 0,0 0 0,0 0 0,0 0 0,0 0 0,0 0 0,0 0 0,0 0 0,-1 0 0,1 0 0,0 0 0,0 0 0,0 0 0,0 0 0,0-1 0,0 1 0,0 0 0,0 0 0,0 0 0,0 0 0,0 0 0,0 0 0,0 0 0,0 0 0,0 0 0,0 0 0,0-1 0,0 1 0,0 0 0,0 0 0,0 0 0,0 0 0,0 0 0,0 0 0,0 0 0,0 0 0,0 0 0,0-1 0,0 1 0,0 0 0,0 0 0,0 0 0,0 0 0,-6 11 0,-5 18 0,4 33 0,6-44 0,-1 0 0,0-1 0,-1 0 0,-1 0 0,-1 0 0,0 0 0,-11 22 0,16-38 0,0-1 0,0 1 0,-1 0 0,1-1 0,0 1 0,0-1 0,-1 1 0,1-1 0,0 1 0,-1 0 0,1-1 0,0 1 0,-1-1 0,1 0 0,-1 1 0,1-1 0,-1 1 0,1-1 0,-1 0 0,1 1 0,-1-1 0,0 0 0,1 0 0,-1 1 0,1-1 0,-1 0 0,0 0 0,1 0 0,-1 0 0,0 0 0,1 0 0,-1 0 0,0 0 0,1 0 0,-1 0 0,1 0 0,-1 0 0,0 0 0,1 0 0,-1-1 0,1 1 0,-1 0 0,0-1 0,1 1 0,-1 0 0,1-1 0,-1 1 0,1 0 0,-1-1 0,1 1 0,-1-1 0,1 1 0,0-1 0,-1 1 0,1-1 0,0 1 0,-1-1 0,1 0 0,0 0 0,-16-41 0,6-24 0,3-1 0,2-124 0,6 168 0,-1 17 0,-1-1 0,1 0 0,0 0 0,0 0 0,1 0 0,0 1 0,0-1 0,1 0 0,-1 0 0,2 0 0,2-6 0,-5 12 0,1 1 0,-1-1 0,0 1 0,1-1 0,-1 0 0,1 1 0,-1-1 0,1 1 0,-1-1 0,1 1 0,-1-1 0,1 1 0,0 0 0,-1-1 0,1 1 0,0 0 0,-1-1 0,1 1 0,0 0 0,-1 0 0,1 0 0,0 0 0,0 0 0,-1 0 0,1 0 0,0 0 0,0 0 0,-1 0 0,1 0 0,0 0 0,0 0 0,20 18 0,9 34 0,-4 15 0,33 136 0,-33-106 0,-16-51 0,-10-37 0,2 1 0,0-1 0,0 1 0,0-1 0,1 0 0,1 0 0,-1 0 0,2-1 0,-1 1 0,11 14 0,-13-22 0,-1 0 0,0 0 0,1 0 0,-1 0 0,0 0 0,1 0 0,-1 0 0,1-1 0,0 1 0,-1-1 0,1 1 0,-1-1 0,1 0 0,0 1 0,-1-1 0,1 0 0,0 0 0,-1 0 0,1 0 0,0-1 0,-1 1 0,1 0 0,-1-1 0,1 1 0,0-1 0,-1 1 0,1-1 0,-1 0 0,1 0 0,-1 0 0,0 0 0,1 0 0,-1 0 0,0 0 0,0 0 0,0 0 0,1-1 0,0-1 0,6-7 0,0 1 0,-1-2 0,12-20 0,-18 29 0,12-23 3,-2-1 0,0 0 0,-2 0 1,12-56-1,8-116-41,-10 50-1305,-12 106-5483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08.9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1 271 24575,'3'6'0,"1"-1"0,-1 1 0,-1 0 0,1 0 0,-1 0 0,0 0 0,0 0 0,0 1 0,-1-1 0,0 1 0,0 9 0,2 10 0,18 121 0,-14-83 0,19 82 0,-23-139 0,-1-10 0,1-20 0,-4-37 0,-7-3 0,-2-11 0,4 1 0,2-81 0,4 150 0,0 0 0,1 0 0,-1 0 0,1 0 0,0 0 0,0 0 0,0 1 0,1-1 0,-1 0 0,1 1 0,0-1 0,0 1 0,0-1 0,4-3 0,-4 6 0,-1 0 0,0 0 0,1 0 0,-1 1 0,1-1 0,-1 0 0,1 1 0,0-1 0,-1 1 0,1-1 0,0 1 0,-1 0 0,1 0 0,0 0 0,-1 0 0,1 0 0,0 0 0,-1 0 0,1 0 0,0 1 0,-1-1 0,1 1 0,0-1 0,-1 1 0,1 0 0,-1-1 0,1 1 0,-1 0 0,1 0 0,-1 0 0,0 0 0,0 0 0,1 1 0,-1-1 0,0 0 0,1 2 0,17 17 0,28 38 0,-32-38 0,1 0 0,31 29 0,-34-38 0,-6-3 0,1-1 0,0 0 0,1 0 0,-1-1 0,1 0 0,1-1 0,-1 0 0,18 7 0,-25-12 0,-1 0 0,0 0 0,1 0 0,-1 0 0,0 0 0,1 0 0,-1 0 0,0-1 0,1 1 0,-1 0 0,0-1 0,0 1 0,1-1 0,-1 0 0,0 1 0,0-1 0,0 0 0,0 0 0,0 0 0,0 0 0,0 0 0,0 0 0,0 0 0,0 0 0,0 0 0,-1 0 0,1 0 0,0 0 0,-1-1 0,1 1 0,0-2 0,10-45 0,-10 44 0,6-69-89,-4-1-1,-5-75 0,0 81-1006,1 24-5730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3T23:15:10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83 0 24575,'2'136'0,"-5"144"0,-25-154 0,24-267 0,2 123-67,0 0-1,0 0 1,-2 0-1,0 0 1,-12-29 0,8 23-894,-3-12-5865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5.66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268 227 24575,'4'-5'0,"1"0"0,-2-1 0,1 1 0,-1-1 0,0 0 0,0 0 0,-1 0 0,3-7 0,2-5 0,40-105 0,-33 95 0,-10 42 0,-14 55 0,-3-1 0,-69 389 0,81-452 0,0 0 0,0 1 0,0-1 0,0 0 0,-1 0 0,0 0 0,0 0 0,-4 7 0,5-10 0,-1 0 0,0 0 0,1-1 0,-1 1 0,0-1 0,0 1 0,0-1 0,0 0 0,0 1 0,0-1 0,0 0 0,0 0 0,-1-1 0,1 1 0,0 0 0,-1-1 0,1 0 0,0 1 0,-1-1 0,-4 0 0,-21-1 0,-1-2 0,1 0 0,0-2 0,0-2 0,-32-10 0,113 8 0,13 10-682,104 12-1,-120-6-6143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28.8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339 0 24575,'-2'2'0,"0"0"0,0 1 0,0-1 0,0 0 0,1 1 0,-1-1 0,1 1 0,-1 0 0,1-1 0,0 1 0,0 0 0,0 0 0,0 0 0,0 0 0,0 4 0,-2 4 0,-23 67 0,3 1 0,-19 118 0,38-162 0,3-17 0,-1-1 0,0 1 0,-2-1 0,-7 25 0,10-38 0,-1-1 0,1 1 0,-1-1 0,0 0 0,0 1 0,0-1 0,0 0 0,0 0 0,-1 0 0,1-1 0,-1 1 0,0-1 0,0 1 0,0-1 0,0 0 0,0 0 0,0 0 0,-1 0 0,1-1 0,-1 1 0,1-1 0,-1 0 0,0 0 0,1 0 0,-1-1 0,-5 1 0,-44-4 0,44 2 0,-1 0 0,1 0 0,-1 1 0,-17 2 0,87 11 0,224-4 0,-259-4-1365,-11 2-5461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35.2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1 221 24575,'2'-41'0,"14"-74"0,-6 51 0,0 270 0,-4-155 0,3 0 0,2-1 0,25 73 0,-35-121 0,0-1 0,0 0 0,-1 1 0,1-1 0,-1 1 0,1-1 0,-1 1 0,0-1 0,1 1 0,-1 0 0,0-1 0,0 1 0,0-1 0,0 1 0,0 0 0,0-1 0,-1 1 0,1-1 0,-1 1 0,1-1 0,-1 1 0,1-1 0,-1 1 0,0-1 0,1 1 0,-1-1 0,0 0 0,0 0 0,0 1 0,0-1 0,-1 0 0,1 0 0,0 0 0,0 0 0,-3 1 0,-1 0 0,-1 0 0,0-1 0,-1 0 0,1 0 0,0 0 0,0-1 0,-9 0 0,-13 1 0,64-4-53,67 0-1,-60 4-1204,-12-1-5568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39.12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384 177 24575,'0'-17'0,"0"0"0,-2 0 0,0 0 0,-1 0 0,-1 0 0,0 1 0,-12-29 0,16 44 0,-1 0 0,1 1 0,0-1 0,0 0 0,0 1 0,-1-1 0,1 1 0,0-1 0,-1 0 0,1 1 0,-1-1 0,1 1 0,0-1 0,-1 1 0,1-1 0,-1 1 0,0-1 0,1 1 0,-1-1 0,1 1 0,-1 0 0,0 0 0,1-1 0,-1 1 0,1 0 0,-2-1 0,-7 15 0,-2 38 0,10-46 0,-23 329 0,15-122 0,8-201 0,-1 1 0,0-1 0,0 0 0,-1 0 0,-5 11 0,7-20 0,1-1 0,-1 0 0,0 0 0,0 0 0,0 0 0,0 0 0,-1 0 0,1 0 0,-1 0 0,1 0 0,-1 0 0,1-1 0,-1 1 0,0-1 0,0 1 0,0-1 0,0 0 0,0 0 0,0 1 0,0-1 0,0-1 0,-1 1 0,1 0 0,0-1 0,-1 1 0,1-1 0,0 1 0,-1-1 0,1 0 0,0 0 0,-5-1 0,-28-8 0,1-1 0,0-2 0,-57-29 0,79 32 0,17 4 0,24 6 0,281 87 70,-159-39-1505,-111-38-5391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41.4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1 134 24575,'1'2'0,"1"0"0,-1-1 0,1 1 0,-1 0 0,1 0 0,-1 0 0,0 0 0,0 0 0,0 0 0,0 0 0,0 0 0,0 0 0,-1 0 0,1 1 0,-1-1 0,0 0 0,1 0 0,-1 4 0,0-2 0,8 67 0,-2 90 0,-6-150 0,-1-316 0,80 463 0,-71-146 0,0 1 0,1-1 0,1-1 0,-1 0 0,2 0 0,0-1 0,0 0 0,19 13 0,-23-18 0,1-1 0,0 0 0,0 0 0,0-1 0,1 0 0,-1 0 0,1-1 0,0 0 0,0 0 0,-1-1 0,1 0 0,0-1 0,0 0 0,0 0 0,11-3 0,-13 1 0,0 0 0,0-1 0,0 0 0,-1 0 0,1-1 0,-1 0 0,0 0 0,0 0 0,0-1 0,0 0 0,-1 0 0,0 0 0,0-1 0,-1 1 0,1-1 0,-1-1 0,5-9 0,1-3 0,0-1 0,-2 0 0,0 0 0,9-39 0,11-72-1365,-11 69-5461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7.0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71 1 24575,'2'181'0,"-5"198"0,-1-350 0,-1 1 0,-2-1 0,-11 32 0,7-24 0,-9 48 0,18-73 0,1-1 0,0 0 0,1 1 0,0-1 0,1 1 0,0-1 0,1 0 0,5 19 0,-3-20 0,0-1 0,1-1 0,0 1 0,0-1 0,1 0 0,0 0 0,1 0 0,0-1 0,0 0 0,0 0 0,1-1 0,0 0 0,0 0 0,1-1 0,9 5 0,20 9 0,1-2 0,47 14 0,-67-24 0,6 1 0,1-2 0,0 0 0,0-2 0,39 2 0,107-7 0,-80-2 0,-74 3 0,1 0 0,-1-1 0,1-1 0,-1-1 0,0-1 0,0 0 0,0-2 0,24-9 0,-40 13-97,1 0-1,-1 0 1,0 0-1,0 0 1,0 0-1,0 0 1,0-1-1,0 1 1,0 0-1,-1-1 1,1 0-1,-1 1 0,1-4 1,5-14-6729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42.8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1 333 24575,'0'353'0,"-1"-399"0,3 0 0,1 0 0,13-58 0,-16 101 0,1 0 0,0 0 0,-1 0 0,1-1 0,0 1 0,0 1 0,1-1 0,-1 0 0,1 0 0,-1 0 0,1 1 0,0-1 0,0 1 0,0-1 0,0 1 0,0 0 0,1 0 0,-1 0 0,1 0 0,0 0 0,-1 1 0,1-1 0,0 1 0,0 0 0,0-1 0,0 1 0,0 1 0,4-2 0,-1 2 0,1 0 0,0 1 0,-1 0 0,1 0 0,0 0 0,-1 1 0,1 0 0,-1 0 0,0 1 0,0-1 0,0 1 0,8 6 0,1 0 0,1-1 0,-1-1 0,1 0 0,0-1 0,1-1 0,-1 0 0,1-2 0,0 0 0,0 0 0,25-1 0,-34-2 0,0 0 0,0-1 0,0 0 0,0 0 0,0-1 0,-1 0 0,1 0 0,-1-1 0,1 0 0,-1 0 0,0-1 0,0 0 0,-1 0 0,1 0 0,-1-1 0,0 0 0,0 0 0,0-1 0,-1 0 0,0 0 0,0 0 0,0-1 0,-1 1 0,6-12 0,1-11-2,-1-1-1,-1 0 0,-2 0 1,-1-1-1,4-47 1,2-10-1348,-4 44-5476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44.76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372 521 24575,'1'-147'0,"-3"-155"0,1 293 0,0 1 0,-1-1 0,0 1 0,-5-15 0,7 22 0,-1 0 0,1 1 0,0-1 0,-1 0 0,1 0 0,0 1 0,-1-1 0,1 0 0,-1 0 0,1 1 0,-1-1 0,0 1 0,1-1 0,-1 0 0,1 1 0,-1-1 0,0 1 0,0 0 0,1-1 0,-1 1 0,0-1 0,-1 1 0,1 0 0,0 1 0,0-1 0,0 1 0,0 0 0,0-1 0,0 1 0,0 0 0,0 0 0,1-1 0,-1 1 0,0 0 0,0 0 0,1 0 0,-1 0 0,0 0 0,1 0 0,-1 0 0,1 0 0,0 0 0,-1 1 0,1 1 0,-6 14 0,1 0 0,0 1 0,2-1 0,0 1 0,0 27 0,4 99 0,2-77 0,-3-42 0,1-12 0,-1-1 0,0 1 0,-1-1 0,-3 18 0,3-25 0,0-1 0,-1 1 0,0-1 0,0 0 0,0 0 0,0 0 0,-1 0 0,1 0 0,-1-1 0,0 1 0,0-1 0,0 0 0,-1 0 0,1 0 0,-1 0 0,-4 3 0,-5 1 0,-1-1 0,0 0 0,-1-1 0,1 0 0,-1-1 0,0-1 0,-28 3 0,24-4 0,-1 1 0,2 1 0,-32 11 0,46-10 0,13-1 0,17 0 0,268-1 57,-155-5-1479,-112 2-5404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30.5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0 309 24575,'1'130'0,"28"-369"0,-27 227 0,1 0 0,0 0 0,0 0 0,6-11 0,-8 21 0,0 0 0,0 0 0,0 0 0,0 1 0,0-1 0,0 0 0,0 1 0,1-1 0,-1 1 0,0-1 0,1 1 0,0 0 0,-1-1 0,3 0 0,-3 2 0,0 0 0,0-1 0,0 1 0,1 0 0,-1 0 0,0 1 0,0-1 0,0 0 0,0 0 0,0 0 0,0 1 0,0-1 0,0 0 0,0 1 0,0-1 0,0 1 0,0 0 0,-1-1 0,1 1 0,0-1 0,0 1 0,0 0 0,-1 0 0,1 0 0,0-1 0,-1 1 0,1 0 0,0 0 0,0 2 0,8 12 0,-1 0 0,-1 0 0,11 30 0,9 20 0,-15-41 0,2-1 0,0 0 0,19 21 0,-27-36 0,1 0 0,0-1 0,1 0 0,-1 0 0,1-1 0,1 0 0,-1 0 0,1-1 0,0 0 0,0-1 0,12 5 0,-18-9 0,-1 1 0,1 0 0,-1-1 0,1 1 0,-1-1 0,1 0 0,-1 0 0,1 0 0,-1 0 0,1-1 0,-1 1 0,1-1 0,-1 1 0,1-1 0,-1 0 0,0 0 0,1 0 0,-1 0 0,0 0 0,0 0 0,0-1 0,0 1 0,0-1 0,0 0 0,0 1 0,0-1 0,0 0 0,-1 0 0,1 0 0,-1 0 0,0 0 0,0-1 0,1 1 0,-1 0 0,0-3 0,5-11 0,-1 0 0,0 0 0,-2 0 0,3-23 0,-3 16 0,22-234-1365,-23 213-5461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36:33.3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186 0 24575,'0'24'0,"-2"-1"0,0 0 0,-2 0 0,-1 0 0,0 0 0,-2-1 0,-1 1 0,-19 39 0,7-14 0,14-32 0,0-1 0,-1 1 0,0-1 0,-1 0 0,-1-1 0,-20 26 0,28-40 0,1 1 0,0-1 0,-1 0 0,1 1 0,0-1 0,-1 0 0,1 1 0,-1-1 0,1 0 0,0 0 0,-1 1 0,1-1 0,-1 0 0,1 0 0,-1 0 0,1 1 0,-1-1 0,1 0 0,-1 0 0,1 0 0,-1 0 0,1 0 0,-1 0 0,1 0 0,-1 0 0,1 0 0,-1 0 0,1-1 0,-1 1 0,1 0 0,-1 0 0,0-1 0,-8-15 0,1-26 0,8 20 0,0 1 0,1-1 0,1 0 0,10-41 0,-9 51 0,0 0 0,1 0 0,1 0 0,0 0 0,0 1 0,1 0 0,1 0 0,0 0 0,16-18 0,-22 27 0,0 1 0,0 0 0,0 0 0,0-1 0,0 1 0,1 0 0,-1 0 0,0 0 0,1 0 0,-1 0 0,0 1 0,1-1 0,-1 0 0,1 1 0,0-1 0,-1 1 0,1-1 0,-1 1 0,1 0 0,0 0 0,-1 0 0,1 0 0,0 0 0,-1 0 0,1 0 0,0 0 0,-1 1 0,1-1 0,-1 1 0,1-1 0,-1 1 0,1-1 0,-1 1 0,1 0 0,-1 0 0,1 0 0,-1 0 0,0 0 0,0 0 0,1 0 0,-1 0 0,0 1 0,0-1 0,0 0 0,0 1 0,0-1 0,0 2 0,7 11 0,-1 0 0,-1 0 0,0 1 0,5 19 0,-1-4 0,-7-22 0,0 0 0,1-1 0,-1 1 0,2-1 0,-1 0 0,1 0 0,0-1 0,1 1 0,-1-1 0,1 0 0,7 5 0,-9-9 0,0 0 0,-1 0 0,1 0 0,0-1 0,0 1 0,1-1 0,-1 0 0,0 0 0,0 0 0,1-1 0,-1 0 0,0 0 0,1 0 0,-1 0 0,0 0 0,0-1 0,1 0 0,-1 0 0,0 0 0,0 0 0,0-1 0,7-3 0,-4 1 7,-1 1 0,0-1 0,1-1 0,-1 1 0,-1-1 1,1-1-1,-1 1 0,0-1 0,0 1 0,-1-1 0,1-1 0,-1 1 0,-1-1 0,1 1 0,-1-1 0,3-8 0,0-4-304,0-1 0,-2 1 0,0-1 0,2-36 0,-4 25-6529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1T00:45:15.8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8075 1513 24575,'-17'-10'0,"2"-1"0,0 0 0,0-1 0,1-1 0,1 0 0,-19-22 0,-20-21 0,-247-193 0,242 208 0,-3 3 0,-1 3 0,-100-43 0,64 42 0,-1 5 0,-2 3 0,-1 5 0,-1 5 0,-1 4 0,-153-2 0,-558 18 0,303 2 0,25-23 0,-499 4 0,607 18 0,273-4 0,-238 7 0,278-1 0,-1 3 0,2 3 0,-77 23 0,-200 95 0,-34 11 0,337-130 0,-238 72 0,202-56 0,-116 59 0,-355 229 0,481-270 0,2 2 0,1 3 0,3 3 0,3 2 0,1 2 0,-47 68 0,81-94 0,1 1 0,2 1 0,1 1 0,2 0 0,1 1 0,2 0 0,1 1 0,1 0 0,-5 57 0,6 11 0,4 1 0,11 107 0,-2-159 0,3 0 0,1-1 0,3 0 0,2 0 0,33 79 0,130 231 0,-163-335 0,60 102 0,6-3 0,6-3 0,4-4 0,6-5 0,188 174 0,-177-196 0,127 84 0,130 61 0,-229-152 0,-25-13 0,206 126 0,-211-138 0,121 49 0,-63-45 0,2-7 0,319 64 0,-274-87 0,2-9 0,213-3 0,-392-21 0,427-4 0,-329-3 0,196-37 0,-14-24 0,-4-14 0,506-207 0,-702 236 0,-1-5 0,125-87 0,187-162 0,-415 300 0,80-59 0,167-135 0,-214 163 0,-1-1 0,-2-3 0,57-78 0,177-352 0,-237 399 0,-4 0 0,-3-3 0,29-111 0,-34 76 0,20-208 0,-26-168 0,-21 407 0,-3 1 0,-4 1 0,-4-1 0,-27-88 0,-12 15 0,-6 2 0,-8 3 0,-127-209 0,-304-386 0,414 624 0,71 99-87,-174-224-1191,161 215-5548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01.22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24575,'580'0'0,"-576"-1"0,0 1 0,1 0 0,-1 1 0,1-1 0,-1 1 0,0 0 0,0 0 0,0 0 0,1 0 0,-1 1 0,0 0 0,-1 0 0,1 0 0,0 0 0,0 1 0,-1-1 0,0 1 0,5 4 0,-5-2 0,1 0 0,-1 0 0,0 0 0,-1 1 0,1-1 0,-1 1 0,0 0 0,-1 0 0,1 0 0,-1 0 0,-1-1 0,1 13 0,-1 115 0,-2-103 0,1 1 0,1 0 0,2 0 0,1-1 0,11 49 0,-2-31 0,-3 1 0,5 64 0,3 26 0,-10-86 0,-3 0 0,-6 102 0,3 39 0,1-185 0,0 0 0,0-1 0,0 0 0,1 1 0,1-1 0,7 14 0,-6-13 0,-1 0 0,0 0 0,-1 0 0,1 1 0,1 11 0,-1 10 0,-4-23 0,1 0 0,0 0 0,1 0 0,0-1 0,0 1 0,4 10 0,-4-16 0,0 1 0,0 0 0,0 0 0,0-1 0,0 1 0,0-1 0,1 0 0,-1 0 0,1 0 0,0 0 0,0 0 0,-1 0 0,1-1 0,0 1 0,0-1 0,1 0 0,-1 0 0,0 0 0,5 0 0,22 3 0,1-1 0,-1-1 0,1-2 0,39-5 0,23 0 0,782 5-1365,-851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07.80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1 962 24575,'124'-2'0,"135"4"0,-95 27 0,-162-29 0,0 0 0,1 0 0,-1 0 0,0 0 0,0 0 0,1-1 0,-1 1 0,0-1 0,0 0 0,0 0 0,0 0 0,0 0 0,0 0 0,0 0 0,0 0 0,0-1 0,0 1 0,-1-1 0,1 1 0,0-1 0,-1 1 0,0-1 0,1 0 0,-1 0 0,0 0 0,0 0 0,0 0 0,0 0 0,0 0 0,0 0 0,-1-1 0,1 1 0,-1 0 0,1 0 0,-1-4 0,2-10 0,0-1 0,-1-1 0,-3-28 0,1 27 0,-3-105 0,4-247 0,5 335 0,1-1 0,14-41 0,2-15 0,-21 88 0,0 1 0,0 0 0,0 0 0,1 0 0,0 0 0,-1 0 0,1 0 0,0 1 0,1-1 0,-1 1 0,1-1 0,0 1 0,0 0 0,0 0 0,0 0 0,0 0 0,0 0 0,1 1 0,0 0 0,-1 0 0,1 0 0,0 0 0,0 0 0,0 1 0,0-1 0,0 1 0,0 0 0,1 1 0,-1-1 0,5 0 0,14 1 0,0 0 0,0 2 0,0 0 0,35 9 0,-11-3 0,24-1-72,115-5-1,-112-2-1147,-40-1-5606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23.8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1513 2 24575,'-134'-2'0,"-147"4"0,278-2 0,-1 0 0,1 1 0,-1-1 0,1 1 0,-1-1 0,1 1 0,0 0 0,-1 0 0,1 0 0,0 1 0,0-1 0,0 1 0,0 0 0,0 0 0,0 0 0,1 0 0,-1 0 0,1 1 0,-1-1 0,1 1 0,0-1 0,0 1 0,0 0 0,0 0 0,0 0 0,1 0 0,-1 0 0,0 4 0,0 2 0,1 0 0,-1 0 0,2 0 0,-1 1 0,1-1 0,1 0 0,0 0 0,0 0 0,4 15 0,7 35 0,-4 0 0,3 79 0,-12 124 0,-2-100 0,6 41 0,-6 221 0,-10-284 0,-2 69 0,17 406 0,-4-589 0,0 0 0,-9 34 0,6-31 0,-4 47 0,7 20 0,-12 170 0,3-106 0,9 194 0,5-155 0,-3 5764 0,-1-5946 0,-1 1 0,-1-1 0,0 0 0,-1 0 0,-10 27 0,-9 33 0,19-47 0,1 1 0,1 54 0,2-51 0,-7 63 0,1-43 0,-1 58 0,3-15 0,4-93 0,-1-1 0,1 1 0,-1-1 0,0 1 0,0-1 0,0 1 0,0-1 0,0 0 0,-1 1 0,0-1 0,0 0 0,1 0 0,-2 0 0,1 0 0,0-1 0,-1 1 0,1-1 0,-1 1 0,-3 2 0,1-2 0,-1 0 0,0 0 0,0-1 0,0 0 0,0 0 0,0 0 0,0 0 0,0-1 0,-14 1 0,-5-2 0,-1-1 0,0-1 0,0-1 0,-30-8 0,-124-25 0,15 9 0,130 22-63,0 1 0,0 2 0,-51 2 0,41 1-1050,10-1-5713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28.64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1 720 24575,'2'1'0,"1"0"0,0 0 0,0 0 0,-1 0 0,1 1 0,0-1 0,-1 1 0,0 0 0,1-1 0,3 5 0,20 13 0,81 16 0,172 33 0,-246-61 0,13 1 0,91 3 0,-84-9 0,55 9 0,158 17 0,-250-25 0,-10-1 0,0-1 0,0 0 0,0-1 0,-1 1 0,1-1 0,0 0 0,0 0 0,10-3 0,-15 3 0,0 0 0,-1-1 0,1 1 0,-1-1 0,1 1 0,-1-1 0,1 1 0,-1-1 0,1 1 0,-1-1 0,0 1 0,1-1 0,-1 0 0,0 1 0,0-1 0,1 1 0,-1-1 0,0 0 0,0 1 0,0-1 0,0 0 0,1 0 0,-1 1 0,0-1 0,0 0 0,-1 1 0,1-1 0,0 0 0,0-1 0,-6-22 0,5 21 0,-13-42 0,3 14 0,-9-56 0,12 39 0,-13-81 0,-8-248 0,29 355 0,-1 10 0,1 0 0,1-1 0,0 1 0,0 0 0,4-12 0,-4 21 0,0-1 0,1 1 0,-1 0 0,1 0 0,-1 0 0,1 1 0,0-1 0,0 0 0,0 1 0,1-1 0,-1 1 0,0-1 0,1 1 0,0 0 0,-1 0 0,1 1 0,0-1 0,0 0 0,0 1 0,0 0 0,0-1 0,0 1 0,4 0 0,15-3 0,1 2 0,-1 0 0,0 2 0,1 0 0,-1 2 0,1 0 0,-1 1 0,24 8 0,-6-4 0,48 4 0,163 18 0,-149-18 0,114 5 0,86-17-1365,-272 1-5461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38.43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2 24575,'125'-1'0,"138"3"0,-255-2 0,0 1 0,0 0 0,1 0 0,-1 1 0,0 0 0,-1 0 0,1 1 0,0 0 0,-1 0 0,0 1 0,1 0 0,6 6 0,-9-6 0,0 1 0,0 0 0,-1 0 0,0 0 0,0 0 0,0 1 0,-1-1 0,1 1 0,-2 0 0,1 0 0,0 0 0,-1 1 0,0-1 0,-1 0 0,2 12 0,1 33 0,-2 0 0,-7 84 0,0-13 0,5 1529 0,2-1617 0,11 62 0,-7-61 0,2 57 0,-5-48 0,8 48 0,-5-48 0,1 49 0,-5-59 0,10 54 0,-6-54 0,2 56 0,-9-55 0,0-22 0,1 0 0,0 0 0,1 0 0,0 0 0,5 21 0,-4-31 0,-1 0 0,0 1 0,1-1 0,-1 0 0,1 0 0,0 0 0,0 0 0,0 0 0,0-1 0,1 1 0,-1-1 0,1 1 0,0-1 0,-1 0 0,1 0 0,0 0 0,0 0 0,1-1 0,-1 1 0,0-1 0,0 0 0,1 0 0,-1 0 0,1 0 0,4 0 0,33 3 0,0-2 0,78-6 0,-14 0 0,-7 3 0,-13-1 0,0 4 0,110 16 0,-110-7-1365,-62-10-5461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0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24575,'5'0'0,"8"0"0,22 0 0,11 0 0,9 0 0,11 0 0,10 0 0,4 0 0,-8 0 0,-4 0 0,-8 0 0,-10 0 0,-7 0 0,-6 0 0,-9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43.0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1565 24575,'1095'0'0,"-1092"1"0,1-1 0,0 0 0,-1 0 0,1-1 0,-1 1 0,1-1 0,-1 0 0,1 0 0,-1 0 0,1 0 0,-1 0 0,0-1 0,1 0 0,-1 1 0,5-5 0,-6 3 0,1-1 0,-1 1 0,0 0 0,0-1 0,0 0 0,0 1 0,-1-1 0,1 0 0,-1 0 0,0 0 0,0 0 0,-1 0 0,1-7 0,4-70 0,-8-117 0,-1 51 0,4 125 0,1-8 0,-1-1 0,-2 1 0,-1 0 0,-1 1 0,-9-32 0,-4-7 0,4-1 0,-9-123 0,19 154 0,-4-53 0,9-167 0,-1 253 0,0 0 0,-1 0 0,2 0 0,-1 0 0,1 1 0,-1-1 0,1 0 0,0 1 0,1 0 0,-1-1 0,1 1 0,0 0 0,0 0 0,0 0 0,1 1 0,-1-1 0,1 1 0,0 0 0,0 0 0,0 0 0,0 0 0,1 1 0,-1 0 0,1-1 0,0 2 0,-1-1 0,1 1 0,0-1 0,0 1 0,5 0 0,19-3 0,0 1 0,1 2 0,-1 1 0,33 4 0,-15-1 0,532-1 50,-313-3-1465,-242 1-5411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48.17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24575,'0'5'0,"0"5"0,0 12 0,0 10 0,0 5 0,0 1 0,0-2 0,0-2 0,0-7-8191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51.1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 24575,'0'9'0,"0"13"0,0 6 0,0 9 0,0 2 0,0-1 0,0 3 0,0-2 0,0-2 0,0-3 0,0-7-8191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53.64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68 81 24575,'2'77'0,"0"-34"0,-2-1 0,-9 67 0,1-86 0,7-23 0,1-1 0,-1 1 0,1 0 0,-1 0 0,1 0 0,0-1 0,-1 1 0,1 0 0,-1 0 0,1-1 0,0 1 0,-1 0 0,1-1 0,0 1 0,-1 0 0,1-1 0,0 1 0,0-1 0,-1 1 0,1-1 0,0 1 0,0-1 0,0 1 0,-1 0 0,1-1 0,0 1 0,0-2 0,-13-53 0,11 46 0,-26-156 0,27 164 0,1-1 0,-1 1 0,1-1 0,0 1 0,0-1 0,-1 1 0,1-1 0,0 1 0,0-1 0,0 1 0,1-1 0,-1 1 0,0-1 0,1 1 0,-1-1 0,1 1 0,-1-1 0,1 1 0,-1 0 0,1-1 0,0 1 0,0 0 0,1-3 0,0 4 0,-1 0 0,0-1 0,1 1 0,-1 0 0,1 0 0,-1 0 0,0-1 0,1 2 0,-1-1 0,1 0 0,-1 0 0,0 0 0,1 1 0,-1-1 0,0 0 0,1 1 0,-1-1 0,0 1 0,0 0 0,2 0 0,6 5 0,0-1 0,-1 1 0,1 1 0,-1-1 0,11 14 0,-3 0 0,34 38 0,-48-56 0,0-1 0,0 1 0,0 0 0,0 0 0,0-1 0,0 0 0,0 1 0,0-1 0,1 0 0,-1 0 0,0 0 0,1 0 0,-1-1 0,1 1 0,-1 0 0,1-1 0,0 0 0,-1 0 0,1 0 0,-1 0 0,1 0 0,-1 0 0,4-1 0,-4-1 0,0 1 0,0 0 0,0-1 0,0 1 0,0-1 0,0 0 0,-1 0 0,1 0 0,0 0 0,-1 0 0,0 0 0,1 0 0,-1 0 0,0 0 0,0 0 0,0-1 0,-1 1 0,2-4 0,8-52 0,-6 34 0,11-77-1365,-12 75-5461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6:56.05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0 352 24575,'0'250'0,"0"-277"0,2 0 0,6-35 0,-8 55 0,2 0 0,-1 0 0,1 0 0,0 0 0,1 1 0,0-1 0,0 1 0,0-1 0,1 1 0,0 0 0,0 0 0,0 1 0,1-1 0,5-4 0,-9 9 0,1-1 0,0 1 0,0 0 0,0 0 0,0 0 0,0 0 0,0 0 0,0 0 0,0 1 0,0-1 0,0 1 0,0-1 0,0 1 0,0 0 0,1 0 0,-1 0 0,0 0 0,0 0 0,0 1 0,0-1 0,1 0 0,-1 1 0,0 0 0,0 0 0,0-1 0,0 1 0,0 0 0,2 2 0,4 3 0,0 0 0,0 1 0,-1 0 0,13 16 0,13 11 0,-33-33 0,1-1 0,0 1 0,-1-1 0,1 1 0,0-1 0,-1 1 0,1-1 0,0 1 0,0-1 0,0 0 0,-1 0 0,1 1 0,0-1 0,0 0 0,0 0 0,0 0 0,0 0 0,0 0 0,-1 0 0,1 0 0,0 0 0,0 0 0,0 0 0,0-1 0,0 1 0,-1 0 0,2-1 0,0 0 0,-1-1 0,0 1 0,0 0 0,0 0 0,0-1 0,0 1 0,0-1 0,0 1 0,0-1 0,-1 0 0,1 1 0,-1-1 0,1-1 0,7-59 0,-8 58 0,-1-223 96,-1 103-1557,2 93-5365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0.18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1 124 24575,'0'192'0,"0"-249"0,1-75 0,-1 130 0,0 0 0,0 1 0,0-1 0,1 0 0,-1 0 0,0 0 0,1 1 0,-1-1 0,1 0 0,0 0 0,-1 1 0,1-1 0,0 1 0,0-1 0,0 1 0,0-1 0,0 1 0,1-1 0,-1 1 0,2-2 0,-1 3 0,-1-1 0,0 1 0,1-1 0,-1 1 0,1 0 0,-1 0 0,1 0 0,-1 0 0,0 0 0,1 0 0,-1 0 0,1 0 0,-1 1 0,1-1 0,-1 0 0,0 1 0,1-1 0,-1 1 0,2 1 0,4 2 0,-1 0 0,0 0 0,0 1 0,0 0 0,-1 0 0,1 0 0,-1 1 0,6 9 0,14 30 0,-21-36 0,1 0 0,0 0 0,0 0 0,0-1 0,1 0 0,1 0 0,-1 0 0,16 13 0,-20-20 0,0 0 0,1 0 0,-1 0 0,1-1 0,-1 1 0,1 0 0,-1-1 0,1 0 0,-1 0 0,1 1 0,-1-1 0,1-1 0,0 1 0,-1 0 0,1-1 0,-1 1 0,1-1 0,-1 0 0,1 0 0,-1 0 0,0 0 0,0 0 0,1 0 0,-1-1 0,0 1 0,0-1 0,0 1 0,0-1 0,0 0 0,2-3 0,2-1 0,1-1 0,-2-1 0,1 1 0,-1-1 0,0 0 0,0 0 0,4-10 0,-5 1-159,1 0-1,-2 0 0,0 0 1,-2-1-1,0 0 0,0 1 1,-3-24-1,1 40 72,0-30-6738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1.218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24575,'0'4'0,"0"7"0,0 6 0,0 4 0,0 4 0,0 2 0,0 1 0,0 1 0,0-1 0,0 0 0,0 0 0,0-4-8191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2.682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0 24575,'0'5'0,"0"10"0,0 13 0,0 5 0,0 7 0,0 1 0,0-1 0,0-4 0,0-7-8191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6.75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2 109 24575,'1'0'0,"0"1"0,-1-1 0,1 1 0,0-1 0,0 1 0,0 0 0,-1-1 0,1 1 0,0-1 0,-1 1 0,1 0 0,-1 0 0,1 0 0,-1-1 0,1 1 0,-1 0 0,1 0 0,-1 0 0,0 0 0,0 0 0,1 0 0,-1-1 0,0 1 0,0 0 0,0 0 0,0 0 0,0 0 0,0 0 0,0 0 0,0 0 0,-1 1 0,-2 40 0,2-34 0,-7 159 0,7-226 0,3-67 0,-3 125 0,1 0 0,0 0 0,0 1 0,0-1 0,0 0 0,0 0 0,0 0 0,0 0 0,0 1 0,0-1 0,0 0 0,0 0 0,0 0 0,1 1 0,-1-1 0,0 0 0,1 0 0,-1 0 0,0 1 0,1-1 0,-1 0 0,1 1 0,-1-1 0,1 0 0,0 1 0,-1-1 0,1 1 0,0-1 0,-1 1 0,1-1 0,0 1 0,-1-1 0,3 1 0,-2 0 0,1 1 0,-1 1 0,1-1 0,0 0 0,-1 0 0,0 1 0,1-1 0,-1 0 0,0 1 0,0-1 0,0 1 0,0 0 0,1 2 0,30 64 0,-20-10 0,-10-42 0,1 1 0,10 29 0,-12-42 0,0-1 0,1 0 0,0 1 0,-1-1 0,1 0 0,0 0 0,1 0 0,-1 0 0,0-1 0,1 1 0,0 0 0,-1-1 0,1 0 0,0 0 0,0 0 0,0 0 0,1 0 0,2 1 0,-4-2 0,0-1 0,0 1 0,0-1 0,0 0 0,0 0 0,0 0 0,1 0 0,-1 0 0,0 0 0,0 0 0,0-1 0,0 1 0,0-1 0,0 1 0,0-1 0,-1 0 0,1 0 0,0 0 0,0 0 0,0 0 0,-1 0 0,1 0 0,-1-1 0,1 1 0,-1-1 0,1 1 0,-1-1 0,0 1 0,0-1 0,0 0 0,0 0 0,0 1 0,0-1 0,0 0 0,0 0 0,-1 0 0,1-3 0,4-8 0,-2 0 0,0 0 0,0 0 0,1-17 0,-4-166 21,-2 113-1407,2 60-5440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08.89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24575,'9'4'0,"4"12"0,-2 7 0,-1 9 0,-3 4 0,-3 5 0,-2 4 0,4-4 0,0-1 0,0-7-8191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0:58.8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24575,'1282'0'-1365,"-1257"0"-5461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11.736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0 188 24575,'1'0'0,"0"1"0,0-1 0,0 0 0,0 1 0,0-1 0,0 1 0,0-1 0,-1 1 0,1-1 0,0 1 0,0 0 0,0-1 0,-1 1 0,1 0 0,0 0 0,-1-1 0,1 1 0,-1 0 0,1 0 0,-1 0 0,1 0 0,-1 0 0,0 0 0,1 0 0,-1 0 0,0 0 0,0 2 0,6 35 0,-5-27 0,29 191 0,-32-325 0,3-112 0,-1 233 0,0 1 0,0-1 0,0 1 0,0-1 0,1 1 0,-1-1 0,0 1 0,0 0 0,1-1 0,-1 1 0,1-1 0,0 1 0,-1 0 0,1 0 0,0-1 0,-1 1 0,1 0 0,0 0 0,0 0 0,0 0 0,0 0 0,0 0 0,1 0 0,1-1 0,-2 2 0,1 0 0,-1-1 0,1 2 0,-1-1 0,1 0 0,0 0 0,-1 0 0,1 1 0,-1-1 0,1 1 0,-1-1 0,1 1 0,-1-1 0,1 1 0,-1 0 0,0 0 0,1 0 0,0 1 0,8 6 0,0 1 0,0 1 0,16 20 0,10 14 0,-24-31 0,-1 0 0,0 0 0,-1 1 0,0 1 0,-2 0 0,1 0 0,-2 0 0,8 23 0,-6-2 0,-8-27 0,1 1 0,1-1 0,-1 0 0,2 0 0,-1 0 0,1 0 0,0 0 0,9 11 0,-13-20 0,0 1 0,0-1 0,0 0 0,0 1 0,1-1 0,-1 0 0,0 1 0,0-1 0,1 0 0,-1 0 0,0 1 0,0-1 0,1 0 0,-1 0 0,0 0 0,1 1 0,-1-1 0,0 0 0,1 0 0,-1 0 0,0 0 0,1 0 0,-1 0 0,0 1 0,1-1 0,-1 0 0,1 0 0,-1 0 0,0 0 0,1 0 0,-1-1 0,0 1 0,1 0 0,-1 0 0,0 0 0,1 0 0,-1 0 0,0 0 0,1-1 0,-1 1 0,1 0 0,7-18 0,-3-25 0,-2-64 0,-4 63 0,3 0 0,9-60 0,-1 24-1365,-8 56-5461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14.51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31 82 24575,'1'79'0,"-3"88"0,-3-148 0,-2-22 0,-4-32 0,8 12 0,1 1 0,1-1 0,1 0 0,4-28 0,-4 50 0,0 0 0,0 0 0,0-1 0,0 1 0,0 0 0,1 0 0,-1 0 0,0 0 0,1 0 0,-1 0 0,1 0 0,-1 0 0,1 0 0,0 0 0,-1 0 0,1 0 0,0 0 0,0 1 0,0-1 0,0 0 0,-1 0 0,1 1 0,0-1 0,0 1 0,0-1 0,0 1 0,0-1 0,1 1 0,0-1 0,1 1 0,-1 0 0,0 1 0,1-1 0,-1 1 0,0-1 0,0 1 0,1 0 0,-1 0 0,0 0 0,0 0 0,0 0 0,0 1 0,2 1 0,8 6 0,-1 1 0,-1 1 0,13 14 0,14 22 0,-23-27 0,1 0 0,2-1 0,0-1 0,32 27 0,-48-44 0,-1-1 0,1 1 0,0 0 0,-1-1 0,1 1 0,0-1 0,0 1 0,0-1 0,0 1 0,-1-1 0,1 1 0,0-1 0,0 0 0,0 0 0,0 1 0,0-1 0,0 0 0,0 0 0,0 0 0,0 0 0,0 0 0,0 0 0,0 0 0,0 0 0,0-1 0,0 1 0,0 0 0,0-1 0,0 1 0,-1 0 0,1-1 0,0 1 0,0-1 0,0 1 0,0-1 0,-1 0 0,1 1 0,0-1 0,-1 0 0,1 0 0,0 1 0,-1-1 0,1 0 0,-1 0 0,1 0 0,-1 0 0,0 0 0,1 1 0,-1-1 0,0 0 0,0 0 0,0 0 0,1 0 0,-1-1 0,2-9 0,-1 0 0,0 0 0,0-21 0,-1 24 0,-3-254-1365,2 233-5461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4T00:07:16.09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1 24575,'4'0'0,"2"5"0,0 5 0,-1 7 0,-2 5 0,-1 2 0,-1 3 0,0 1 0,-1 1 0,-1-1 0,1 1 0,0-1 0,0 0 0,0-1 0,-1 0 0,1 1 0,0-1 0,0-4-8191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23:04:26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736 0 24575,'1'1'0,"1"-1"0,0 1 0,-1-1 0,1 1 0,-1 0 0,1-1 0,-1 1 0,0 0 0,1 0 0,-1 0 0,0 0 0,0 0 0,0 0 0,1 1 0,-1-1 0,0 0 0,-1 1 0,1-1 0,0 0 0,0 1 0,0-1 0,-1 1 0,1-1 0,-1 1 0,1 2 0,10 46 0,-10-44 0,8 57 0,-2 1 0,-4 0 0,-2 1 0,-12 97 0,8-144 0,0 1 0,-2-1 0,0 0 0,-1-1 0,0 1 0,-2-1 0,0-1 0,-1 1 0,0-1 0,-2-1 0,0 0 0,-23 26 0,14-23 0,0-1 0,-1 0 0,-1-2 0,0 0 0,-1-1 0,0-2 0,-2 0 0,-35 12 0,-57 20 0,-104 34 0,214-76-136,1 0-1,0-1 1,-1 0-1,0 0 1,1-1-1,-1 0 1,1 0-1,-1 0 0,-7-2 1,-6-5-6690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26.0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1 295 24575,'44'32'0,"-37"-28"0,0 0 0,0 0 0,0 1 0,-1 0 0,9 8 0,-2 4 0,0 1 0,-1 0 0,-1 1 0,13 28 0,-12-23 0,1 0 0,19 26 0,-30-47 0,0 0 0,1-1 0,-1 1 0,1-1 0,-1 0 0,1 1 0,0-1 0,0-1 0,0 1 0,0 0 0,0-1 0,1 0 0,-1 1 0,0-1 0,1 0 0,-1-1 0,1 1 0,-1-1 0,1 1 0,-1-1 0,1 0 0,-1-1 0,1 1 0,-1 0 0,0-1 0,1 0 0,-1 0 0,1 0 0,4-2 0,10-5 0,0-1 0,-1 0 0,0-1 0,18-15 0,-15 11 0,215-138 0,196-144 0,-421 287-136,0 0-1,1 1 1,0 0-1,0 1 1,1 0-1,-1 1 1,2 0-1,-1 0 0,23-5 1,-10 8-6690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2.9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291 200 24575,'-18'0'0,"2"-1"0,0 1 0,0 1 0,-1 1 0,-18 4 0,30-5 0,0 1 0,0 0 0,0 0 0,1 0 0,-1 0 0,1 1 0,-1 0 0,1 0 0,0 0 0,0 0 0,0 1 0,1-1 0,-1 1 0,1 0 0,0 0 0,0 1 0,-4 6 0,-11 28 0,3 1 0,0 1 0,3 1 0,-8 47 0,14-62 0,2 0 0,-1 32 0,4-51 0,1 1 0,0-1 0,1 0 0,0 0 0,0 0 0,1 1 0,0-1 0,0-1 0,1 1 0,0 0 0,5 9 0,-5-13 0,1 0 0,-1-1 0,1 1 0,0-1 0,0 0 0,0-1 0,0 1 0,1-1 0,-1 1 0,0-1 0,1-1 0,0 1 0,0-1 0,-1 1 0,1-1 0,0-1 0,9 1 0,9 1 0,1-2 0,29-3 0,-51 3 0,30-4 0,1-2 0,-1-1 0,0-2 0,-1-1 0,0-1 0,0-2 0,-2-1 0,1-1 0,-2-2 0,0-1 0,-1-1 0,-1-1 0,-1-1 0,-1-1 0,0-2 0,-2 0 0,-1-2 0,-1 0 0,-1-1 0,22-43 0,-32 50 0,-2-1 0,0 0 0,-1 0 0,-1-1 0,-1 0 0,-1 0 0,-1 0 0,-1 0 0,0 0 0,-2-1 0,-7-38 0,7 57 0,0 0 0,0 0 0,-1 0 0,0 1 0,1-1 0,-1 1 0,-1-1 0,1 1 0,0 0 0,-1 0 0,0 0 0,0 0 0,0 0 0,0 1 0,0-1 0,0 1 0,-1 0 0,1 0 0,-1 0 0,1 0 0,-1 1 0,0-1 0,0 1 0,0 0 0,0 0 0,-6 0 0,-11-2 0,-1 1 0,0 1 0,-37 3 0,34-1 0,-7-1 0,19 0 0,-1 0 0,1 1 0,-1 0 0,-23 6 0,34-6 0,-1 0 0,1 0 0,0 1 0,0-1 0,-1 1 0,1 0 0,0 0 0,0 0 0,1 0 0,-1 1 0,0-1 0,1 1 0,-1 0 0,1-1 0,0 1 0,0 0 0,0 1 0,1-1 0,-1 0 0,1 0 0,-1 1 0,0 5 0,-2 10-188,1 0-1,1 0 1,0 1-1,3 27 1,-1-39-235,1 39-6403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21:35.1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767 0 24575,'-512'0'0,"505"0"0,0 1 0,0-1 0,0 1 0,0 0 0,0 1 0,0-1 0,0 1 0,1 1 0,-1-1 0,1 1 0,-1 1 0,1-1 0,0 1 0,0 0 0,-7 7 0,2-1 0,2 1 0,0 0 0,0 1 0,1-1 0,0 2 0,-9 21 0,4-4 0,1 1 0,1 1 0,2 0 0,1 0 0,2 1 0,1 0 0,1 0 0,2 1 0,3 54 0,-1-82 0,1 0 0,-1 0 0,1-1 0,0 1 0,1 0 0,-1 0 0,1 0 0,0-1 0,1 1 0,-1-1 0,1 1 0,0-1 0,0 0 0,7 8 0,-6-10 0,0 1 0,1-1 0,-1 0 0,1-1 0,0 1 0,0-1 0,-1 1 0,2-2 0,-1 1 0,0 0 0,0-1 0,0 0 0,1 0 0,-1-1 0,1 1 0,7-2 0,45 0 0,-35 0 0,0 1 0,-1 0 0,1 2 0,0 0 0,43 12 0,-26-2 0,77 14 0,-103-24 0,0 0 0,1-1 0,-1-1 0,0-1 0,1 0 0,-1 0 0,0-2 0,0 1 0,16-7 0,-24 6 0,0 0 0,0 0 0,0-1 0,-1 0 0,1 0 0,-1-1 0,0 0 0,0 0 0,0 0 0,-1 0 0,0-1 0,0 1 0,0-1 0,4-11 0,5-11 0,-1-1 0,7-29 0,-12 35 0,-3 12 0,65-228 0,-68 235-4,-1 0 0,1 0 0,0 0 0,-1 0 0,0 0 0,0 0 0,-1 0 0,1 0 0,-1 0 0,1 0 0,-1 0 0,-1 0 0,1 0 0,0 0 0,-1 1 0,0-1 0,0 0 0,0 1 0,-3-4 0,1 2 22,-1 0 0,-1 0 0,1 0 1,0 1-1,-1 0 0,0 0 0,0 0 0,-1 1 1,1 0-1,-9-3 0,-2 0-183,-1 1 0,1 1 0,-1 1 0,1 0 0,-1 2 0,0 0 0,0 0 0,-21 4 0,7 2-6661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06.2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481 133 24575,'51'3'0,"0"2"0,83 19 0,-78-12 0,105 8 0,-49-21 0,-76-1 0,0 1 0,0 2 0,0 2 0,44 8 0,-4 7 0,1-4 0,1-4 0,153 2 0,-43-15 0,344 5 0,-367 12 0,44 2 0,87-17 0,66 3 0,-178 13 0,34 1 0,-52-17 0,84 3 0,-194 1 0,0 3 0,79 18 0,-18 0 0,206 15 0,-150-10 0,1 1 0,228-25 0,-219-7 0,-140 0 0,68-13 0,-66 8 0,65-3 0,-63 2 0,-26-3 0,-20 10 0,-1 1 0,0-1 0,1 1 0,-1-1 0,0 1 0,0-1 0,1 1 0,-1-1 0,0 1 0,0-1 0,0 1 0,0-1 0,0 1 0,0-1 0,1 0 0,-1 1 0,0-1 0,-1 1 0,1-1 0,0 1 0,0-1 0,0 1 0,0-1 0,0 0 0,0 1 0,-1-1 0,1 1 0,0-1 0,0 1 0,-1-1 0,1 1 0,0 0 0,-1-1 0,-5-3 0,1 0 0,0 1 0,-1-1 0,0 2 0,0-1 0,0 1 0,0-1 0,0 1 0,0 1 0,-12-2 0,-17-7 0,-125-57 0,122 47 0,-1 2 0,-1 2 0,-1 2 0,0 2 0,-69-12 0,-27 15 0,-153 11 0,102 2 0,-285-20 0,29-1 0,-1595 18 0,1989-3 0,-60-11 0,-34-3 0,-271 14 0,375-2 0,0-3 0,1-1 0,0-2 0,-57-23 0,-27-6 0,82 29 0,-2 3 0,1 1 0,-45 0 0,-131 7 0,92 2 0,-315-2-1365,389-1-5461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3:49.8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24575,'3'0'0,"1"1"0,0 0 0,-1 0 0,1 0 0,0 0 0,-1 1 0,1-1 0,-1 1 0,0 0 0,0 0 0,1 0 0,-1 1 0,-1-1 0,1 1 0,0-1 0,0 1 0,-1 0 0,0 0 0,0 0 0,1 0 0,-2 1 0,1-1 0,0 0 0,1 8 0,6 9 0,-2 1 0,9 43 0,-14-51 0,5 28 0,-2 0 0,0 51 0,2 29 0,-7-117 0,1 1 0,0-1 0,-1 0 0,1 0 0,0 0 0,1 0 0,-1 0 0,1 0 0,0 0 0,0 0 0,0-1 0,0 1 0,1-1 0,-1 1 0,1-1 0,0 0 0,0 0 0,0 0 0,1-1 0,-1 1 0,0-1 0,1 1 0,5 1 0,-2-2 0,-1 0 0,0 0 0,1-1 0,-1 0 0,1-1 0,-1 0 0,1 0 0,-1 0 0,1 0 0,-1-1 0,1 0 0,-1-1 0,0 1 0,12-6 0,147-65 0,-77 31 0,-2 2 0,159-63 0,-114 59 0,111-34 0,-115 52 0,-92 20 0,0-2 0,-1-1 0,41-15 0,-34 6-1365,-4 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5:29.3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 24575,'0'417'0,"0"-408"0,1 0 0,0 0 0,0 0 0,1 0 0,0 0 0,0 0 0,1-1 0,0 1 0,1-1 0,0 0 0,0 0 0,8 11 0,-9-16 0,0 1 0,0 0 0,0-1 0,1 0 0,-1 1 0,1-1 0,0-1 0,0 1 0,0-1 0,0 1 0,0-1 0,1 0 0,-1-1 0,1 1 0,-1-1 0,1 0 0,-1 0 0,1 0 0,0 0 0,0-1 0,-1 0 0,1 0 0,0 0 0,7-2 0,1-1 0,-1-1 0,0 0 0,0-1 0,0 0 0,-1-1 0,1 0 0,17-14 0,71-63 0,-53 41 0,85-77 0,79-62 0,-136 133 82,-56 37-565,0-1 1,34-27 0,-39 23-6344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00:11:00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24575,'2'104'0,"4"-1"0,4 0 0,27 114 0,-5-20 0,-14-72 0,-11-94 35,1 0 0,19 46 0,-16-51-402,-2 0-1,-1 0 1,9 51-1,-15-47-6458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2:48:37.0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24575,'682'0'0,"-599"4"0,123 21 0,23 3 0,654-18 0,-531-13 0,-189 2 0,855 32 0,-392 4 0,4-35 0,-273-2 0,-213 8-682,186 32-1,-276-29-6143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37.74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 24575,'1'-2'0,"-1"1"0,1-1 0,0 1 0,-1 0 0,1-1 0,0 1 0,0 0 0,0 0 0,0 0 0,0-1 0,0 1 0,0 0 0,0 0 0,0 0 0,0 0 0,1 1 0,-1-1 0,0 0 0,1 1 0,-1-1 0,0 0 0,1 1 0,-1-1 0,1 1 0,-1 0 0,1 0 0,2-1 0,48-5 0,-46 6 0,36 0 0,0 1 0,79 14 0,-69-7 0,65 1 0,57 7 0,4-1 0,-65-16 0,-35-1 0,0 4 0,78 11 0,-73-4 0,124-1 0,-50-4 0,-94 2 0,81 19 0,-85-13 0,101 7 0,-94-17 0,-14-1 0,-1 2 0,92 17 0,-32 3 0,0-4 0,0-4 0,152-1 0,-186-10 0,0 3 0,0 4 0,103 28 0,-151-32 0,31 5 0,1-3 0,89 2 0,126-13 0,-92-2 0,382 4 0,-557 0 0,-5-1 0,0 1 0,0-1 0,0 1 0,0 0 0,0 1 0,0-1 0,0 1 0,0-1 0,0 1 0,0 0 0,0 1 0,0-1 0,-1 1 0,7 3 0,-10-4 0,-1 0 0,1-1 0,-1 1 0,0 0 0,1 0 0,-1-1 0,0 1 0,1 0 0,-1-1 0,0 1 0,0-1 0,0 1 0,0-1 0,1 1 0,-1-1 0,0 0 0,0 0 0,0 1 0,0-1 0,0 0 0,0 0 0,0 0 0,0 0 0,0 0 0,-1 0 0,-29 5 0,-371 1 0,221-9 0,-14 4 0,-403-14 0,-354-9 0,626 25 0,165-2 0,-397-15 0,318-1 0,-68-7 0,233 12 0,0-2 0,-76-24 0,149 36 0,-1 0 0,1-1 0,0 0 0,-1 1 0,1-1 0,0 0 0,0 0 0,0-1 0,0 1 0,0 0 0,0-1 0,0 1 0,0-1 0,0 1 0,1-1 0,-1 0 0,1 0 0,-1 0 0,1 0 0,0 0 0,-2-4 0,3 4 0,0 0 0,0 0 0,0 0 0,1 0 0,-1 0 0,1 0 0,-1 0 0,1 0 0,0 0 0,0 0 0,0 0 0,0 0 0,0 1 0,0-1 0,1 0 0,-1 1 0,1-1 0,-1 1 0,1-1 0,-1 1 0,1 0 0,0-1 0,0 1 0,3-2 0,6-3 0,0 0 0,0 1 0,1 0 0,0 1 0,0 0 0,0 1 0,0 0 0,0 1 0,16-2 0,19 2 0,54 3 0,-47 1 0,278-16 0,-71 1 0,1336 10 0,-824 5 0,-133-2-1365,-606 0-5461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1:55.5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0 166 24575,'99'-1'0,"118"-18"0,-73 6 0,34-6 0,-130 13 0,80 0 0,-82 6 0,87-13 0,-20-7 0,1 5 0,162-2 0,-163 20 0,168-5 0,-147-13 0,41-2 0,814 15 0,-477 4 0,2533-2 0,-3009 0 0,0 1 0,-1 2 0,1 1 0,0 2 0,50 15 0,-85-21 0,0 0 0,-1 0 0,1 0 0,-1 0 0,1 0 0,0 0 0,-1 1 0,1-1 0,-1 0 0,1 0 0,0 0 0,-1 1 0,1-1 0,-1 0 0,1 1 0,-1-1 0,1 0 0,-1 1 0,1-1 0,-1 1 0,0-1 0,1 0 0,-1 1 0,0-1 0,1 1 0,-1 0 0,0-1 0,1 1 0,-1-1 0,0 1 0,0-1 0,0 1 0,0 0 0,0-1 0,1 1 0,-1-1 0,0 1 0,0 0 0,0-1 0,-1 2 0,0-1 0,-1 1 0,1-1 0,-1 1 0,0-1 0,0 0 0,0 0 0,0 0 0,0 0 0,0 0 0,0 0 0,-2 1 0,-64 15 0,-32-6 0,0-5 0,-136-8 0,70-1 0,-4174 3 0,4269-3 0,0-3 0,0-3 0,-86-23 0,59 13 0,0 4 0,-131-2 0,-203 18 0,176 3 0,195-4 0,40 0 0,36 0 0,26 4 0,0 0 0,0 3 0,0 2 0,65 22 0,-2-1 0,70 22 0,-109-30 0,0-3 0,1-3 0,69 8 0,15-10 0,411 47 0,-155-30 0,2-33 0,-131-2 0,3211 4 0,-3471 0-455,0 1 0,29 4 0,-19 2-6371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2:09.6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24575,'544'0'0,"-504"2"0,64 12 0,22 1 0,0-4 0,192 43 0,-20-2 0,-16-39 0,-16-3 0,210 6 0,-159-12 0,-159 11 0,18 1 0,21-15 0,159 11 0,479 9 0,-543-23 0,-115 0 0,197 5 0,-211 12 0,46 2 0,-118-16 0,114-4 0,-122-11 0,-66 10 0,1 0 0,-1 1 0,1 1 0,0 1 0,0 1 0,23 2 0,270 51-1365,-190-30-5461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3:46.7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24575,'5'1'0,"-1"0"0,1 0 0,-1 1 0,0-1 0,0 1 0,0 0 0,0 1 0,0-1 0,0 0 0,3 4 0,30 15 0,4-11 0,0-1 0,77 5 0,-6 0 0,30 5 0,167 2 0,146-22 0,-177-2 0,1505 3-1365,-1751 0-5461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4:36.3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24575,'721'19'0,"176"-3"0,-562-19 0,4907 3-1365,-5206 0-5461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08.1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24575,'1'1'0,"1"1"0,-1-1 0,1 1 0,-1 0 0,1-1 0,-1 1 0,0 0 0,0 0 0,0 0 0,0 0 0,0 0 0,0 0 0,0 1 0,-1-1 0,1 0 0,-1 0 0,0 0 0,0 5 0,1-3 0,6 52 0,-2 0 0,-2 0 0,-6 59 0,5 98 0,-2-211 0,0 1 0,0-1 0,0 1 0,1-1 0,-1 1 0,1-1 0,0 1 0,0-1 0,0 1 0,0-1 0,0 0 0,0 0 0,0 0 0,1 0 0,-1 0 0,1 0 0,0 0 0,0 0 0,-1 0 0,1-1 0,0 1 0,1-1 0,-1 1 0,0-1 0,0 0 0,0 0 0,1 0 0,-1 0 0,1 0 0,-1 0 0,0-1 0,1 1 0,-1-1 0,1 0 0,0 0 0,-1 0 0,1 0 0,4-1 0,5 0 0,-1-2 0,1 1 0,-1-2 0,0 1 0,0-1 0,0-1 0,12-7 0,59-33 0,1 4 0,2 3 0,2 4 0,120-30 0,58 12-1365,-227 46-5461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2.6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30 24575,'4'1'0,"0"-1"0,0 1 0,-1 0 0,1 1 0,0-1 0,-1 1 0,0-1 0,1 1 0,-1 0 0,0 0 0,0 1 0,0-1 0,0 0 0,0 1 0,0 0 0,-1 0 0,1 0 0,-1 0 0,0 0 0,0 0 0,0 1 0,-1-1 0,1 1 0,1 5 0,6 13 0,-2 0 0,8 40 0,-13-53 0,7 45 0,-2 1 0,-1 70 0,-3-35 0,-3-85 0,1-1 0,-1 1 0,1-1 0,0 0 0,0 1 0,0-1 0,1 0 0,-1 0 0,1 0 0,4 7 0,-5-10 0,1 1 0,-1-1 0,0 0 0,0 0 0,0 0 0,0 0 0,1 0 0,-1 0 0,1-1 0,-1 1 0,1 0 0,-1-1 0,1 1 0,-1-1 0,1 1 0,-1-1 0,1 0 0,-1 1 0,1-1 0,0 0 0,-1 0 0,1 0 0,-1-1 0,1 1 0,0 0 0,-1 0 0,1-1 0,-1 1 0,1-1 0,-1 0 0,1 1 0,1-3 0,20-11 0,-1-1 0,0-1 0,-2-1 0,0-1 0,34-41 0,-30 34 0,35-38-227,2 2-1,3 4 1,3 2-1,1 3 1,102-58-1,-110 79-6598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09:54.0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0 134 24575,'153'-5'0,"161"-27"0,-150 14 0,114-18 0,-173 18 0,188-6 0,107 26 0,-153 2 0,864-4-1365,-1071 0-5461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3T23:10:11.7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66 24575,'56'0'0,"0"2"0,86 15 0,-80-8 0,0-3 0,1-2 0,0-3 0,70-9 0,-71-1 0,107-28 0,-118 23 0,0 2 0,1 3 0,76-5 0,1014 13 0,-537 3 0,1674-2-1365,-2252 0-5461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5EB1E-8A69-A8E7-7E7E-A17DFCAB4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C78E86-DFA0-2F27-EC8A-5592F872B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3316D-A16E-6956-CEFB-F90917703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6982B9-786B-0103-27CC-34035584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6AAFC5-CF11-92EA-6791-4D546641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29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FF756-918A-4106-67F8-D1227A2FE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23D8DF-F365-10AE-85E7-1D82BAEE8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2D27A9-0BCD-E186-21E9-3C052A077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4EF306-16A7-2CB0-37D6-CBC2EA08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EF06BC-C671-2B39-8AD0-4CB2960D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385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E3779F-DC4C-C7DE-FF65-F180BC750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BB6652F-A2C8-4C17-4FD1-9AE6FB313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BB1DB-0FE0-ED92-9472-799229F30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C1DEEC-C2CC-2F83-1DA3-FDB1C8DD2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11875E-ABAF-FE70-7CA4-4EE97045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353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70FEA-D0CF-5A0D-4D00-B83D1B2D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640B9-316C-BCF9-2CD9-96D76CCE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3439B8-1177-AC03-6477-586DF6E5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865187-9B72-F68B-2FFA-3F002063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1C9B0C-AEB1-3DAD-2E25-A8419090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290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D8BC7-AE07-2D9F-AEAD-06B3D300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1E7C67-79AC-1487-D790-CA3AA857F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7F3D14-5DD5-A709-4BDE-191B44114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1CA91D-9D17-C445-DBAE-7322017E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5616B-5A9A-2BD0-0B59-4B830A85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96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71037D-A97F-103F-23FE-3A16B8BAE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62EEB9-D502-8D8B-2938-E0790585C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4392328-D5F5-3970-52AD-858CA2BB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770980-509A-3CCE-BB1D-D481EFD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35EF49-8F28-5373-A248-C840C4602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B700063-ED66-3B99-6496-3522605A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91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58268-AD16-0BA0-5EA3-1847C78A8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CDB200-4ADC-4EBF-043A-54700AC90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4B4926-A7E2-A41B-127D-A6AD0CDB6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828B53C-A028-9534-3580-F9CA40E9E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B902B0-F984-104B-4826-DE36942D7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5DF12F4-BD07-8E1D-FE48-78A55448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C935EC-6AF5-251E-823A-184F8386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EC32CF-BFFD-C32A-39E8-1E9BED8E6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66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D9F76-13F6-E5C9-38E3-77B3A9AD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7FF10B0-70F1-AE0D-6A18-8396B5032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769FA5-EF34-19CB-7E74-DA19A1C5A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DA562B2-40DE-437B-DD80-4DA37F6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2260E77-DEF2-7EDE-0F8F-2F8C83C61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521FD1E-5209-D5B6-F9CE-0C0799D1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4A8171-39A3-F348-C7EB-66DD62C5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39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6221A-B562-0BCA-8778-0128D765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5E41C5-B8BA-C371-B7C2-A5CFDE99C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885E5A-2308-5C19-75BB-5FC6E9EE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978042-E66E-C267-F833-E6D7E6A74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2A47A9-AD42-531C-9627-797EABF90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659FA-6036-3FA3-08C0-4E927BC7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00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44FE2-5F6B-301F-D3AB-B22EF04EF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C9E6B05-38E5-5982-EC1A-83F6822E8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03CE25-8638-CA96-E8E7-CF261542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7B3F89-E4E4-C505-6378-52423B5F9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0F794B-10B9-3CA2-A347-4326B7B2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7D89EB-0CB5-EA74-B166-BD7DECB6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190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7169752-9786-AC3F-74EF-8D5685C2C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654494-743C-9368-F98D-C03D89750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EC3345-985C-2774-FBF8-C0B4F0DCD4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2A263-FFA7-45D9-906B-1C2B5AFDF3E4}" type="datetimeFigureOut">
              <a:rPr lang="pt-BR" smtClean="0"/>
              <a:t>26/08/2024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63C8F1-9518-E29C-212E-EE8CCB00E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6177F8-878D-A76F-41AF-F161FBD0F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9230-4DC6-4947-B94E-5D8D9A1353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5073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7.xml"/><Relationship Id="rId21" Type="http://schemas.openxmlformats.org/officeDocument/2006/relationships/image" Target="../media/image761.png"/><Relationship Id="rId42" Type="http://schemas.openxmlformats.org/officeDocument/2006/relationships/customXml" Target="../ink/ink125.xml"/><Relationship Id="rId47" Type="http://schemas.openxmlformats.org/officeDocument/2006/relationships/image" Target="../media/image89.png"/><Relationship Id="rId63" Type="http://schemas.openxmlformats.org/officeDocument/2006/relationships/image" Target="../media/image97.png"/><Relationship Id="rId68" Type="http://schemas.openxmlformats.org/officeDocument/2006/relationships/customXml" Target="../ink/ink138.xml"/><Relationship Id="rId84" Type="http://schemas.openxmlformats.org/officeDocument/2006/relationships/customXml" Target="../ink/ink146.xml"/><Relationship Id="rId16" Type="http://schemas.openxmlformats.org/officeDocument/2006/relationships/customXml" Target="../ink/ink112.xml"/><Relationship Id="rId11" Type="http://schemas.openxmlformats.org/officeDocument/2006/relationships/image" Target="../media/image711.png"/><Relationship Id="rId32" Type="http://schemas.openxmlformats.org/officeDocument/2006/relationships/customXml" Target="../ink/ink120.xml"/><Relationship Id="rId37" Type="http://schemas.openxmlformats.org/officeDocument/2006/relationships/image" Target="../media/image841.png"/><Relationship Id="rId53" Type="http://schemas.openxmlformats.org/officeDocument/2006/relationships/image" Target="../media/image92.png"/><Relationship Id="rId58" Type="http://schemas.openxmlformats.org/officeDocument/2006/relationships/customXml" Target="../ink/ink133.xml"/><Relationship Id="rId74" Type="http://schemas.openxmlformats.org/officeDocument/2006/relationships/customXml" Target="../ink/ink141.xml"/><Relationship Id="rId79" Type="http://schemas.openxmlformats.org/officeDocument/2006/relationships/image" Target="../media/image105.png"/><Relationship Id="rId5" Type="http://schemas.openxmlformats.org/officeDocument/2006/relationships/image" Target="../media/image681.png"/><Relationship Id="rId19" Type="http://schemas.openxmlformats.org/officeDocument/2006/relationships/image" Target="../media/image751.png"/><Relationship Id="rId14" Type="http://schemas.openxmlformats.org/officeDocument/2006/relationships/customXml" Target="../ink/ink111.xml"/><Relationship Id="rId22" Type="http://schemas.openxmlformats.org/officeDocument/2006/relationships/customXml" Target="../ink/ink115.xml"/><Relationship Id="rId27" Type="http://schemas.openxmlformats.org/officeDocument/2006/relationships/image" Target="../media/image791.png"/><Relationship Id="rId30" Type="http://schemas.openxmlformats.org/officeDocument/2006/relationships/customXml" Target="../ink/ink119.xml"/><Relationship Id="rId35" Type="http://schemas.openxmlformats.org/officeDocument/2006/relationships/image" Target="../media/image831.png"/><Relationship Id="rId43" Type="http://schemas.openxmlformats.org/officeDocument/2006/relationships/image" Target="../media/image87.png"/><Relationship Id="rId48" Type="http://schemas.openxmlformats.org/officeDocument/2006/relationships/customXml" Target="../ink/ink128.xml"/><Relationship Id="rId56" Type="http://schemas.openxmlformats.org/officeDocument/2006/relationships/customXml" Target="../ink/ink132.xml"/><Relationship Id="rId64" Type="http://schemas.openxmlformats.org/officeDocument/2006/relationships/customXml" Target="../ink/ink136.xml"/><Relationship Id="rId69" Type="http://schemas.openxmlformats.org/officeDocument/2006/relationships/image" Target="../media/image100.png"/><Relationship Id="rId77" Type="http://schemas.openxmlformats.org/officeDocument/2006/relationships/image" Target="../media/image104.png"/><Relationship Id="rId8" Type="http://schemas.openxmlformats.org/officeDocument/2006/relationships/customXml" Target="../ink/ink108.xml"/><Relationship Id="rId51" Type="http://schemas.openxmlformats.org/officeDocument/2006/relationships/image" Target="../media/image91.png"/><Relationship Id="rId72" Type="http://schemas.openxmlformats.org/officeDocument/2006/relationships/customXml" Target="../ink/ink140.xml"/><Relationship Id="rId80" Type="http://schemas.openxmlformats.org/officeDocument/2006/relationships/customXml" Target="../ink/ink144.xml"/><Relationship Id="rId85" Type="http://schemas.openxmlformats.org/officeDocument/2006/relationships/image" Target="../media/image108.png"/><Relationship Id="rId3" Type="http://schemas.openxmlformats.org/officeDocument/2006/relationships/image" Target="../media/image671.png"/><Relationship Id="rId12" Type="http://schemas.openxmlformats.org/officeDocument/2006/relationships/customXml" Target="../ink/ink110.xml"/><Relationship Id="rId17" Type="http://schemas.openxmlformats.org/officeDocument/2006/relationships/image" Target="../media/image741.png"/><Relationship Id="rId25" Type="http://schemas.openxmlformats.org/officeDocument/2006/relationships/image" Target="../media/image781.png"/><Relationship Id="rId33" Type="http://schemas.openxmlformats.org/officeDocument/2006/relationships/image" Target="../media/image821.png"/><Relationship Id="rId38" Type="http://schemas.openxmlformats.org/officeDocument/2006/relationships/customXml" Target="../ink/ink123.xml"/><Relationship Id="rId46" Type="http://schemas.openxmlformats.org/officeDocument/2006/relationships/customXml" Target="../ink/ink127.xml"/><Relationship Id="rId59" Type="http://schemas.openxmlformats.org/officeDocument/2006/relationships/image" Target="../media/image95.png"/><Relationship Id="rId67" Type="http://schemas.openxmlformats.org/officeDocument/2006/relationships/image" Target="../media/image99.png"/><Relationship Id="rId20" Type="http://schemas.openxmlformats.org/officeDocument/2006/relationships/customXml" Target="../ink/ink114.xml"/><Relationship Id="rId41" Type="http://schemas.openxmlformats.org/officeDocument/2006/relationships/image" Target="../media/image86.png"/><Relationship Id="rId54" Type="http://schemas.openxmlformats.org/officeDocument/2006/relationships/customXml" Target="../ink/ink131.xml"/><Relationship Id="rId62" Type="http://schemas.openxmlformats.org/officeDocument/2006/relationships/customXml" Target="../ink/ink135.xml"/><Relationship Id="rId70" Type="http://schemas.openxmlformats.org/officeDocument/2006/relationships/customXml" Target="../ink/ink139.xml"/><Relationship Id="rId75" Type="http://schemas.openxmlformats.org/officeDocument/2006/relationships/image" Target="../media/image103.png"/><Relationship Id="rId83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7.xml"/><Relationship Id="rId15" Type="http://schemas.openxmlformats.org/officeDocument/2006/relationships/image" Target="../media/image731.png"/><Relationship Id="rId23" Type="http://schemas.openxmlformats.org/officeDocument/2006/relationships/image" Target="../media/image771.png"/><Relationship Id="rId28" Type="http://schemas.openxmlformats.org/officeDocument/2006/relationships/customXml" Target="../ink/ink118.xml"/><Relationship Id="rId36" Type="http://schemas.openxmlformats.org/officeDocument/2006/relationships/customXml" Target="../ink/ink122.xml"/><Relationship Id="rId49" Type="http://schemas.openxmlformats.org/officeDocument/2006/relationships/image" Target="../media/image90.png"/><Relationship Id="rId57" Type="http://schemas.openxmlformats.org/officeDocument/2006/relationships/image" Target="../media/image94.png"/><Relationship Id="rId10" Type="http://schemas.openxmlformats.org/officeDocument/2006/relationships/customXml" Target="../ink/ink109.xml"/><Relationship Id="rId31" Type="http://schemas.openxmlformats.org/officeDocument/2006/relationships/image" Target="../media/image811.png"/><Relationship Id="rId44" Type="http://schemas.openxmlformats.org/officeDocument/2006/relationships/customXml" Target="../ink/ink126.xml"/><Relationship Id="rId52" Type="http://schemas.openxmlformats.org/officeDocument/2006/relationships/customXml" Target="../ink/ink130.xml"/><Relationship Id="rId60" Type="http://schemas.openxmlformats.org/officeDocument/2006/relationships/customXml" Target="../ink/ink134.xml"/><Relationship Id="rId65" Type="http://schemas.openxmlformats.org/officeDocument/2006/relationships/image" Target="../media/image98.png"/><Relationship Id="rId73" Type="http://schemas.openxmlformats.org/officeDocument/2006/relationships/image" Target="../media/image102.png"/><Relationship Id="rId78" Type="http://schemas.openxmlformats.org/officeDocument/2006/relationships/customXml" Target="../ink/ink143.xml"/><Relationship Id="rId81" Type="http://schemas.openxmlformats.org/officeDocument/2006/relationships/image" Target="../media/image106.png"/><Relationship Id="rId86" Type="http://schemas.openxmlformats.org/officeDocument/2006/relationships/customXml" Target="../ink/ink147.xml"/><Relationship Id="rId4" Type="http://schemas.openxmlformats.org/officeDocument/2006/relationships/customXml" Target="../ink/ink106.xml"/><Relationship Id="rId9" Type="http://schemas.openxmlformats.org/officeDocument/2006/relationships/image" Target="../media/image701.png"/><Relationship Id="rId13" Type="http://schemas.openxmlformats.org/officeDocument/2006/relationships/image" Target="../media/image721.png"/><Relationship Id="rId18" Type="http://schemas.openxmlformats.org/officeDocument/2006/relationships/customXml" Target="../ink/ink113.xml"/><Relationship Id="rId39" Type="http://schemas.openxmlformats.org/officeDocument/2006/relationships/image" Target="../media/image851.png"/><Relationship Id="rId34" Type="http://schemas.openxmlformats.org/officeDocument/2006/relationships/customXml" Target="../ink/ink121.xml"/><Relationship Id="rId50" Type="http://schemas.openxmlformats.org/officeDocument/2006/relationships/customXml" Target="../ink/ink129.xml"/><Relationship Id="rId55" Type="http://schemas.openxmlformats.org/officeDocument/2006/relationships/image" Target="../media/image93.png"/><Relationship Id="rId76" Type="http://schemas.openxmlformats.org/officeDocument/2006/relationships/customXml" Target="../ink/ink142.xml"/><Relationship Id="rId7" Type="http://schemas.openxmlformats.org/officeDocument/2006/relationships/image" Target="../media/image691.png"/><Relationship Id="rId71" Type="http://schemas.openxmlformats.org/officeDocument/2006/relationships/image" Target="../media/image101.png"/><Relationship Id="rId2" Type="http://schemas.openxmlformats.org/officeDocument/2006/relationships/customXml" Target="../ink/ink105.xml"/><Relationship Id="rId29" Type="http://schemas.openxmlformats.org/officeDocument/2006/relationships/image" Target="../media/image801.png"/><Relationship Id="rId24" Type="http://schemas.openxmlformats.org/officeDocument/2006/relationships/customXml" Target="../ink/ink116.xml"/><Relationship Id="rId40" Type="http://schemas.openxmlformats.org/officeDocument/2006/relationships/customXml" Target="../ink/ink124.xml"/><Relationship Id="rId45" Type="http://schemas.openxmlformats.org/officeDocument/2006/relationships/image" Target="../media/image88.png"/><Relationship Id="rId66" Type="http://schemas.openxmlformats.org/officeDocument/2006/relationships/customXml" Target="../ink/ink137.xml"/><Relationship Id="rId87" Type="http://schemas.openxmlformats.org/officeDocument/2006/relationships/image" Target="../media/image109.png"/><Relationship Id="rId61" Type="http://schemas.openxmlformats.org/officeDocument/2006/relationships/image" Target="../media/image96.png"/><Relationship Id="rId82" Type="http://schemas.openxmlformats.org/officeDocument/2006/relationships/customXml" Target="../ink/ink14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0.xml"/><Relationship Id="rId21" Type="http://schemas.openxmlformats.org/officeDocument/2006/relationships/image" Target="../media/image761.png"/><Relationship Id="rId42" Type="http://schemas.openxmlformats.org/officeDocument/2006/relationships/customXml" Target="../ink/ink168.xml"/><Relationship Id="rId47" Type="http://schemas.openxmlformats.org/officeDocument/2006/relationships/image" Target="../media/image101.png"/><Relationship Id="rId63" Type="http://schemas.openxmlformats.org/officeDocument/2006/relationships/image" Target="../media/image136.png"/><Relationship Id="rId68" Type="http://schemas.openxmlformats.org/officeDocument/2006/relationships/customXml" Target="../ink/ink181.xml"/><Relationship Id="rId84" Type="http://schemas.openxmlformats.org/officeDocument/2006/relationships/customXml" Target="../ink/ink189.xml"/><Relationship Id="rId89" Type="http://schemas.openxmlformats.org/officeDocument/2006/relationships/image" Target="../media/image149.png"/><Relationship Id="rId112" Type="http://schemas.openxmlformats.org/officeDocument/2006/relationships/image" Target="../media/image160.png"/><Relationship Id="rId16" Type="http://schemas.openxmlformats.org/officeDocument/2006/relationships/customXml" Target="../ink/ink155.xml"/><Relationship Id="rId107" Type="http://schemas.openxmlformats.org/officeDocument/2006/relationships/customXml" Target="../ink/ink201.xml"/><Relationship Id="rId11" Type="http://schemas.openxmlformats.org/officeDocument/2006/relationships/image" Target="../media/image114.png"/><Relationship Id="rId32" Type="http://schemas.openxmlformats.org/officeDocument/2006/relationships/customXml" Target="../ink/ink163.xml"/><Relationship Id="rId37" Type="http://schemas.openxmlformats.org/officeDocument/2006/relationships/image" Target="../media/image125.png"/><Relationship Id="rId53" Type="http://schemas.openxmlformats.org/officeDocument/2006/relationships/image" Target="../media/image131.png"/><Relationship Id="rId58" Type="http://schemas.openxmlformats.org/officeDocument/2006/relationships/customXml" Target="../ink/ink176.xml"/><Relationship Id="rId74" Type="http://schemas.openxmlformats.org/officeDocument/2006/relationships/customXml" Target="../ink/ink184.xml"/><Relationship Id="rId79" Type="http://schemas.openxmlformats.org/officeDocument/2006/relationships/image" Target="../media/image144.png"/><Relationship Id="rId102" Type="http://schemas.openxmlformats.org/officeDocument/2006/relationships/customXml" Target="../ink/ink198.xml"/><Relationship Id="rId5" Type="http://schemas.openxmlformats.org/officeDocument/2006/relationships/image" Target="../media/image111.png"/><Relationship Id="rId90" Type="http://schemas.openxmlformats.org/officeDocument/2006/relationships/customXml" Target="../ink/ink192.xml"/><Relationship Id="rId95" Type="http://schemas.openxmlformats.org/officeDocument/2006/relationships/image" Target="../media/image152.png"/><Relationship Id="rId22" Type="http://schemas.openxmlformats.org/officeDocument/2006/relationships/customXml" Target="../ink/ink158.xml"/><Relationship Id="rId27" Type="http://schemas.openxmlformats.org/officeDocument/2006/relationships/image" Target="../media/image791.png"/><Relationship Id="rId43" Type="http://schemas.openxmlformats.org/officeDocument/2006/relationships/image" Target="../media/image127.png"/><Relationship Id="rId48" Type="http://schemas.openxmlformats.org/officeDocument/2006/relationships/customXml" Target="../ink/ink171.xml"/><Relationship Id="rId64" Type="http://schemas.openxmlformats.org/officeDocument/2006/relationships/customXml" Target="../ink/ink179.xml"/><Relationship Id="rId69" Type="http://schemas.openxmlformats.org/officeDocument/2006/relationships/image" Target="../media/image139.png"/><Relationship Id="rId113" Type="http://schemas.openxmlformats.org/officeDocument/2006/relationships/customXml" Target="../ink/ink204.xml"/><Relationship Id="rId80" Type="http://schemas.openxmlformats.org/officeDocument/2006/relationships/customXml" Target="../ink/ink187.xml"/><Relationship Id="rId85" Type="http://schemas.openxmlformats.org/officeDocument/2006/relationships/image" Target="../media/image147.png"/><Relationship Id="rId12" Type="http://schemas.openxmlformats.org/officeDocument/2006/relationships/customXml" Target="../ink/ink153.xml"/><Relationship Id="rId17" Type="http://schemas.openxmlformats.org/officeDocument/2006/relationships/image" Target="../media/image117.png"/><Relationship Id="rId33" Type="http://schemas.openxmlformats.org/officeDocument/2006/relationships/image" Target="../media/image123.png"/><Relationship Id="rId38" Type="http://schemas.openxmlformats.org/officeDocument/2006/relationships/customXml" Target="../ink/ink166.xml"/><Relationship Id="rId59" Type="http://schemas.openxmlformats.org/officeDocument/2006/relationships/image" Target="../media/image134.png"/><Relationship Id="rId103" Type="http://schemas.openxmlformats.org/officeDocument/2006/relationships/image" Target="../media/image156.png"/><Relationship Id="rId108" Type="http://schemas.openxmlformats.org/officeDocument/2006/relationships/image" Target="../media/image158.png"/><Relationship Id="rId54" Type="http://schemas.openxmlformats.org/officeDocument/2006/relationships/customXml" Target="../ink/ink174.xml"/><Relationship Id="rId70" Type="http://schemas.openxmlformats.org/officeDocument/2006/relationships/customXml" Target="../ink/ink182.xml"/><Relationship Id="rId75" Type="http://schemas.openxmlformats.org/officeDocument/2006/relationships/image" Target="../media/image142.png"/><Relationship Id="rId91" Type="http://schemas.openxmlformats.org/officeDocument/2006/relationships/image" Target="../media/image150.png"/><Relationship Id="rId96" Type="http://schemas.openxmlformats.org/officeDocument/2006/relationships/customXml" Target="../ink/ink19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0.xml"/><Relationship Id="rId15" Type="http://schemas.openxmlformats.org/officeDocument/2006/relationships/image" Target="../media/image116.png"/><Relationship Id="rId23" Type="http://schemas.openxmlformats.org/officeDocument/2006/relationships/image" Target="../media/image119.png"/><Relationship Id="rId28" Type="http://schemas.openxmlformats.org/officeDocument/2006/relationships/customXml" Target="../ink/ink161.xml"/><Relationship Id="rId36" Type="http://schemas.openxmlformats.org/officeDocument/2006/relationships/customXml" Target="../ink/ink165.xml"/><Relationship Id="rId49" Type="http://schemas.openxmlformats.org/officeDocument/2006/relationships/image" Target="../media/image129.png"/><Relationship Id="rId57" Type="http://schemas.openxmlformats.org/officeDocument/2006/relationships/image" Target="../media/image133.png"/><Relationship Id="rId106" Type="http://schemas.openxmlformats.org/officeDocument/2006/relationships/image" Target="../media/image157.png"/><Relationship Id="rId114" Type="http://schemas.openxmlformats.org/officeDocument/2006/relationships/image" Target="../media/image161.png"/><Relationship Id="rId10" Type="http://schemas.openxmlformats.org/officeDocument/2006/relationships/customXml" Target="../ink/ink152.xml"/><Relationship Id="rId31" Type="http://schemas.openxmlformats.org/officeDocument/2006/relationships/image" Target="../media/image122.png"/><Relationship Id="rId44" Type="http://schemas.openxmlformats.org/officeDocument/2006/relationships/customXml" Target="../ink/ink169.xml"/><Relationship Id="rId52" Type="http://schemas.openxmlformats.org/officeDocument/2006/relationships/customXml" Target="../ink/ink173.xml"/><Relationship Id="rId60" Type="http://schemas.openxmlformats.org/officeDocument/2006/relationships/customXml" Target="../ink/ink177.xml"/><Relationship Id="rId65" Type="http://schemas.openxmlformats.org/officeDocument/2006/relationships/image" Target="../media/image137.png"/><Relationship Id="rId73" Type="http://schemas.openxmlformats.org/officeDocument/2006/relationships/image" Target="../media/image141.png"/><Relationship Id="rId78" Type="http://schemas.openxmlformats.org/officeDocument/2006/relationships/customXml" Target="../ink/ink186.xml"/><Relationship Id="rId81" Type="http://schemas.openxmlformats.org/officeDocument/2006/relationships/image" Target="../media/image145.png"/><Relationship Id="rId86" Type="http://schemas.openxmlformats.org/officeDocument/2006/relationships/customXml" Target="../ink/ink190.xml"/><Relationship Id="rId94" Type="http://schemas.openxmlformats.org/officeDocument/2006/relationships/customXml" Target="../ink/ink194.xml"/><Relationship Id="rId99" Type="http://schemas.openxmlformats.org/officeDocument/2006/relationships/image" Target="../media/image154.png"/><Relationship Id="rId101" Type="http://schemas.openxmlformats.org/officeDocument/2006/relationships/image" Target="../media/image155.png"/><Relationship Id="rId4" Type="http://schemas.openxmlformats.org/officeDocument/2006/relationships/customXml" Target="../ink/ink149.xml"/><Relationship Id="rId9" Type="http://schemas.openxmlformats.org/officeDocument/2006/relationships/image" Target="../media/image113.png"/><Relationship Id="rId13" Type="http://schemas.openxmlformats.org/officeDocument/2006/relationships/image" Target="../media/image115.png"/><Relationship Id="rId18" Type="http://schemas.openxmlformats.org/officeDocument/2006/relationships/customXml" Target="../ink/ink156.xml"/><Relationship Id="rId39" Type="http://schemas.openxmlformats.org/officeDocument/2006/relationships/image" Target="../media/image126.png"/><Relationship Id="rId109" Type="http://schemas.openxmlformats.org/officeDocument/2006/relationships/customXml" Target="../ink/ink202.xml"/><Relationship Id="rId34" Type="http://schemas.openxmlformats.org/officeDocument/2006/relationships/customXml" Target="../ink/ink164.xml"/><Relationship Id="rId50" Type="http://schemas.openxmlformats.org/officeDocument/2006/relationships/customXml" Target="../ink/ink172.xml"/><Relationship Id="rId55" Type="http://schemas.openxmlformats.org/officeDocument/2006/relationships/image" Target="../media/image132.png"/><Relationship Id="rId76" Type="http://schemas.openxmlformats.org/officeDocument/2006/relationships/customXml" Target="../ink/ink185.xml"/><Relationship Id="rId97" Type="http://schemas.openxmlformats.org/officeDocument/2006/relationships/image" Target="../media/image153.png"/><Relationship Id="rId104" Type="http://schemas.openxmlformats.org/officeDocument/2006/relationships/customXml" Target="../ink/ink199.xml"/><Relationship Id="rId7" Type="http://schemas.openxmlformats.org/officeDocument/2006/relationships/image" Target="../media/image112.png"/><Relationship Id="rId71" Type="http://schemas.openxmlformats.org/officeDocument/2006/relationships/image" Target="../media/image140.png"/><Relationship Id="rId92" Type="http://schemas.openxmlformats.org/officeDocument/2006/relationships/customXml" Target="../ink/ink193.xml"/><Relationship Id="rId2" Type="http://schemas.openxmlformats.org/officeDocument/2006/relationships/customXml" Target="../ink/ink148.xml"/><Relationship Id="rId29" Type="http://schemas.openxmlformats.org/officeDocument/2006/relationships/image" Target="../media/image121.png"/><Relationship Id="rId24" Type="http://schemas.openxmlformats.org/officeDocument/2006/relationships/customXml" Target="../ink/ink159.xml"/><Relationship Id="rId40" Type="http://schemas.openxmlformats.org/officeDocument/2006/relationships/customXml" Target="../ink/ink167.xml"/><Relationship Id="rId45" Type="http://schemas.openxmlformats.org/officeDocument/2006/relationships/image" Target="../media/image128.png"/><Relationship Id="rId66" Type="http://schemas.openxmlformats.org/officeDocument/2006/relationships/customXml" Target="../ink/ink180.xml"/><Relationship Id="rId87" Type="http://schemas.openxmlformats.org/officeDocument/2006/relationships/image" Target="../media/image148.png"/><Relationship Id="rId110" Type="http://schemas.openxmlformats.org/officeDocument/2006/relationships/image" Target="../media/image159.png"/><Relationship Id="rId61" Type="http://schemas.openxmlformats.org/officeDocument/2006/relationships/image" Target="../media/image135.png"/><Relationship Id="rId82" Type="http://schemas.openxmlformats.org/officeDocument/2006/relationships/customXml" Target="../ink/ink188.xml"/><Relationship Id="rId19" Type="http://schemas.openxmlformats.org/officeDocument/2006/relationships/image" Target="../media/image118.png"/><Relationship Id="rId14" Type="http://schemas.openxmlformats.org/officeDocument/2006/relationships/customXml" Target="../ink/ink154.xml"/><Relationship Id="rId30" Type="http://schemas.openxmlformats.org/officeDocument/2006/relationships/customXml" Target="../ink/ink162.xml"/><Relationship Id="rId35" Type="http://schemas.openxmlformats.org/officeDocument/2006/relationships/image" Target="../media/image124.png"/><Relationship Id="rId56" Type="http://schemas.openxmlformats.org/officeDocument/2006/relationships/customXml" Target="../ink/ink175.xml"/><Relationship Id="rId77" Type="http://schemas.openxmlformats.org/officeDocument/2006/relationships/image" Target="../media/image143.png"/><Relationship Id="rId100" Type="http://schemas.openxmlformats.org/officeDocument/2006/relationships/customXml" Target="../ink/ink197.xml"/><Relationship Id="rId105" Type="http://schemas.openxmlformats.org/officeDocument/2006/relationships/customXml" Target="../ink/ink200.xml"/><Relationship Id="rId8" Type="http://schemas.openxmlformats.org/officeDocument/2006/relationships/customXml" Target="../ink/ink151.xml"/><Relationship Id="rId51" Type="http://schemas.openxmlformats.org/officeDocument/2006/relationships/image" Target="../media/image130.png"/><Relationship Id="rId72" Type="http://schemas.openxmlformats.org/officeDocument/2006/relationships/customXml" Target="../ink/ink183.xml"/><Relationship Id="rId93" Type="http://schemas.openxmlformats.org/officeDocument/2006/relationships/image" Target="../media/image151.png"/><Relationship Id="rId98" Type="http://schemas.openxmlformats.org/officeDocument/2006/relationships/customXml" Target="../ink/ink196.xml"/><Relationship Id="rId3" Type="http://schemas.openxmlformats.org/officeDocument/2006/relationships/image" Target="../media/image110.png"/><Relationship Id="rId25" Type="http://schemas.openxmlformats.org/officeDocument/2006/relationships/image" Target="../media/image120.png"/><Relationship Id="rId46" Type="http://schemas.openxmlformats.org/officeDocument/2006/relationships/customXml" Target="../ink/ink170.xml"/><Relationship Id="rId67" Type="http://schemas.openxmlformats.org/officeDocument/2006/relationships/image" Target="../media/image138.png"/><Relationship Id="rId20" Type="http://schemas.openxmlformats.org/officeDocument/2006/relationships/customXml" Target="../ink/ink157.xml"/><Relationship Id="rId41" Type="http://schemas.openxmlformats.org/officeDocument/2006/relationships/image" Target="../media/image98.png"/><Relationship Id="rId62" Type="http://schemas.openxmlformats.org/officeDocument/2006/relationships/customXml" Target="../ink/ink178.xml"/><Relationship Id="rId83" Type="http://schemas.openxmlformats.org/officeDocument/2006/relationships/image" Target="../media/image146.png"/><Relationship Id="rId88" Type="http://schemas.openxmlformats.org/officeDocument/2006/relationships/customXml" Target="../ink/ink191.xml"/><Relationship Id="rId111" Type="http://schemas.openxmlformats.org/officeDocument/2006/relationships/customXml" Target="../ink/ink20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8.xml"/><Relationship Id="rId13" Type="http://schemas.openxmlformats.org/officeDocument/2006/relationships/image" Target="../media/image620.png"/><Relationship Id="rId3" Type="http://schemas.openxmlformats.org/officeDocument/2006/relationships/image" Target="../media/image570.png"/><Relationship Id="rId7" Type="http://schemas.openxmlformats.org/officeDocument/2006/relationships/image" Target="../media/image590.png"/><Relationship Id="rId12" Type="http://schemas.openxmlformats.org/officeDocument/2006/relationships/customXml" Target="../ink/ink210.xml"/><Relationship Id="rId17" Type="http://schemas.openxmlformats.org/officeDocument/2006/relationships/image" Target="../media/image640.png"/><Relationship Id="rId2" Type="http://schemas.openxmlformats.org/officeDocument/2006/relationships/customXml" Target="../ink/ink205.xml"/><Relationship Id="rId16" Type="http://schemas.openxmlformats.org/officeDocument/2006/relationships/customXml" Target="../ink/ink21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07.xml"/><Relationship Id="rId11" Type="http://schemas.openxmlformats.org/officeDocument/2006/relationships/image" Target="../media/image610.png"/><Relationship Id="rId5" Type="http://schemas.openxmlformats.org/officeDocument/2006/relationships/image" Target="../media/image580.png"/><Relationship Id="rId15" Type="http://schemas.openxmlformats.org/officeDocument/2006/relationships/image" Target="../media/image630.png"/><Relationship Id="rId10" Type="http://schemas.openxmlformats.org/officeDocument/2006/relationships/customXml" Target="../ink/ink209.xml"/><Relationship Id="rId4" Type="http://schemas.openxmlformats.org/officeDocument/2006/relationships/customXml" Target="../ink/ink206.xml"/><Relationship Id="rId9" Type="http://schemas.openxmlformats.org/officeDocument/2006/relationships/image" Target="../media/image600.png"/><Relationship Id="rId14" Type="http://schemas.openxmlformats.org/officeDocument/2006/relationships/customXml" Target="../ink/ink21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8.xml"/><Relationship Id="rId18" Type="http://schemas.openxmlformats.org/officeDocument/2006/relationships/image" Target="../media/image720.png"/><Relationship Id="rId26" Type="http://schemas.openxmlformats.org/officeDocument/2006/relationships/image" Target="../media/image760.png"/><Relationship Id="rId39" Type="http://schemas.openxmlformats.org/officeDocument/2006/relationships/customXml" Target="../ink/ink231.xml"/><Relationship Id="rId21" Type="http://schemas.openxmlformats.org/officeDocument/2006/relationships/customXml" Target="../ink/ink222.xml"/><Relationship Id="rId34" Type="http://schemas.openxmlformats.org/officeDocument/2006/relationships/image" Target="../media/image800.png"/><Relationship Id="rId42" Type="http://schemas.openxmlformats.org/officeDocument/2006/relationships/image" Target="../media/image840.png"/><Relationship Id="rId7" Type="http://schemas.openxmlformats.org/officeDocument/2006/relationships/customXml" Target="../ink/ink215.xml"/><Relationship Id="rId2" Type="http://schemas.openxmlformats.org/officeDocument/2006/relationships/image" Target="../media/image2.png"/><Relationship Id="rId16" Type="http://schemas.openxmlformats.org/officeDocument/2006/relationships/image" Target="../media/image710.png"/><Relationship Id="rId20" Type="http://schemas.openxmlformats.org/officeDocument/2006/relationships/image" Target="../media/image730.png"/><Relationship Id="rId29" Type="http://schemas.openxmlformats.org/officeDocument/2006/relationships/customXml" Target="../ink/ink226.xml"/><Relationship Id="rId41" Type="http://schemas.openxmlformats.org/officeDocument/2006/relationships/customXml" Target="../ink/ink2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0.png"/><Relationship Id="rId11" Type="http://schemas.openxmlformats.org/officeDocument/2006/relationships/customXml" Target="../ink/ink217.xml"/><Relationship Id="rId24" Type="http://schemas.openxmlformats.org/officeDocument/2006/relationships/image" Target="../media/image750.png"/><Relationship Id="rId32" Type="http://schemas.openxmlformats.org/officeDocument/2006/relationships/image" Target="../media/image790.png"/><Relationship Id="rId37" Type="http://schemas.openxmlformats.org/officeDocument/2006/relationships/customXml" Target="../ink/ink230.xml"/><Relationship Id="rId40" Type="http://schemas.openxmlformats.org/officeDocument/2006/relationships/image" Target="../media/image830.png"/><Relationship Id="rId5" Type="http://schemas.openxmlformats.org/officeDocument/2006/relationships/customXml" Target="../ink/ink214.xml"/><Relationship Id="rId15" Type="http://schemas.openxmlformats.org/officeDocument/2006/relationships/customXml" Target="../ink/ink219.xml"/><Relationship Id="rId23" Type="http://schemas.openxmlformats.org/officeDocument/2006/relationships/customXml" Target="../ink/ink223.xml"/><Relationship Id="rId28" Type="http://schemas.openxmlformats.org/officeDocument/2006/relationships/image" Target="../media/image770.png"/><Relationship Id="rId36" Type="http://schemas.openxmlformats.org/officeDocument/2006/relationships/image" Target="../media/image810.png"/><Relationship Id="rId10" Type="http://schemas.openxmlformats.org/officeDocument/2006/relationships/image" Target="../media/image680.png"/><Relationship Id="rId19" Type="http://schemas.openxmlformats.org/officeDocument/2006/relationships/customXml" Target="../ink/ink221.xml"/><Relationship Id="rId31" Type="http://schemas.openxmlformats.org/officeDocument/2006/relationships/customXml" Target="../ink/ink227.xml"/><Relationship Id="rId4" Type="http://schemas.openxmlformats.org/officeDocument/2006/relationships/image" Target="../media/image650.png"/><Relationship Id="rId9" Type="http://schemas.openxmlformats.org/officeDocument/2006/relationships/customXml" Target="../ink/ink216.xml"/><Relationship Id="rId14" Type="http://schemas.openxmlformats.org/officeDocument/2006/relationships/image" Target="../media/image700.png"/><Relationship Id="rId22" Type="http://schemas.openxmlformats.org/officeDocument/2006/relationships/image" Target="../media/image740.png"/><Relationship Id="rId27" Type="http://schemas.openxmlformats.org/officeDocument/2006/relationships/customXml" Target="../ink/ink225.xml"/><Relationship Id="rId30" Type="http://schemas.openxmlformats.org/officeDocument/2006/relationships/image" Target="../media/image780.png"/><Relationship Id="rId35" Type="http://schemas.openxmlformats.org/officeDocument/2006/relationships/customXml" Target="../ink/ink229.xml"/><Relationship Id="rId8" Type="http://schemas.openxmlformats.org/officeDocument/2006/relationships/image" Target="../media/image670.png"/><Relationship Id="rId3" Type="http://schemas.openxmlformats.org/officeDocument/2006/relationships/customXml" Target="../ink/ink213.xml"/><Relationship Id="rId12" Type="http://schemas.openxmlformats.org/officeDocument/2006/relationships/image" Target="../media/image690.png"/><Relationship Id="rId17" Type="http://schemas.openxmlformats.org/officeDocument/2006/relationships/customXml" Target="../ink/ink220.xml"/><Relationship Id="rId25" Type="http://schemas.openxmlformats.org/officeDocument/2006/relationships/customXml" Target="../ink/ink224.xml"/><Relationship Id="rId33" Type="http://schemas.openxmlformats.org/officeDocument/2006/relationships/customXml" Target="../ink/ink228.xml"/><Relationship Id="rId38" Type="http://schemas.openxmlformats.org/officeDocument/2006/relationships/image" Target="../media/image820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7.png"/><Relationship Id="rId18" Type="http://schemas.openxmlformats.org/officeDocument/2006/relationships/customXml" Target="../ink/ink241.xml"/><Relationship Id="rId26" Type="http://schemas.openxmlformats.org/officeDocument/2006/relationships/customXml" Target="../ink/ink245.xml"/><Relationship Id="rId39" Type="http://schemas.openxmlformats.org/officeDocument/2006/relationships/image" Target="../media/image180.png"/><Relationship Id="rId21" Type="http://schemas.openxmlformats.org/officeDocument/2006/relationships/image" Target="../media/image171.png"/><Relationship Id="rId34" Type="http://schemas.openxmlformats.org/officeDocument/2006/relationships/customXml" Target="../ink/ink249.xml"/><Relationship Id="rId42" Type="http://schemas.openxmlformats.org/officeDocument/2006/relationships/customXml" Target="../ink/ink253.xml"/><Relationship Id="rId47" Type="http://schemas.openxmlformats.org/officeDocument/2006/relationships/image" Target="../media/image184.png"/><Relationship Id="rId50" Type="http://schemas.openxmlformats.org/officeDocument/2006/relationships/customXml" Target="../ink/ink257.xml"/><Relationship Id="rId55" Type="http://schemas.openxmlformats.org/officeDocument/2006/relationships/image" Target="../media/image188.png"/><Relationship Id="rId7" Type="http://schemas.openxmlformats.org/officeDocument/2006/relationships/image" Target="../media/image164.png"/><Relationship Id="rId2" Type="http://schemas.openxmlformats.org/officeDocument/2006/relationships/customXml" Target="../ink/ink233.xml"/><Relationship Id="rId16" Type="http://schemas.openxmlformats.org/officeDocument/2006/relationships/customXml" Target="../ink/ink240.xml"/><Relationship Id="rId29" Type="http://schemas.openxmlformats.org/officeDocument/2006/relationships/image" Target="../media/image175.png"/><Relationship Id="rId11" Type="http://schemas.openxmlformats.org/officeDocument/2006/relationships/image" Target="../media/image166.png"/><Relationship Id="rId24" Type="http://schemas.openxmlformats.org/officeDocument/2006/relationships/customXml" Target="../ink/ink244.xml"/><Relationship Id="rId32" Type="http://schemas.openxmlformats.org/officeDocument/2006/relationships/customXml" Target="../ink/ink248.xml"/><Relationship Id="rId37" Type="http://schemas.openxmlformats.org/officeDocument/2006/relationships/image" Target="../media/image179.png"/><Relationship Id="rId40" Type="http://schemas.openxmlformats.org/officeDocument/2006/relationships/customXml" Target="../ink/ink252.xml"/><Relationship Id="rId45" Type="http://schemas.openxmlformats.org/officeDocument/2006/relationships/image" Target="../media/image183.png"/><Relationship Id="rId53" Type="http://schemas.openxmlformats.org/officeDocument/2006/relationships/image" Target="../media/image187.png"/><Relationship Id="rId58" Type="http://schemas.openxmlformats.org/officeDocument/2006/relationships/customXml" Target="../ink/ink261.xml"/><Relationship Id="rId5" Type="http://schemas.openxmlformats.org/officeDocument/2006/relationships/image" Target="../media/image163.png"/><Relationship Id="rId61" Type="http://schemas.openxmlformats.org/officeDocument/2006/relationships/image" Target="../media/image191.png"/><Relationship Id="rId19" Type="http://schemas.openxmlformats.org/officeDocument/2006/relationships/image" Target="../media/image170.png"/><Relationship Id="rId14" Type="http://schemas.openxmlformats.org/officeDocument/2006/relationships/customXml" Target="../ink/ink239.xml"/><Relationship Id="rId22" Type="http://schemas.openxmlformats.org/officeDocument/2006/relationships/customXml" Target="../ink/ink243.xml"/><Relationship Id="rId27" Type="http://schemas.openxmlformats.org/officeDocument/2006/relationships/image" Target="../media/image174.png"/><Relationship Id="rId30" Type="http://schemas.openxmlformats.org/officeDocument/2006/relationships/customXml" Target="../ink/ink247.xml"/><Relationship Id="rId35" Type="http://schemas.openxmlformats.org/officeDocument/2006/relationships/image" Target="../media/image178.png"/><Relationship Id="rId43" Type="http://schemas.openxmlformats.org/officeDocument/2006/relationships/image" Target="../media/image182.png"/><Relationship Id="rId48" Type="http://schemas.openxmlformats.org/officeDocument/2006/relationships/customXml" Target="../ink/ink256.xml"/><Relationship Id="rId56" Type="http://schemas.openxmlformats.org/officeDocument/2006/relationships/customXml" Target="../ink/ink260.xml"/><Relationship Id="rId8" Type="http://schemas.openxmlformats.org/officeDocument/2006/relationships/customXml" Target="../ink/ink236.xml"/><Relationship Id="rId51" Type="http://schemas.openxmlformats.org/officeDocument/2006/relationships/image" Target="../media/image186.png"/><Relationship Id="rId3" Type="http://schemas.openxmlformats.org/officeDocument/2006/relationships/image" Target="../media/image162.png"/><Relationship Id="rId12" Type="http://schemas.openxmlformats.org/officeDocument/2006/relationships/customXml" Target="../ink/ink238.xml"/><Relationship Id="rId17" Type="http://schemas.openxmlformats.org/officeDocument/2006/relationships/image" Target="../media/image169.png"/><Relationship Id="rId25" Type="http://schemas.openxmlformats.org/officeDocument/2006/relationships/image" Target="../media/image173.png"/><Relationship Id="rId33" Type="http://schemas.openxmlformats.org/officeDocument/2006/relationships/image" Target="../media/image177.png"/><Relationship Id="rId38" Type="http://schemas.openxmlformats.org/officeDocument/2006/relationships/customXml" Target="../ink/ink251.xml"/><Relationship Id="rId46" Type="http://schemas.openxmlformats.org/officeDocument/2006/relationships/customXml" Target="../ink/ink255.xml"/><Relationship Id="rId59" Type="http://schemas.openxmlformats.org/officeDocument/2006/relationships/image" Target="../media/image190.png"/><Relationship Id="rId20" Type="http://schemas.openxmlformats.org/officeDocument/2006/relationships/customXml" Target="../ink/ink242.xml"/><Relationship Id="rId41" Type="http://schemas.openxmlformats.org/officeDocument/2006/relationships/image" Target="../media/image181.png"/><Relationship Id="rId54" Type="http://schemas.openxmlformats.org/officeDocument/2006/relationships/customXml" Target="../ink/ink2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5.xml"/><Relationship Id="rId15" Type="http://schemas.openxmlformats.org/officeDocument/2006/relationships/image" Target="../media/image168.png"/><Relationship Id="rId23" Type="http://schemas.openxmlformats.org/officeDocument/2006/relationships/image" Target="../media/image172.png"/><Relationship Id="rId28" Type="http://schemas.openxmlformats.org/officeDocument/2006/relationships/customXml" Target="../ink/ink246.xml"/><Relationship Id="rId36" Type="http://schemas.openxmlformats.org/officeDocument/2006/relationships/customXml" Target="../ink/ink250.xml"/><Relationship Id="rId49" Type="http://schemas.openxmlformats.org/officeDocument/2006/relationships/image" Target="../media/image185.png"/><Relationship Id="rId57" Type="http://schemas.openxmlformats.org/officeDocument/2006/relationships/image" Target="../media/image189.png"/><Relationship Id="rId10" Type="http://schemas.openxmlformats.org/officeDocument/2006/relationships/customXml" Target="../ink/ink237.xml"/><Relationship Id="rId31" Type="http://schemas.openxmlformats.org/officeDocument/2006/relationships/image" Target="../media/image176.png"/><Relationship Id="rId44" Type="http://schemas.openxmlformats.org/officeDocument/2006/relationships/customXml" Target="../ink/ink254.xml"/><Relationship Id="rId52" Type="http://schemas.openxmlformats.org/officeDocument/2006/relationships/customXml" Target="../ink/ink258.xml"/><Relationship Id="rId60" Type="http://schemas.openxmlformats.org/officeDocument/2006/relationships/customXml" Target="../ink/ink262.xml"/><Relationship Id="rId4" Type="http://schemas.openxmlformats.org/officeDocument/2006/relationships/customXml" Target="../ink/ink234.xml"/><Relationship Id="rId9" Type="http://schemas.openxmlformats.org/officeDocument/2006/relationships/image" Target="../media/image16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customXml" Target="../ink/ink268.xml"/><Relationship Id="rId18" Type="http://schemas.openxmlformats.org/officeDocument/2006/relationships/image" Target="../media/image920.png"/><Relationship Id="rId26" Type="http://schemas.openxmlformats.org/officeDocument/2006/relationships/image" Target="../media/image960.png"/><Relationship Id="rId3" Type="http://schemas.openxmlformats.org/officeDocument/2006/relationships/customXml" Target="../ink/ink263.xml"/><Relationship Id="rId21" Type="http://schemas.openxmlformats.org/officeDocument/2006/relationships/customXml" Target="../ink/ink272.xml"/><Relationship Id="rId7" Type="http://schemas.openxmlformats.org/officeDocument/2006/relationships/customXml" Target="../ink/ink265.xml"/><Relationship Id="rId12" Type="http://schemas.openxmlformats.org/officeDocument/2006/relationships/image" Target="../media/image890.png"/><Relationship Id="rId17" Type="http://schemas.openxmlformats.org/officeDocument/2006/relationships/customXml" Target="../ink/ink270.xml"/><Relationship Id="rId25" Type="http://schemas.openxmlformats.org/officeDocument/2006/relationships/customXml" Target="../ink/ink274.xml"/><Relationship Id="rId2" Type="http://schemas.openxmlformats.org/officeDocument/2006/relationships/image" Target="../media/image2.png"/><Relationship Id="rId16" Type="http://schemas.openxmlformats.org/officeDocument/2006/relationships/image" Target="../media/image910.png"/><Relationship Id="rId20" Type="http://schemas.openxmlformats.org/officeDocument/2006/relationships/image" Target="../media/image930.png"/><Relationship Id="rId29" Type="http://schemas.openxmlformats.org/officeDocument/2006/relationships/customXml" Target="../ink/ink27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0.png"/><Relationship Id="rId11" Type="http://schemas.openxmlformats.org/officeDocument/2006/relationships/customXml" Target="../ink/ink267.xml"/><Relationship Id="rId24" Type="http://schemas.openxmlformats.org/officeDocument/2006/relationships/image" Target="../media/image950.png"/><Relationship Id="rId5" Type="http://schemas.openxmlformats.org/officeDocument/2006/relationships/customXml" Target="../ink/ink264.xml"/><Relationship Id="rId15" Type="http://schemas.openxmlformats.org/officeDocument/2006/relationships/customXml" Target="../ink/ink269.xml"/><Relationship Id="rId23" Type="http://schemas.openxmlformats.org/officeDocument/2006/relationships/customXml" Target="../ink/ink273.xml"/><Relationship Id="rId28" Type="http://schemas.openxmlformats.org/officeDocument/2006/relationships/image" Target="../media/image970.png"/><Relationship Id="rId10" Type="http://schemas.openxmlformats.org/officeDocument/2006/relationships/image" Target="../media/image880.png"/><Relationship Id="rId19" Type="http://schemas.openxmlformats.org/officeDocument/2006/relationships/customXml" Target="../ink/ink271.xml"/><Relationship Id="rId4" Type="http://schemas.openxmlformats.org/officeDocument/2006/relationships/image" Target="../media/image850.png"/><Relationship Id="rId9" Type="http://schemas.openxmlformats.org/officeDocument/2006/relationships/customXml" Target="../ink/ink266.xml"/><Relationship Id="rId14" Type="http://schemas.openxmlformats.org/officeDocument/2006/relationships/image" Target="../media/image900.png"/><Relationship Id="rId22" Type="http://schemas.openxmlformats.org/officeDocument/2006/relationships/image" Target="../media/image940.png"/><Relationship Id="rId27" Type="http://schemas.openxmlformats.org/officeDocument/2006/relationships/customXml" Target="../ink/ink275.xml"/><Relationship Id="rId30" Type="http://schemas.openxmlformats.org/officeDocument/2006/relationships/image" Target="../media/image980.png"/></Relationships>
</file>

<file path=ppt/slides/_rels/slide1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0.png"/><Relationship Id="rId21" Type="http://schemas.openxmlformats.org/officeDocument/2006/relationships/image" Target="../media/image1080.png"/><Relationship Id="rId42" Type="http://schemas.openxmlformats.org/officeDocument/2006/relationships/customXml" Target="../ink/ink297.xml"/><Relationship Id="rId63" Type="http://schemas.openxmlformats.org/officeDocument/2006/relationships/image" Target="../media/image214.png"/><Relationship Id="rId84" Type="http://schemas.openxmlformats.org/officeDocument/2006/relationships/customXml" Target="../ink/ink318.xml"/><Relationship Id="rId138" Type="http://schemas.openxmlformats.org/officeDocument/2006/relationships/customXml" Target="../ink/ink345.xml"/><Relationship Id="rId107" Type="http://schemas.openxmlformats.org/officeDocument/2006/relationships/image" Target="../media/image235.png"/><Relationship Id="rId11" Type="http://schemas.openxmlformats.org/officeDocument/2006/relationships/image" Target="../media/image196.png"/><Relationship Id="rId32" Type="http://schemas.openxmlformats.org/officeDocument/2006/relationships/customXml" Target="../ink/ink292.xml"/><Relationship Id="rId53" Type="http://schemas.openxmlformats.org/officeDocument/2006/relationships/image" Target="../media/image209.png"/><Relationship Id="rId74" Type="http://schemas.openxmlformats.org/officeDocument/2006/relationships/customXml" Target="../ink/ink313.xml"/><Relationship Id="rId128" Type="http://schemas.openxmlformats.org/officeDocument/2006/relationships/customXml" Target="../ink/ink340.xml"/><Relationship Id="rId5" Type="http://schemas.openxmlformats.org/officeDocument/2006/relationships/image" Target="../media/image193.png"/><Relationship Id="rId90" Type="http://schemas.openxmlformats.org/officeDocument/2006/relationships/customXml" Target="../ink/ink321.xml"/><Relationship Id="rId95" Type="http://schemas.openxmlformats.org/officeDocument/2006/relationships/image" Target="../media/image229.png"/><Relationship Id="rId22" Type="http://schemas.openxmlformats.org/officeDocument/2006/relationships/customXml" Target="../ink/ink287.xml"/><Relationship Id="rId27" Type="http://schemas.openxmlformats.org/officeDocument/2006/relationships/image" Target="../media/image1110.png"/><Relationship Id="rId43" Type="http://schemas.openxmlformats.org/officeDocument/2006/relationships/image" Target="../media/image204.png"/><Relationship Id="rId48" Type="http://schemas.openxmlformats.org/officeDocument/2006/relationships/customXml" Target="../ink/ink300.xml"/><Relationship Id="rId64" Type="http://schemas.openxmlformats.org/officeDocument/2006/relationships/customXml" Target="../ink/ink308.xml"/><Relationship Id="rId69" Type="http://schemas.openxmlformats.org/officeDocument/2006/relationships/image" Target="../media/image217.png"/><Relationship Id="rId113" Type="http://schemas.openxmlformats.org/officeDocument/2006/relationships/image" Target="../media/image238.png"/><Relationship Id="rId118" Type="http://schemas.openxmlformats.org/officeDocument/2006/relationships/customXml" Target="../ink/ink335.xml"/><Relationship Id="rId134" Type="http://schemas.openxmlformats.org/officeDocument/2006/relationships/customXml" Target="../ink/ink343.xml"/><Relationship Id="rId139" Type="http://schemas.openxmlformats.org/officeDocument/2006/relationships/image" Target="../media/image251.png"/><Relationship Id="rId80" Type="http://schemas.openxmlformats.org/officeDocument/2006/relationships/customXml" Target="../ink/ink316.xml"/><Relationship Id="rId85" Type="http://schemas.openxmlformats.org/officeDocument/2006/relationships/image" Target="../media/image224.png"/><Relationship Id="rId12" Type="http://schemas.openxmlformats.org/officeDocument/2006/relationships/customXml" Target="../ink/ink282.xml"/><Relationship Id="rId17" Type="http://schemas.openxmlformats.org/officeDocument/2006/relationships/image" Target="../media/image1060.png"/><Relationship Id="rId33" Type="http://schemas.openxmlformats.org/officeDocument/2006/relationships/image" Target="../media/image199.png"/><Relationship Id="rId38" Type="http://schemas.openxmlformats.org/officeDocument/2006/relationships/customXml" Target="../ink/ink295.xml"/><Relationship Id="rId59" Type="http://schemas.openxmlformats.org/officeDocument/2006/relationships/image" Target="../media/image212.png"/><Relationship Id="rId103" Type="http://schemas.openxmlformats.org/officeDocument/2006/relationships/image" Target="../media/image233.png"/><Relationship Id="rId108" Type="http://schemas.openxmlformats.org/officeDocument/2006/relationships/customXml" Target="../ink/ink330.xml"/><Relationship Id="rId124" Type="http://schemas.openxmlformats.org/officeDocument/2006/relationships/customXml" Target="../ink/ink338.xml"/><Relationship Id="rId129" Type="http://schemas.openxmlformats.org/officeDocument/2006/relationships/image" Target="../media/image246.png"/><Relationship Id="rId54" Type="http://schemas.openxmlformats.org/officeDocument/2006/relationships/customXml" Target="../ink/ink303.xml"/><Relationship Id="rId70" Type="http://schemas.openxmlformats.org/officeDocument/2006/relationships/customXml" Target="../ink/ink311.xml"/><Relationship Id="rId75" Type="http://schemas.openxmlformats.org/officeDocument/2006/relationships/image" Target="../media/image220.png"/><Relationship Id="rId91" Type="http://schemas.openxmlformats.org/officeDocument/2006/relationships/image" Target="../media/image227.png"/><Relationship Id="rId96" Type="http://schemas.openxmlformats.org/officeDocument/2006/relationships/customXml" Target="../ink/ink324.xml"/><Relationship Id="rId140" Type="http://schemas.openxmlformats.org/officeDocument/2006/relationships/customXml" Target="../ink/ink346.xml"/><Relationship Id="rId145" Type="http://schemas.openxmlformats.org/officeDocument/2006/relationships/image" Target="../media/image2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79.xml"/><Relationship Id="rId23" Type="http://schemas.openxmlformats.org/officeDocument/2006/relationships/image" Target="../media/image1090.png"/><Relationship Id="rId28" Type="http://schemas.openxmlformats.org/officeDocument/2006/relationships/customXml" Target="../ink/ink290.xml"/><Relationship Id="rId49" Type="http://schemas.openxmlformats.org/officeDocument/2006/relationships/image" Target="../media/image207.png"/><Relationship Id="rId114" Type="http://schemas.openxmlformats.org/officeDocument/2006/relationships/customXml" Target="../ink/ink333.xml"/><Relationship Id="rId119" Type="http://schemas.openxmlformats.org/officeDocument/2006/relationships/image" Target="../media/image241.png"/><Relationship Id="rId44" Type="http://schemas.openxmlformats.org/officeDocument/2006/relationships/customXml" Target="../ink/ink298.xml"/><Relationship Id="rId60" Type="http://schemas.openxmlformats.org/officeDocument/2006/relationships/customXml" Target="../ink/ink306.xml"/><Relationship Id="rId65" Type="http://schemas.openxmlformats.org/officeDocument/2006/relationships/image" Target="../media/image215.png"/><Relationship Id="rId81" Type="http://schemas.openxmlformats.org/officeDocument/2006/relationships/image" Target="../media/image223.png"/><Relationship Id="rId86" Type="http://schemas.openxmlformats.org/officeDocument/2006/relationships/customXml" Target="../ink/ink319.xml"/><Relationship Id="rId130" Type="http://schemas.openxmlformats.org/officeDocument/2006/relationships/customXml" Target="../ink/ink341.xml"/><Relationship Id="rId135" Type="http://schemas.openxmlformats.org/officeDocument/2006/relationships/image" Target="../media/image249.png"/><Relationship Id="rId13" Type="http://schemas.openxmlformats.org/officeDocument/2006/relationships/image" Target="../media/image197.png"/><Relationship Id="rId18" Type="http://schemas.openxmlformats.org/officeDocument/2006/relationships/customXml" Target="../ink/ink285.xml"/><Relationship Id="rId39" Type="http://schemas.openxmlformats.org/officeDocument/2006/relationships/image" Target="../media/image202.png"/><Relationship Id="rId109" Type="http://schemas.openxmlformats.org/officeDocument/2006/relationships/image" Target="../media/image236.png"/><Relationship Id="rId34" Type="http://schemas.openxmlformats.org/officeDocument/2006/relationships/customXml" Target="../ink/ink293.xml"/><Relationship Id="rId50" Type="http://schemas.openxmlformats.org/officeDocument/2006/relationships/customXml" Target="../ink/ink301.xml"/><Relationship Id="rId55" Type="http://schemas.openxmlformats.org/officeDocument/2006/relationships/image" Target="../media/image210.png"/><Relationship Id="rId76" Type="http://schemas.openxmlformats.org/officeDocument/2006/relationships/customXml" Target="../ink/ink314.xml"/><Relationship Id="rId97" Type="http://schemas.openxmlformats.org/officeDocument/2006/relationships/image" Target="../media/image230.png"/><Relationship Id="rId104" Type="http://schemas.openxmlformats.org/officeDocument/2006/relationships/customXml" Target="../ink/ink328.xml"/><Relationship Id="rId120" Type="http://schemas.openxmlformats.org/officeDocument/2006/relationships/customXml" Target="../ink/ink336.xml"/><Relationship Id="rId125" Type="http://schemas.openxmlformats.org/officeDocument/2006/relationships/image" Target="../media/image244.png"/><Relationship Id="rId141" Type="http://schemas.openxmlformats.org/officeDocument/2006/relationships/image" Target="../media/image252.png"/><Relationship Id="rId146" Type="http://schemas.openxmlformats.org/officeDocument/2006/relationships/customXml" Target="../ink/ink349.xml"/><Relationship Id="rId7" Type="http://schemas.openxmlformats.org/officeDocument/2006/relationships/image" Target="../media/image194.png"/><Relationship Id="rId71" Type="http://schemas.openxmlformats.org/officeDocument/2006/relationships/image" Target="../media/image218.png"/><Relationship Id="rId92" Type="http://schemas.openxmlformats.org/officeDocument/2006/relationships/customXml" Target="../ink/ink322.xml"/><Relationship Id="rId2" Type="http://schemas.openxmlformats.org/officeDocument/2006/relationships/customXml" Target="../ink/ink277.xml"/><Relationship Id="rId29" Type="http://schemas.openxmlformats.org/officeDocument/2006/relationships/image" Target="../media/image1120.png"/><Relationship Id="rId24" Type="http://schemas.openxmlformats.org/officeDocument/2006/relationships/customXml" Target="../ink/ink288.xml"/><Relationship Id="rId40" Type="http://schemas.openxmlformats.org/officeDocument/2006/relationships/customXml" Target="../ink/ink296.xml"/><Relationship Id="rId45" Type="http://schemas.openxmlformats.org/officeDocument/2006/relationships/image" Target="../media/image205.png"/><Relationship Id="rId66" Type="http://schemas.openxmlformats.org/officeDocument/2006/relationships/customXml" Target="../ink/ink309.xml"/><Relationship Id="rId87" Type="http://schemas.openxmlformats.org/officeDocument/2006/relationships/image" Target="../media/image225.png"/><Relationship Id="rId110" Type="http://schemas.openxmlformats.org/officeDocument/2006/relationships/customXml" Target="../ink/ink331.xml"/><Relationship Id="rId115" Type="http://schemas.openxmlformats.org/officeDocument/2006/relationships/image" Target="../media/image239.png"/><Relationship Id="rId131" Type="http://schemas.openxmlformats.org/officeDocument/2006/relationships/image" Target="../media/image247.png"/><Relationship Id="rId136" Type="http://schemas.openxmlformats.org/officeDocument/2006/relationships/customXml" Target="../ink/ink344.xml"/><Relationship Id="rId61" Type="http://schemas.openxmlformats.org/officeDocument/2006/relationships/image" Target="../media/image213.png"/><Relationship Id="rId82" Type="http://schemas.openxmlformats.org/officeDocument/2006/relationships/customXml" Target="../ink/ink317.xml"/><Relationship Id="rId19" Type="http://schemas.openxmlformats.org/officeDocument/2006/relationships/image" Target="../media/image1070.png"/><Relationship Id="rId14" Type="http://schemas.openxmlformats.org/officeDocument/2006/relationships/customXml" Target="../ink/ink283.xml"/><Relationship Id="rId30" Type="http://schemas.openxmlformats.org/officeDocument/2006/relationships/customXml" Target="../ink/ink291.xml"/><Relationship Id="rId35" Type="http://schemas.openxmlformats.org/officeDocument/2006/relationships/image" Target="../media/image200.png"/><Relationship Id="rId56" Type="http://schemas.openxmlformats.org/officeDocument/2006/relationships/customXml" Target="../ink/ink304.xml"/><Relationship Id="rId77" Type="http://schemas.openxmlformats.org/officeDocument/2006/relationships/image" Target="../media/image221.png"/><Relationship Id="rId100" Type="http://schemas.openxmlformats.org/officeDocument/2006/relationships/customXml" Target="../ink/ink326.xml"/><Relationship Id="rId105" Type="http://schemas.openxmlformats.org/officeDocument/2006/relationships/image" Target="../media/image234.png"/><Relationship Id="rId126" Type="http://schemas.openxmlformats.org/officeDocument/2006/relationships/customXml" Target="../ink/ink339.xml"/><Relationship Id="rId147" Type="http://schemas.openxmlformats.org/officeDocument/2006/relationships/image" Target="../media/image255.png"/><Relationship Id="rId8" Type="http://schemas.openxmlformats.org/officeDocument/2006/relationships/customXml" Target="../ink/ink280.xml"/><Relationship Id="rId51" Type="http://schemas.openxmlformats.org/officeDocument/2006/relationships/image" Target="../media/image208.png"/><Relationship Id="rId72" Type="http://schemas.openxmlformats.org/officeDocument/2006/relationships/customXml" Target="../ink/ink312.xml"/><Relationship Id="rId93" Type="http://schemas.openxmlformats.org/officeDocument/2006/relationships/image" Target="../media/image228.png"/><Relationship Id="rId98" Type="http://schemas.openxmlformats.org/officeDocument/2006/relationships/customXml" Target="../ink/ink325.xml"/><Relationship Id="rId121" Type="http://schemas.openxmlformats.org/officeDocument/2006/relationships/image" Target="../media/image242.png"/><Relationship Id="rId142" Type="http://schemas.openxmlformats.org/officeDocument/2006/relationships/customXml" Target="../ink/ink347.xml"/><Relationship Id="rId3" Type="http://schemas.openxmlformats.org/officeDocument/2006/relationships/image" Target="../media/image192.png"/><Relationship Id="rId25" Type="http://schemas.openxmlformats.org/officeDocument/2006/relationships/image" Target="../media/image1100.png"/><Relationship Id="rId46" Type="http://schemas.openxmlformats.org/officeDocument/2006/relationships/customXml" Target="../ink/ink299.xml"/><Relationship Id="rId67" Type="http://schemas.openxmlformats.org/officeDocument/2006/relationships/image" Target="../media/image216.png"/><Relationship Id="rId116" Type="http://schemas.openxmlformats.org/officeDocument/2006/relationships/customXml" Target="../ink/ink334.xml"/><Relationship Id="rId137" Type="http://schemas.openxmlformats.org/officeDocument/2006/relationships/image" Target="../media/image250.png"/><Relationship Id="rId20" Type="http://schemas.openxmlformats.org/officeDocument/2006/relationships/customXml" Target="../ink/ink286.xml"/><Relationship Id="rId41" Type="http://schemas.openxmlformats.org/officeDocument/2006/relationships/image" Target="../media/image203.png"/><Relationship Id="rId62" Type="http://schemas.openxmlformats.org/officeDocument/2006/relationships/customXml" Target="../ink/ink307.xml"/><Relationship Id="rId83" Type="http://schemas.openxmlformats.org/officeDocument/2006/relationships/image" Target="../media/image89.png"/><Relationship Id="rId88" Type="http://schemas.openxmlformats.org/officeDocument/2006/relationships/customXml" Target="../ink/ink320.xml"/><Relationship Id="rId111" Type="http://schemas.openxmlformats.org/officeDocument/2006/relationships/image" Target="../media/image237.png"/><Relationship Id="rId132" Type="http://schemas.openxmlformats.org/officeDocument/2006/relationships/customXml" Target="../ink/ink342.xml"/><Relationship Id="rId15" Type="http://schemas.openxmlformats.org/officeDocument/2006/relationships/image" Target="../media/image1050.png"/><Relationship Id="rId36" Type="http://schemas.openxmlformats.org/officeDocument/2006/relationships/customXml" Target="../ink/ink294.xml"/><Relationship Id="rId57" Type="http://schemas.openxmlformats.org/officeDocument/2006/relationships/image" Target="../media/image211.png"/><Relationship Id="rId106" Type="http://schemas.openxmlformats.org/officeDocument/2006/relationships/customXml" Target="../ink/ink329.xml"/><Relationship Id="rId127" Type="http://schemas.openxmlformats.org/officeDocument/2006/relationships/image" Target="../media/image245.png"/><Relationship Id="rId10" Type="http://schemas.openxmlformats.org/officeDocument/2006/relationships/customXml" Target="../ink/ink281.xml"/><Relationship Id="rId31" Type="http://schemas.openxmlformats.org/officeDocument/2006/relationships/image" Target="../media/image198.png"/><Relationship Id="rId52" Type="http://schemas.openxmlformats.org/officeDocument/2006/relationships/customXml" Target="../ink/ink302.xml"/><Relationship Id="rId73" Type="http://schemas.openxmlformats.org/officeDocument/2006/relationships/image" Target="../media/image219.png"/><Relationship Id="rId78" Type="http://schemas.openxmlformats.org/officeDocument/2006/relationships/customXml" Target="../ink/ink315.xml"/><Relationship Id="rId94" Type="http://schemas.openxmlformats.org/officeDocument/2006/relationships/customXml" Target="../ink/ink323.xml"/><Relationship Id="rId99" Type="http://schemas.openxmlformats.org/officeDocument/2006/relationships/image" Target="../media/image231.png"/><Relationship Id="rId101" Type="http://schemas.openxmlformats.org/officeDocument/2006/relationships/image" Target="../media/image232.png"/><Relationship Id="rId122" Type="http://schemas.openxmlformats.org/officeDocument/2006/relationships/customXml" Target="../ink/ink337.xml"/><Relationship Id="rId143" Type="http://schemas.openxmlformats.org/officeDocument/2006/relationships/image" Target="../media/image253.png"/><Relationship Id="rId4" Type="http://schemas.openxmlformats.org/officeDocument/2006/relationships/customXml" Target="../ink/ink278.xml"/><Relationship Id="rId9" Type="http://schemas.openxmlformats.org/officeDocument/2006/relationships/image" Target="../media/image195.png"/><Relationship Id="rId26" Type="http://schemas.openxmlformats.org/officeDocument/2006/relationships/customXml" Target="../ink/ink289.xml"/><Relationship Id="rId47" Type="http://schemas.openxmlformats.org/officeDocument/2006/relationships/image" Target="../media/image206.png"/><Relationship Id="rId68" Type="http://schemas.openxmlformats.org/officeDocument/2006/relationships/customXml" Target="../ink/ink310.xml"/><Relationship Id="rId89" Type="http://schemas.openxmlformats.org/officeDocument/2006/relationships/image" Target="../media/image226.png"/><Relationship Id="rId112" Type="http://schemas.openxmlformats.org/officeDocument/2006/relationships/customXml" Target="../ink/ink332.xml"/><Relationship Id="rId133" Type="http://schemas.openxmlformats.org/officeDocument/2006/relationships/image" Target="../media/image248.png"/><Relationship Id="rId16" Type="http://schemas.openxmlformats.org/officeDocument/2006/relationships/customXml" Target="../ink/ink284.xml"/><Relationship Id="rId37" Type="http://schemas.openxmlformats.org/officeDocument/2006/relationships/image" Target="../media/image201.png"/><Relationship Id="rId58" Type="http://schemas.openxmlformats.org/officeDocument/2006/relationships/customXml" Target="../ink/ink305.xml"/><Relationship Id="rId79" Type="http://schemas.openxmlformats.org/officeDocument/2006/relationships/image" Target="../media/image222.png"/><Relationship Id="rId102" Type="http://schemas.openxmlformats.org/officeDocument/2006/relationships/customXml" Target="../ink/ink327.xml"/><Relationship Id="rId123" Type="http://schemas.openxmlformats.org/officeDocument/2006/relationships/image" Target="../media/image243.png"/><Relationship Id="rId144" Type="http://schemas.openxmlformats.org/officeDocument/2006/relationships/customXml" Target="../ink/ink34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3.xml"/><Relationship Id="rId13" Type="http://schemas.openxmlformats.org/officeDocument/2006/relationships/image" Target="../media/image1190.png"/><Relationship Id="rId18" Type="http://schemas.openxmlformats.org/officeDocument/2006/relationships/customXml" Target="../ink/ink358.xml"/><Relationship Id="rId3" Type="http://schemas.openxmlformats.org/officeDocument/2006/relationships/image" Target="../media/image1140.png"/><Relationship Id="rId21" Type="http://schemas.openxmlformats.org/officeDocument/2006/relationships/image" Target="../media/image1230.png"/><Relationship Id="rId7" Type="http://schemas.openxmlformats.org/officeDocument/2006/relationships/image" Target="../media/image1160.png"/><Relationship Id="rId12" Type="http://schemas.openxmlformats.org/officeDocument/2006/relationships/customXml" Target="../ink/ink355.xml"/><Relationship Id="rId17" Type="http://schemas.openxmlformats.org/officeDocument/2006/relationships/image" Target="../media/image1210.png"/><Relationship Id="rId2" Type="http://schemas.openxmlformats.org/officeDocument/2006/relationships/customXml" Target="../ink/ink350.xml"/><Relationship Id="rId16" Type="http://schemas.openxmlformats.org/officeDocument/2006/relationships/customXml" Target="../ink/ink357.xml"/><Relationship Id="rId20" Type="http://schemas.openxmlformats.org/officeDocument/2006/relationships/customXml" Target="../ink/ink35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2.xml"/><Relationship Id="rId11" Type="http://schemas.openxmlformats.org/officeDocument/2006/relationships/image" Target="../media/image1180.png"/><Relationship Id="rId5" Type="http://schemas.openxmlformats.org/officeDocument/2006/relationships/image" Target="../media/image1150.png"/><Relationship Id="rId15" Type="http://schemas.openxmlformats.org/officeDocument/2006/relationships/image" Target="../media/image1200.png"/><Relationship Id="rId10" Type="http://schemas.openxmlformats.org/officeDocument/2006/relationships/customXml" Target="../ink/ink354.xml"/><Relationship Id="rId19" Type="http://schemas.openxmlformats.org/officeDocument/2006/relationships/image" Target="../media/image1220.png"/><Relationship Id="rId4" Type="http://schemas.openxmlformats.org/officeDocument/2006/relationships/customXml" Target="../ink/ink351.xml"/><Relationship Id="rId9" Type="http://schemas.openxmlformats.org/officeDocument/2006/relationships/image" Target="../media/image1170.png"/><Relationship Id="rId14" Type="http://schemas.openxmlformats.org/officeDocument/2006/relationships/customXml" Target="../ink/ink35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90.png"/><Relationship Id="rId18" Type="http://schemas.openxmlformats.org/officeDocument/2006/relationships/customXml" Target="../ink/ink368.xml"/><Relationship Id="rId26" Type="http://schemas.openxmlformats.org/officeDocument/2006/relationships/customXml" Target="../ink/ink372.xml"/><Relationship Id="rId39" Type="http://schemas.openxmlformats.org/officeDocument/2006/relationships/image" Target="../media/image1420.png"/><Relationship Id="rId21" Type="http://schemas.openxmlformats.org/officeDocument/2006/relationships/image" Target="../media/image1330.png"/><Relationship Id="rId34" Type="http://schemas.openxmlformats.org/officeDocument/2006/relationships/customXml" Target="../ink/ink376.xml"/><Relationship Id="rId42" Type="http://schemas.openxmlformats.org/officeDocument/2006/relationships/customXml" Target="../ink/ink380.xml"/><Relationship Id="rId47" Type="http://schemas.openxmlformats.org/officeDocument/2006/relationships/image" Target="../media/image1460.png"/><Relationship Id="rId50" Type="http://schemas.openxmlformats.org/officeDocument/2006/relationships/customXml" Target="../ink/ink384.xml"/><Relationship Id="rId7" Type="http://schemas.openxmlformats.org/officeDocument/2006/relationships/image" Target="../media/image1260.png"/><Relationship Id="rId2" Type="http://schemas.openxmlformats.org/officeDocument/2006/relationships/customXml" Target="../ink/ink360.xml"/><Relationship Id="rId16" Type="http://schemas.openxmlformats.org/officeDocument/2006/relationships/customXml" Target="../ink/ink367.xml"/><Relationship Id="rId29" Type="http://schemas.openxmlformats.org/officeDocument/2006/relationships/image" Target="../media/image1370.png"/><Relationship Id="rId11" Type="http://schemas.openxmlformats.org/officeDocument/2006/relationships/image" Target="../media/image1280.png"/><Relationship Id="rId24" Type="http://schemas.openxmlformats.org/officeDocument/2006/relationships/customXml" Target="../ink/ink371.xml"/><Relationship Id="rId32" Type="http://schemas.openxmlformats.org/officeDocument/2006/relationships/customXml" Target="../ink/ink375.xml"/><Relationship Id="rId37" Type="http://schemas.openxmlformats.org/officeDocument/2006/relationships/image" Target="../media/image1410.png"/><Relationship Id="rId40" Type="http://schemas.openxmlformats.org/officeDocument/2006/relationships/customXml" Target="../ink/ink379.xml"/><Relationship Id="rId45" Type="http://schemas.openxmlformats.org/officeDocument/2006/relationships/image" Target="../media/image1450.png"/><Relationship Id="rId53" Type="http://schemas.openxmlformats.org/officeDocument/2006/relationships/image" Target="../media/image1490.png"/><Relationship Id="rId5" Type="http://schemas.openxmlformats.org/officeDocument/2006/relationships/image" Target="../media/image1250.png"/><Relationship Id="rId10" Type="http://schemas.openxmlformats.org/officeDocument/2006/relationships/customXml" Target="../ink/ink364.xml"/><Relationship Id="rId19" Type="http://schemas.openxmlformats.org/officeDocument/2006/relationships/image" Target="../media/image1320.png"/><Relationship Id="rId31" Type="http://schemas.openxmlformats.org/officeDocument/2006/relationships/image" Target="../media/image1380.png"/><Relationship Id="rId44" Type="http://schemas.openxmlformats.org/officeDocument/2006/relationships/customXml" Target="../ink/ink381.xml"/><Relationship Id="rId52" Type="http://schemas.openxmlformats.org/officeDocument/2006/relationships/customXml" Target="../ink/ink385.xml"/><Relationship Id="rId4" Type="http://schemas.openxmlformats.org/officeDocument/2006/relationships/customXml" Target="../ink/ink361.xml"/><Relationship Id="rId9" Type="http://schemas.openxmlformats.org/officeDocument/2006/relationships/image" Target="../media/image1270.png"/><Relationship Id="rId14" Type="http://schemas.openxmlformats.org/officeDocument/2006/relationships/customXml" Target="../ink/ink366.xml"/><Relationship Id="rId22" Type="http://schemas.openxmlformats.org/officeDocument/2006/relationships/customXml" Target="../ink/ink370.xml"/><Relationship Id="rId27" Type="http://schemas.openxmlformats.org/officeDocument/2006/relationships/image" Target="../media/image1360.png"/><Relationship Id="rId30" Type="http://schemas.openxmlformats.org/officeDocument/2006/relationships/customXml" Target="../ink/ink374.xml"/><Relationship Id="rId35" Type="http://schemas.openxmlformats.org/officeDocument/2006/relationships/image" Target="../media/image1400.png"/><Relationship Id="rId43" Type="http://schemas.openxmlformats.org/officeDocument/2006/relationships/image" Target="../media/image1440.png"/><Relationship Id="rId48" Type="http://schemas.openxmlformats.org/officeDocument/2006/relationships/customXml" Target="../ink/ink383.xml"/><Relationship Id="rId8" Type="http://schemas.openxmlformats.org/officeDocument/2006/relationships/customXml" Target="../ink/ink363.xml"/><Relationship Id="rId51" Type="http://schemas.openxmlformats.org/officeDocument/2006/relationships/image" Target="../media/image1480.png"/><Relationship Id="rId3" Type="http://schemas.openxmlformats.org/officeDocument/2006/relationships/image" Target="../media/image1240.png"/><Relationship Id="rId12" Type="http://schemas.openxmlformats.org/officeDocument/2006/relationships/customXml" Target="../ink/ink365.xml"/><Relationship Id="rId17" Type="http://schemas.openxmlformats.org/officeDocument/2006/relationships/image" Target="../media/image1310.png"/><Relationship Id="rId25" Type="http://schemas.openxmlformats.org/officeDocument/2006/relationships/image" Target="../media/image1350.png"/><Relationship Id="rId33" Type="http://schemas.openxmlformats.org/officeDocument/2006/relationships/image" Target="../media/image1390.png"/><Relationship Id="rId38" Type="http://schemas.openxmlformats.org/officeDocument/2006/relationships/customXml" Target="../ink/ink378.xml"/><Relationship Id="rId46" Type="http://schemas.openxmlformats.org/officeDocument/2006/relationships/customXml" Target="../ink/ink382.xml"/><Relationship Id="rId20" Type="http://schemas.openxmlformats.org/officeDocument/2006/relationships/customXml" Target="../ink/ink369.xml"/><Relationship Id="rId41" Type="http://schemas.openxmlformats.org/officeDocument/2006/relationships/image" Target="../media/image14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2.xml"/><Relationship Id="rId15" Type="http://schemas.openxmlformats.org/officeDocument/2006/relationships/image" Target="../media/image1300.png"/><Relationship Id="rId23" Type="http://schemas.openxmlformats.org/officeDocument/2006/relationships/image" Target="../media/image1340.png"/><Relationship Id="rId28" Type="http://schemas.openxmlformats.org/officeDocument/2006/relationships/customXml" Target="../ink/ink373.xml"/><Relationship Id="rId36" Type="http://schemas.openxmlformats.org/officeDocument/2006/relationships/customXml" Target="../ink/ink377.xml"/><Relationship Id="rId49" Type="http://schemas.openxmlformats.org/officeDocument/2006/relationships/image" Target="../media/image147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50.png"/><Relationship Id="rId18" Type="http://schemas.openxmlformats.org/officeDocument/2006/relationships/customXml" Target="../ink/ink394.xml"/><Relationship Id="rId26" Type="http://schemas.openxmlformats.org/officeDocument/2006/relationships/customXml" Target="../ink/ink398.xml"/><Relationship Id="rId39" Type="http://schemas.openxmlformats.org/officeDocument/2006/relationships/image" Target="../media/image1300.png"/><Relationship Id="rId21" Type="http://schemas.openxmlformats.org/officeDocument/2006/relationships/image" Target="../media/image1590.png"/><Relationship Id="rId34" Type="http://schemas.openxmlformats.org/officeDocument/2006/relationships/customXml" Target="../ink/ink402.xml"/><Relationship Id="rId42" Type="http://schemas.openxmlformats.org/officeDocument/2006/relationships/customXml" Target="../ink/ink406.xml"/><Relationship Id="rId7" Type="http://schemas.openxmlformats.org/officeDocument/2006/relationships/image" Target="../media/image1520.png"/><Relationship Id="rId2" Type="http://schemas.openxmlformats.org/officeDocument/2006/relationships/customXml" Target="../ink/ink386.xml"/><Relationship Id="rId16" Type="http://schemas.openxmlformats.org/officeDocument/2006/relationships/customXml" Target="../ink/ink393.xml"/><Relationship Id="rId29" Type="http://schemas.openxmlformats.org/officeDocument/2006/relationships/image" Target="../media/image12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8.xml"/><Relationship Id="rId11" Type="http://schemas.openxmlformats.org/officeDocument/2006/relationships/image" Target="../media/image1540.png"/><Relationship Id="rId24" Type="http://schemas.openxmlformats.org/officeDocument/2006/relationships/customXml" Target="../ink/ink397.xml"/><Relationship Id="rId32" Type="http://schemas.openxmlformats.org/officeDocument/2006/relationships/customXml" Target="../ink/ink401.xml"/><Relationship Id="rId37" Type="http://schemas.openxmlformats.org/officeDocument/2006/relationships/image" Target="../media/image1290.png"/><Relationship Id="rId40" Type="http://schemas.openxmlformats.org/officeDocument/2006/relationships/customXml" Target="../ink/ink405.xml"/><Relationship Id="rId45" Type="http://schemas.openxmlformats.org/officeDocument/2006/relationships/image" Target="../media/image1330.png"/><Relationship Id="rId5" Type="http://schemas.openxmlformats.org/officeDocument/2006/relationships/image" Target="../media/image1510.png"/><Relationship Id="rId15" Type="http://schemas.openxmlformats.org/officeDocument/2006/relationships/image" Target="../media/image1560.png"/><Relationship Id="rId23" Type="http://schemas.openxmlformats.org/officeDocument/2006/relationships/image" Target="../media/image1600.png"/><Relationship Id="rId28" Type="http://schemas.openxmlformats.org/officeDocument/2006/relationships/customXml" Target="../ink/ink399.xml"/><Relationship Id="rId36" Type="http://schemas.openxmlformats.org/officeDocument/2006/relationships/customXml" Target="../ink/ink403.xml"/><Relationship Id="rId10" Type="http://schemas.openxmlformats.org/officeDocument/2006/relationships/customXml" Target="../ink/ink390.xml"/><Relationship Id="rId19" Type="http://schemas.openxmlformats.org/officeDocument/2006/relationships/image" Target="../media/image1580.png"/><Relationship Id="rId31" Type="http://schemas.openxmlformats.org/officeDocument/2006/relationships/image" Target="../media/image1260.png"/><Relationship Id="rId44" Type="http://schemas.openxmlformats.org/officeDocument/2006/relationships/customXml" Target="../ink/ink407.xml"/><Relationship Id="rId4" Type="http://schemas.openxmlformats.org/officeDocument/2006/relationships/customXml" Target="../ink/ink387.xml"/><Relationship Id="rId9" Type="http://schemas.openxmlformats.org/officeDocument/2006/relationships/image" Target="../media/image1530.png"/><Relationship Id="rId14" Type="http://schemas.openxmlformats.org/officeDocument/2006/relationships/customXml" Target="../ink/ink392.xml"/><Relationship Id="rId22" Type="http://schemas.openxmlformats.org/officeDocument/2006/relationships/customXml" Target="../ink/ink396.xml"/><Relationship Id="rId27" Type="http://schemas.openxmlformats.org/officeDocument/2006/relationships/image" Target="../media/image1240.png"/><Relationship Id="rId30" Type="http://schemas.openxmlformats.org/officeDocument/2006/relationships/customXml" Target="../ink/ink400.xml"/><Relationship Id="rId35" Type="http://schemas.openxmlformats.org/officeDocument/2006/relationships/image" Target="../media/image1280.png"/><Relationship Id="rId43" Type="http://schemas.openxmlformats.org/officeDocument/2006/relationships/image" Target="../media/image1320.png"/><Relationship Id="rId8" Type="http://schemas.openxmlformats.org/officeDocument/2006/relationships/customXml" Target="../ink/ink389.xml"/><Relationship Id="rId3" Type="http://schemas.openxmlformats.org/officeDocument/2006/relationships/image" Target="../media/image1500.png"/><Relationship Id="rId12" Type="http://schemas.openxmlformats.org/officeDocument/2006/relationships/customXml" Target="../ink/ink391.xml"/><Relationship Id="rId17" Type="http://schemas.openxmlformats.org/officeDocument/2006/relationships/image" Target="../media/image1570.png"/><Relationship Id="rId25" Type="http://schemas.openxmlformats.org/officeDocument/2006/relationships/image" Target="../media/image1610.png"/><Relationship Id="rId33" Type="http://schemas.openxmlformats.org/officeDocument/2006/relationships/image" Target="../media/image1270.png"/><Relationship Id="rId38" Type="http://schemas.openxmlformats.org/officeDocument/2006/relationships/customXml" Target="../ink/ink404.xml"/><Relationship Id="rId20" Type="http://schemas.openxmlformats.org/officeDocument/2006/relationships/customXml" Target="../ink/ink395.xml"/><Relationship Id="rId41" Type="http://schemas.openxmlformats.org/officeDocument/2006/relationships/image" Target="../media/image1310.png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20.xml"/><Relationship Id="rId21" Type="http://schemas.openxmlformats.org/officeDocument/2006/relationships/image" Target="../media/image1330.png"/><Relationship Id="rId42" Type="http://schemas.openxmlformats.org/officeDocument/2006/relationships/customXml" Target="../ink/ink428.xml"/><Relationship Id="rId47" Type="http://schemas.openxmlformats.org/officeDocument/2006/relationships/customXml" Target="../ink/ink431.xml"/><Relationship Id="rId63" Type="http://schemas.openxmlformats.org/officeDocument/2006/relationships/image" Target="../media/image1790.png"/><Relationship Id="rId68" Type="http://schemas.openxmlformats.org/officeDocument/2006/relationships/customXml" Target="../ink/ink444.xml"/><Relationship Id="rId2" Type="http://schemas.openxmlformats.org/officeDocument/2006/relationships/customXml" Target="../ink/ink408.xml"/><Relationship Id="rId16" Type="http://schemas.openxmlformats.org/officeDocument/2006/relationships/customXml" Target="../ink/ink415.xml"/><Relationship Id="rId29" Type="http://schemas.openxmlformats.org/officeDocument/2006/relationships/image" Target="../media/image1650.png"/><Relationship Id="rId11" Type="http://schemas.openxmlformats.org/officeDocument/2006/relationships/image" Target="../media/image1280.png"/><Relationship Id="rId24" Type="http://schemas.openxmlformats.org/officeDocument/2006/relationships/customXml" Target="../ink/ink419.xml"/><Relationship Id="rId32" Type="http://schemas.openxmlformats.org/officeDocument/2006/relationships/customXml" Target="../ink/ink423.xml"/><Relationship Id="rId37" Type="http://schemas.openxmlformats.org/officeDocument/2006/relationships/image" Target="../media/image1690.png"/><Relationship Id="rId40" Type="http://schemas.openxmlformats.org/officeDocument/2006/relationships/customXml" Target="../ink/ink427.xml"/><Relationship Id="rId45" Type="http://schemas.openxmlformats.org/officeDocument/2006/relationships/image" Target="../media/image1730.png"/><Relationship Id="rId53" Type="http://schemas.openxmlformats.org/officeDocument/2006/relationships/image" Target="../media/image1740.png"/><Relationship Id="rId58" Type="http://schemas.openxmlformats.org/officeDocument/2006/relationships/customXml" Target="../ink/ink439.xml"/><Relationship Id="rId66" Type="http://schemas.openxmlformats.org/officeDocument/2006/relationships/customXml" Target="../ink/ink443.xml"/><Relationship Id="rId74" Type="http://schemas.openxmlformats.org/officeDocument/2006/relationships/customXml" Target="../ink/ink447.xml"/><Relationship Id="rId5" Type="http://schemas.openxmlformats.org/officeDocument/2006/relationships/image" Target="../media/image1250.png"/><Relationship Id="rId61" Type="http://schemas.openxmlformats.org/officeDocument/2006/relationships/image" Target="../media/image1780.png"/><Relationship Id="rId19" Type="http://schemas.openxmlformats.org/officeDocument/2006/relationships/image" Target="../media/image1320.png"/><Relationship Id="rId14" Type="http://schemas.openxmlformats.org/officeDocument/2006/relationships/customXml" Target="../ink/ink414.xml"/><Relationship Id="rId22" Type="http://schemas.openxmlformats.org/officeDocument/2006/relationships/customXml" Target="../ink/ink418.xml"/><Relationship Id="rId27" Type="http://schemas.openxmlformats.org/officeDocument/2006/relationships/image" Target="../media/image1640.png"/><Relationship Id="rId30" Type="http://schemas.openxmlformats.org/officeDocument/2006/relationships/customXml" Target="../ink/ink422.xml"/><Relationship Id="rId35" Type="http://schemas.openxmlformats.org/officeDocument/2006/relationships/image" Target="../media/image1680.png"/><Relationship Id="rId43" Type="http://schemas.openxmlformats.org/officeDocument/2006/relationships/image" Target="../media/image1720.png"/><Relationship Id="rId48" Type="http://schemas.openxmlformats.org/officeDocument/2006/relationships/customXml" Target="../ink/ink432.xml"/><Relationship Id="rId56" Type="http://schemas.openxmlformats.org/officeDocument/2006/relationships/customXml" Target="../ink/ink438.xml"/><Relationship Id="rId64" Type="http://schemas.openxmlformats.org/officeDocument/2006/relationships/customXml" Target="../ink/ink442.xml"/><Relationship Id="rId69" Type="http://schemas.openxmlformats.org/officeDocument/2006/relationships/image" Target="../media/image1820.png"/><Relationship Id="rId8" Type="http://schemas.openxmlformats.org/officeDocument/2006/relationships/customXml" Target="../ink/ink411.xml"/><Relationship Id="rId51" Type="http://schemas.openxmlformats.org/officeDocument/2006/relationships/customXml" Target="../ink/ink435.xml"/><Relationship Id="rId72" Type="http://schemas.openxmlformats.org/officeDocument/2006/relationships/customXml" Target="../ink/ink446.xml"/><Relationship Id="rId3" Type="http://schemas.openxmlformats.org/officeDocument/2006/relationships/image" Target="../media/image1240.png"/><Relationship Id="rId12" Type="http://schemas.openxmlformats.org/officeDocument/2006/relationships/customXml" Target="../ink/ink413.xml"/><Relationship Id="rId17" Type="http://schemas.openxmlformats.org/officeDocument/2006/relationships/image" Target="../media/image1310.png"/><Relationship Id="rId25" Type="http://schemas.openxmlformats.org/officeDocument/2006/relationships/image" Target="../media/image1630.png"/><Relationship Id="rId33" Type="http://schemas.openxmlformats.org/officeDocument/2006/relationships/image" Target="../media/image1670.png"/><Relationship Id="rId38" Type="http://schemas.openxmlformats.org/officeDocument/2006/relationships/customXml" Target="../ink/ink426.xml"/><Relationship Id="rId46" Type="http://schemas.openxmlformats.org/officeDocument/2006/relationships/customXml" Target="../ink/ink430.xml"/><Relationship Id="rId59" Type="http://schemas.openxmlformats.org/officeDocument/2006/relationships/image" Target="../media/image1770.png"/><Relationship Id="rId67" Type="http://schemas.openxmlformats.org/officeDocument/2006/relationships/image" Target="../media/image1810.png"/><Relationship Id="rId20" Type="http://schemas.openxmlformats.org/officeDocument/2006/relationships/customXml" Target="../ink/ink417.xml"/><Relationship Id="rId41" Type="http://schemas.openxmlformats.org/officeDocument/2006/relationships/image" Target="../media/image1710.png"/><Relationship Id="rId54" Type="http://schemas.openxmlformats.org/officeDocument/2006/relationships/customXml" Target="../ink/ink437.xml"/><Relationship Id="rId62" Type="http://schemas.openxmlformats.org/officeDocument/2006/relationships/customXml" Target="../ink/ink441.xml"/><Relationship Id="rId70" Type="http://schemas.openxmlformats.org/officeDocument/2006/relationships/customXml" Target="../ink/ink445.xml"/><Relationship Id="rId75" Type="http://schemas.openxmlformats.org/officeDocument/2006/relationships/image" Target="../media/image18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0.xml"/><Relationship Id="rId15" Type="http://schemas.openxmlformats.org/officeDocument/2006/relationships/image" Target="../media/image1300.png"/><Relationship Id="rId23" Type="http://schemas.openxmlformats.org/officeDocument/2006/relationships/image" Target="../media/image1620.png"/><Relationship Id="rId28" Type="http://schemas.openxmlformats.org/officeDocument/2006/relationships/customXml" Target="../ink/ink421.xml"/><Relationship Id="rId36" Type="http://schemas.openxmlformats.org/officeDocument/2006/relationships/customXml" Target="../ink/ink425.xml"/><Relationship Id="rId49" Type="http://schemas.openxmlformats.org/officeDocument/2006/relationships/customXml" Target="../ink/ink433.xml"/><Relationship Id="rId57" Type="http://schemas.openxmlformats.org/officeDocument/2006/relationships/image" Target="../media/image1760.png"/><Relationship Id="rId10" Type="http://schemas.openxmlformats.org/officeDocument/2006/relationships/customXml" Target="../ink/ink412.xml"/><Relationship Id="rId31" Type="http://schemas.openxmlformats.org/officeDocument/2006/relationships/image" Target="../media/image1660.png"/><Relationship Id="rId44" Type="http://schemas.openxmlformats.org/officeDocument/2006/relationships/customXml" Target="../ink/ink429.xml"/><Relationship Id="rId52" Type="http://schemas.openxmlformats.org/officeDocument/2006/relationships/customXml" Target="../ink/ink436.xml"/><Relationship Id="rId60" Type="http://schemas.openxmlformats.org/officeDocument/2006/relationships/customXml" Target="../ink/ink440.xml"/><Relationship Id="rId65" Type="http://schemas.openxmlformats.org/officeDocument/2006/relationships/image" Target="../media/image1800.png"/><Relationship Id="rId73" Type="http://schemas.openxmlformats.org/officeDocument/2006/relationships/image" Target="../media/image1840.png"/><Relationship Id="rId4" Type="http://schemas.openxmlformats.org/officeDocument/2006/relationships/customXml" Target="../ink/ink409.xml"/><Relationship Id="rId9" Type="http://schemas.openxmlformats.org/officeDocument/2006/relationships/image" Target="../media/image1270.png"/><Relationship Id="rId13" Type="http://schemas.openxmlformats.org/officeDocument/2006/relationships/image" Target="../media/image1290.png"/><Relationship Id="rId18" Type="http://schemas.openxmlformats.org/officeDocument/2006/relationships/customXml" Target="../ink/ink416.xml"/><Relationship Id="rId39" Type="http://schemas.openxmlformats.org/officeDocument/2006/relationships/image" Target="../media/image1700.png"/><Relationship Id="rId34" Type="http://schemas.openxmlformats.org/officeDocument/2006/relationships/customXml" Target="../ink/ink424.xml"/><Relationship Id="rId50" Type="http://schemas.openxmlformats.org/officeDocument/2006/relationships/customXml" Target="../ink/ink434.xml"/><Relationship Id="rId55" Type="http://schemas.openxmlformats.org/officeDocument/2006/relationships/image" Target="../media/image1750.png"/><Relationship Id="rId7" Type="http://schemas.openxmlformats.org/officeDocument/2006/relationships/image" Target="../media/image1260.png"/><Relationship Id="rId71" Type="http://schemas.openxmlformats.org/officeDocument/2006/relationships/image" Target="../media/image18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png"/><Relationship Id="rId2" Type="http://schemas.openxmlformats.org/officeDocument/2006/relationships/customXml" Target="../ink/ink4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7.png"/><Relationship Id="rId4" Type="http://schemas.openxmlformats.org/officeDocument/2006/relationships/customXml" Target="../ink/ink449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62.xml"/><Relationship Id="rId21" Type="http://schemas.openxmlformats.org/officeDocument/2006/relationships/image" Target="../media/image267.png"/><Relationship Id="rId42" Type="http://schemas.openxmlformats.org/officeDocument/2006/relationships/customXml" Target="../ink/ink470.xml"/><Relationship Id="rId47" Type="http://schemas.openxmlformats.org/officeDocument/2006/relationships/image" Target="../media/image280.png"/><Relationship Id="rId63" Type="http://schemas.openxmlformats.org/officeDocument/2006/relationships/image" Target="../media/image288.png"/><Relationship Id="rId68" Type="http://schemas.openxmlformats.org/officeDocument/2006/relationships/customXml" Target="../ink/ink483.xml"/><Relationship Id="rId84" Type="http://schemas.openxmlformats.org/officeDocument/2006/relationships/customXml" Target="../ink/ink491.xml"/><Relationship Id="rId89" Type="http://schemas.openxmlformats.org/officeDocument/2006/relationships/image" Target="../media/image301.png"/><Relationship Id="rId16" Type="http://schemas.openxmlformats.org/officeDocument/2006/relationships/customXml" Target="../ink/ink457.xml"/><Relationship Id="rId11" Type="http://schemas.openxmlformats.org/officeDocument/2006/relationships/image" Target="../media/image262.png"/><Relationship Id="rId32" Type="http://schemas.openxmlformats.org/officeDocument/2006/relationships/customXml" Target="../ink/ink465.xml"/><Relationship Id="rId37" Type="http://schemas.openxmlformats.org/officeDocument/2006/relationships/image" Target="../media/image275.png"/><Relationship Id="rId53" Type="http://schemas.openxmlformats.org/officeDocument/2006/relationships/image" Target="../media/image283.png"/><Relationship Id="rId58" Type="http://schemas.openxmlformats.org/officeDocument/2006/relationships/customXml" Target="../ink/ink478.xml"/><Relationship Id="rId74" Type="http://schemas.openxmlformats.org/officeDocument/2006/relationships/customXml" Target="../ink/ink486.xml"/><Relationship Id="rId79" Type="http://schemas.openxmlformats.org/officeDocument/2006/relationships/image" Target="../media/image296.png"/><Relationship Id="rId5" Type="http://schemas.openxmlformats.org/officeDocument/2006/relationships/image" Target="../media/image259.png"/><Relationship Id="rId90" Type="http://schemas.openxmlformats.org/officeDocument/2006/relationships/customXml" Target="../ink/ink494.xml"/><Relationship Id="rId95" Type="http://schemas.openxmlformats.org/officeDocument/2006/relationships/image" Target="../media/image304.png"/><Relationship Id="rId22" Type="http://schemas.openxmlformats.org/officeDocument/2006/relationships/customXml" Target="../ink/ink460.xml"/><Relationship Id="rId27" Type="http://schemas.openxmlformats.org/officeDocument/2006/relationships/image" Target="../media/image270.png"/><Relationship Id="rId43" Type="http://schemas.openxmlformats.org/officeDocument/2006/relationships/image" Target="../media/image278.png"/><Relationship Id="rId48" Type="http://schemas.openxmlformats.org/officeDocument/2006/relationships/customXml" Target="../ink/ink473.xml"/><Relationship Id="rId64" Type="http://schemas.openxmlformats.org/officeDocument/2006/relationships/customXml" Target="../ink/ink481.xml"/><Relationship Id="rId69" Type="http://schemas.openxmlformats.org/officeDocument/2006/relationships/image" Target="../media/image291.png"/><Relationship Id="rId80" Type="http://schemas.openxmlformats.org/officeDocument/2006/relationships/customXml" Target="../ink/ink489.xml"/><Relationship Id="rId85" Type="http://schemas.openxmlformats.org/officeDocument/2006/relationships/image" Target="../media/image299.png"/><Relationship Id="rId3" Type="http://schemas.openxmlformats.org/officeDocument/2006/relationships/image" Target="../media/image258.png"/><Relationship Id="rId12" Type="http://schemas.openxmlformats.org/officeDocument/2006/relationships/customXml" Target="../ink/ink455.xml"/><Relationship Id="rId17" Type="http://schemas.openxmlformats.org/officeDocument/2006/relationships/image" Target="../media/image265.png"/><Relationship Id="rId25" Type="http://schemas.openxmlformats.org/officeDocument/2006/relationships/image" Target="../media/image269.png"/><Relationship Id="rId33" Type="http://schemas.openxmlformats.org/officeDocument/2006/relationships/image" Target="../media/image273.png"/><Relationship Id="rId38" Type="http://schemas.openxmlformats.org/officeDocument/2006/relationships/customXml" Target="../ink/ink468.xml"/><Relationship Id="rId46" Type="http://schemas.openxmlformats.org/officeDocument/2006/relationships/customXml" Target="../ink/ink472.xml"/><Relationship Id="rId59" Type="http://schemas.openxmlformats.org/officeDocument/2006/relationships/image" Target="../media/image286.png"/><Relationship Id="rId67" Type="http://schemas.openxmlformats.org/officeDocument/2006/relationships/image" Target="../media/image290.png"/><Relationship Id="rId20" Type="http://schemas.openxmlformats.org/officeDocument/2006/relationships/customXml" Target="../ink/ink459.xml"/><Relationship Id="rId41" Type="http://schemas.openxmlformats.org/officeDocument/2006/relationships/image" Target="../media/image277.png"/><Relationship Id="rId54" Type="http://schemas.openxmlformats.org/officeDocument/2006/relationships/customXml" Target="../ink/ink476.xml"/><Relationship Id="rId62" Type="http://schemas.openxmlformats.org/officeDocument/2006/relationships/customXml" Target="../ink/ink480.xml"/><Relationship Id="rId70" Type="http://schemas.openxmlformats.org/officeDocument/2006/relationships/customXml" Target="../ink/ink484.xml"/><Relationship Id="rId75" Type="http://schemas.openxmlformats.org/officeDocument/2006/relationships/image" Target="../media/image294.png"/><Relationship Id="rId83" Type="http://schemas.openxmlformats.org/officeDocument/2006/relationships/image" Target="../media/image298.png"/><Relationship Id="rId88" Type="http://schemas.openxmlformats.org/officeDocument/2006/relationships/customXml" Target="../ink/ink493.xml"/><Relationship Id="rId91" Type="http://schemas.openxmlformats.org/officeDocument/2006/relationships/image" Target="../media/image302.png"/><Relationship Id="rId96" Type="http://schemas.openxmlformats.org/officeDocument/2006/relationships/customXml" Target="../ink/ink49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52.xml"/><Relationship Id="rId15" Type="http://schemas.openxmlformats.org/officeDocument/2006/relationships/image" Target="../media/image264.png"/><Relationship Id="rId23" Type="http://schemas.openxmlformats.org/officeDocument/2006/relationships/image" Target="../media/image268.png"/><Relationship Id="rId28" Type="http://schemas.openxmlformats.org/officeDocument/2006/relationships/customXml" Target="../ink/ink463.xml"/><Relationship Id="rId36" Type="http://schemas.openxmlformats.org/officeDocument/2006/relationships/customXml" Target="../ink/ink467.xml"/><Relationship Id="rId49" Type="http://schemas.openxmlformats.org/officeDocument/2006/relationships/image" Target="../media/image281.png"/><Relationship Id="rId57" Type="http://schemas.openxmlformats.org/officeDocument/2006/relationships/image" Target="../media/image285.png"/><Relationship Id="rId10" Type="http://schemas.openxmlformats.org/officeDocument/2006/relationships/customXml" Target="../ink/ink454.xml"/><Relationship Id="rId31" Type="http://schemas.openxmlformats.org/officeDocument/2006/relationships/image" Target="../media/image272.png"/><Relationship Id="rId44" Type="http://schemas.openxmlformats.org/officeDocument/2006/relationships/customXml" Target="../ink/ink471.xml"/><Relationship Id="rId52" Type="http://schemas.openxmlformats.org/officeDocument/2006/relationships/customXml" Target="../ink/ink475.xml"/><Relationship Id="rId60" Type="http://schemas.openxmlformats.org/officeDocument/2006/relationships/customXml" Target="../ink/ink479.xml"/><Relationship Id="rId65" Type="http://schemas.openxmlformats.org/officeDocument/2006/relationships/image" Target="../media/image289.png"/><Relationship Id="rId73" Type="http://schemas.openxmlformats.org/officeDocument/2006/relationships/image" Target="../media/image293.png"/><Relationship Id="rId78" Type="http://schemas.openxmlformats.org/officeDocument/2006/relationships/customXml" Target="../ink/ink488.xml"/><Relationship Id="rId81" Type="http://schemas.openxmlformats.org/officeDocument/2006/relationships/image" Target="../media/image297.png"/><Relationship Id="rId86" Type="http://schemas.openxmlformats.org/officeDocument/2006/relationships/customXml" Target="../ink/ink492.xml"/><Relationship Id="rId94" Type="http://schemas.openxmlformats.org/officeDocument/2006/relationships/customXml" Target="../ink/ink496.xml"/><Relationship Id="rId99" Type="http://schemas.openxmlformats.org/officeDocument/2006/relationships/image" Target="../media/image306.png"/><Relationship Id="rId4" Type="http://schemas.openxmlformats.org/officeDocument/2006/relationships/customXml" Target="../ink/ink451.xml"/><Relationship Id="rId9" Type="http://schemas.openxmlformats.org/officeDocument/2006/relationships/image" Target="../media/image261.png"/><Relationship Id="rId13" Type="http://schemas.openxmlformats.org/officeDocument/2006/relationships/image" Target="../media/image263.png"/><Relationship Id="rId18" Type="http://schemas.openxmlformats.org/officeDocument/2006/relationships/customXml" Target="../ink/ink458.xml"/><Relationship Id="rId39" Type="http://schemas.openxmlformats.org/officeDocument/2006/relationships/image" Target="../media/image276.png"/><Relationship Id="rId34" Type="http://schemas.openxmlformats.org/officeDocument/2006/relationships/customXml" Target="../ink/ink466.xml"/><Relationship Id="rId50" Type="http://schemas.openxmlformats.org/officeDocument/2006/relationships/customXml" Target="../ink/ink474.xml"/><Relationship Id="rId55" Type="http://schemas.openxmlformats.org/officeDocument/2006/relationships/image" Target="../media/image284.png"/><Relationship Id="rId76" Type="http://schemas.openxmlformats.org/officeDocument/2006/relationships/customXml" Target="../ink/ink487.xml"/><Relationship Id="rId97" Type="http://schemas.openxmlformats.org/officeDocument/2006/relationships/image" Target="../media/image305.png"/><Relationship Id="rId7" Type="http://schemas.openxmlformats.org/officeDocument/2006/relationships/image" Target="../media/image260.png"/><Relationship Id="rId71" Type="http://schemas.openxmlformats.org/officeDocument/2006/relationships/image" Target="../media/image292.png"/><Relationship Id="rId92" Type="http://schemas.openxmlformats.org/officeDocument/2006/relationships/customXml" Target="../ink/ink495.xml"/><Relationship Id="rId2" Type="http://schemas.openxmlformats.org/officeDocument/2006/relationships/customXml" Target="../ink/ink450.xml"/><Relationship Id="rId29" Type="http://schemas.openxmlformats.org/officeDocument/2006/relationships/image" Target="../media/image271.png"/><Relationship Id="rId24" Type="http://schemas.openxmlformats.org/officeDocument/2006/relationships/customXml" Target="../ink/ink461.xml"/><Relationship Id="rId40" Type="http://schemas.openxmlformats.org/officeDocument/2006/relationships/customXml" Target="../ink/ink469.xml"/><Relationship Id="rId45" Type="http://schemas.openxmlformats.org/officeDocument/2006/relationships/image" Target="../media/image279.png"/><Relationship Id="rId66" Type="http://schemas.openxmlformats.org/officeDocument/2006/relationships/customXml" Target="../ink/ink482.xml"/><Relationship Id="rId87" Type="http://schemas.openxmlformats.org/officeDocument/2006/relationships/image" Target="../media/image300.png"/><Relationship Id="rId61" Type="http://schemas.openxmlformats.org/officeDocument/2006/relationships/image" Target="../media/image287.png"/><Relationship Id="rId82" Type="http://schemas.openxmlformats.org/officeDocument/2006/relationships/customXml" Target="../ink/ink490.xml"/><Relationship Id="rId19" Type="http://schemas.openxmlformats.org/officeDocument/2006/relationships/image" Target="../media/image266.png"/><Relationship Id="rId14" Type="http://schemas.openxmlformats.org/officeDocument/2006/relationships/customXml" Target="../ink/ink456.xml"/><Relationship Id="rId30" Type="http://schemas.openxmlformats.org/officeDocument/2006/relationships/customXml" Target="../ink/ink464.xml"/><Relationship Id="rId35" Type="http://schemas.openxmlformats.org/officeDocument/2006/relationships/image" Target="../media/image274.png"/><Relationship Id="rId56" Type="http://schemas.openxmlformats.org/officeDocument/2006/relationships/customXml" Target="../ink/ink477.xml"/><Relationship Id="rId77" Type="http://schemas.openxmlformats.org/officeDocument/2006/relationships/image" Target="../media/image295.png"/><Relationship Id="rId8" Type="http://schemas.openxmlformats.org/officeDocument/2006/relationships/customXml" Target="../ink/ink453.xml"/><Relationship Id="rId51" Type="http://schemas.openxmlformats.org/officeDocument/2006/relationships/image" Target="../media/image282.png"/><Relationship Id="rId72" Type="http://schemas.openxmlformats.org/officeDocument/2006/relationships/customXml" Target="../ink/ink485.xml"/><Relationship Id="rId93" Type="http://schemas.openxmlformats.org/officeDocument/2006/relationships/image" Target="../media/image303.png"/><Relationship Id="rId98" Type="http://schemas.openxmlformats.org/officeDocument/2006/relationships/customXml" Target="../ink/ink498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1.xml"/><Relationship Id="rId21" Type="http://schemas.openxmlformats.org/officeDocument/2006/relationships/image" Target="../media/image313.png"/><Relationship Id="rId42" Type="http://schemas.openxmlformats.org/officeDocument/2006/relationships/customXml" Target="../ink/ink519.xml"/><Relationship Id="rId47" Type="http://schemas.openxmlformats.org/officeDocument/2006/relationships/image" Target="../media/image326.png"/><Relationship Id="rId63" Type="http://schemas.openxmlformats.org/officeDocument/2006/relationships/image" Target="../media/image332.png"/><Relationship Id="rId68" Type="http://schemas.openxmlformats.org/officeDocument/2006/relationships/customXml" Target="../ink/ink532.xml"/><Relationship Id="rId84" Type="http://schemas.openxmlformats.org/officeDocument/2006/relationships/customXml" Target="../ink/ink540.xml"/><Relationship Id="rId89" Type="http://schemas.openxmlformats.org/officeDocument/2006/relationships/image" Target="../media/image343.png"/><Relationship Id="rId16" Type="http://schemas.openxmlformats.org/officeDocument/2006/relationships/customXml" Target="../ink/ink506.xml"/><Relationship Id="rId11" Type="http://schemas.openxmlformats.org/officeDocument/2006/relationships/image" Target="../media/image311.png"/><Relationship Id="rId32" Type="http://schemas.openxmlformats.org/officeDocument/2006/relationships/customXml" Target="../ink/ink514.xml"/><Relationship Id="rId37" Type="http://schemas.openxmlformats.org/officeDocument/2006/relationships/image" Target="../media/image321.png"/><Relationship Id="rId53" Type="http://schemas.openxmlformats.org/officeDocument/2006/relationships/image" Target="../media/image329.png"/><Relationship Id="rId58" Type="http://schemas.openxmlformats.org/officeDocument/2006/relationships/customXml" Target="../ink/ink527.xml"/><Relationship Id="rId74" Type="http://schemas.openxmlformats.org/officeDocument/2006/relationships/customXml" Target="../ink/ink535.xml"/><Relationship Id="rId79" Type="http://schemas.openxmlformats.org/officeDocument/2006/relationships/image" Target="../media/image338.png"/><Relationship Id="rId5" Type="http://schemas.openxmlformats.org/officeDocument/2006/relationships/image" Target="../media/image308.png"/><Relationship Id="rId14" Type="http://schemas.openxmlformats.org/officeDocument/2006/relationships/customXml" Target="../ink/ink505.xml"/><Relationship Id="rId22" Type="http://schemas.openxmlformats.org/officeDocument/2006/relationships/customXml" Target="../ink/ink509.xml"/><Relationship Id="rId27" Type="http://schemas.openxmlformats.org/officeDocument/2006/relationships/image" Target="../media/image316.png"/><Relationship Id="rId30" Type="http://schemas.openxmlformats.org/officeDocument/2006/relationships/customXml" Target="../ink/ink513.xml"/><Relationship Id="rId35" Type="http://schemas.openxmlformats.org/officeDocument/2006/relationships/image" Target="../media/image320.png"/><Relationship Id="rId43" Type="http://schemas.openxmlformats.org/officeDocument/2006/relationships/image" Target="../media/image324.png"/><Relationship Id="rId48" Type="http://schemas.openxmlformats.org/officeDocument/2006/relationships/customXml" Target="../ink/ink522.xml"/><Relationship Id="rId56" Type="http://schemas.openxmlformats.org/officeDocument/2006/relationships/customXml" Target="../ink/ink526.xml"/><Relationship Id="rId64" Type="http://schemas.openxmlformats.org/officeDocument/2006/relationships/customXml" Target="../ink/ink530.xml"/><Relationship Id="rId69" Type="http://schemas.openxmlformats.org/officeDocument/2006/relationships/image" Target="../media/image292.png"/><Relationship Id="rId77" Type="http://schemas.openxmlformats.org/officeDocument/2006/relationships/image" Target="../media/image337.png"/><Relationship Id="rId8" Type="http://schemas.openxmlformats.org/officeDocument/2006/relationships/customXml" Target="../ink/ink502.xml"/><Relationship Id="rId51" Type="http://schemas.openxmlformats.org/officeDocument/2006/relationships/image" Target="../media/image328.png"/><Relationship Id="rId72" Type="http://schemas.openxmlformats.org/officeDocument/2006/relationships/customXml" Target="../ink/ink534.xml"/><Relationship Id="rId80" Type="http://schemas.openxmlformats.org/officeDocument/2006/relationships/customXml" Target="../ink/ink538.xml"/><Relationship Id="rId85" Type="http://schemas.openxmlformats.org/officeDocument/2006/relationships/image" Target="../media/image341.png"/><Relationship Id="rId3" Type="http://schemas.openxmlformats.org/officeDocument/2006/relationships/image" Target="../media/image307.png"/><Relationship Id="rId12" Type="http://schemas.openxmlformats.org/officeDocument/2006/relationships/customXml" Target="../ink/ink504.xml"/><Relationship Id="rId17" Type="http://schemas.openxmlformats.org/officeDocument/2006/relationships/image" Target="../media/image265.png"/><Relationship Id="rId25" Type="http://schemas.openxmlformats.org/officeDocument/2006/relationships/image" Target="../media/image315.png"/><Relationship Id="rId33" Type="http://schemas.openxmlformats.org/officeDocument/2006/relationships/image" Target="../media/image319.png"/><Relationship Id="rId38" Type="http://schemas.openxmlformats.org/officeDocument/2006/relationships/customXml" Target="../ink/ink517.xml"/><Relationship Id="rId46" Type="http://schemas.openxmlformats.org/officeDocument/2006/relationships/customXml" Target="../ink/ink521.xml"/><Relationship Id="rId59" Type="http://schemas.openxmlformats.org/officeDocument/2006/relationships/image" Target="../media/image286.png"/><Relationship Id="rId67" Type="http://schemas.openxmlformats.org/officeDocument/2006/relationships/image" Target="../media/image334.png"/><Relationship Id="rId20" Type="http://schemas.openxmlformats.org/officeDocument/2006/relationships/customXml" Target="../ink/ink508.xml"/><Relationship Id="rId41" Type="http://schemas.openxmlformats.org/officeDocument/2006/relationships/image" Target="../media/image323.png"/><Relationship Id="rId54" Type="http://schemas.openxmlformats.org/officeDocument/2006/relationships/customXml" Target="../ink/ink525.xml"/><Relationship Id="rId62" Type="http://schemas.openxmlformats.org/officeDocument/2006/relationships/customXml" Target="../ink/ink529.xml"/><Relationship Id="rId70" Type="http://schemas.openxmlformats.org/officeDocument/2006/relationships/customXml" Target="../ink/ink533.xml"/><Relationship Id="rId75" Type="http://schemas.openxmlformats.org/officeDocument/2006/relationships/image" Target="../media/image336.png"/><Relationship Id="rId83" Type="http://schemas.openxmlformats.org/officeDocument/2006/relationships/image" Target="../media/image340.png"/><Relationship Id="rId88" Type="http://schemas.openxmlformats.org/officeDocument/2006/relationships/customXml" Target="../ink/ink54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1.xml"/><Relationship Id="rId15" Type="http://schemas.openxmlformats.org/officeDocument/2006/relationships/image" Target="../media/image264.png"/><Relationship Id="rId23" Type="http://schemas.openxmlformats.org/officeDocument/2006/relationships/image" Target="../media/image314.png"/><Relationship Id="rId28" Type="http://schemas.openxmlformats.org/officeDocument/2006/relationships/customXml" Target="../ink/ink512.xml"/><Relationship Id="rId36" Type="http://schemas.openxmlformats.org/officeDocument/2006/relationships/customXml" Target="../ink/ink516.xml"/><Relationship Id="rId49" Type="http://schemas.openxmlformats.org/officeDocument/2006/relationships/image" Target="../media/image327.png"/><Relationship Id="rId57" Type="http://schemas.openxmlformats.org/officeDocument/2006/relationships/image" Target="../media/image330.png"/><Relationship Id="rId10" Type="http://schemas.openxmlformats.org/officeDocument/2006/relationships/customXml" Target="../ink/ink503.xml"/><Relationship Id="rId31" Type="http://schemas.openxmlformats.org/officeDocument/2006/relationships/image" Target="../media/image318.png"/><Relationship Id="rId44" Type="http://schemas.openxmlformats.org/officeDocument/2006/relationships/customXml" Target="../ink/ink520.xml"/><Relationship Id="rId52" Type="http://schemas.openxmlformats.org/officeDocument/2006/relationships/customXml" Target="../ink/ink524.xml"/><Relationship Id="rId60" Type="http://schemas.openxmlformats.org/officeDocument/2006/relationships/customXml" Target="../ink/ink528.xml"/><Relationship Id="rId65" Type="http://schemas.openxmlformats.org/officeDocument/2006/relationships/image" Target="../media/image333.png"/><Relationship Id="rId73" Type="http://schemas.openxmlformats.org/officeDocument/2006/relationships/image" Target="../media/image294.png"/><Relationship Id="rId78" Type="http://schemas.openxmlformats.org/officeDocument/2006/relationships/customXml" Target="../ink/ink537.xml"/><Relationship Id="rId81" Type="http://schemas.openxmlformats.org/officeDocument/2006/relationships/image" Target="../media/image339.png"/><Relationship Id="rId86" Type="http://schemas.openxmlformats.org/officeDocument/2006/relationships/customXml" Target="../ink/ink541.xml"/><Relationship Id="rId4" Type="http://schemas.openxmlformats.org/officeDocument/2006/relationships/customXml" Target="../ink/ink500.xml"/><Relationship Id="rId9" Type="http://schemas.openxmlformats.org/officeDocument/2006/relationships/image" Target="../media/image310.png"/><Relationship Id="rId13" Type="http://schemas.openxmlformats.org/officeDocument/2006/relationships/image" Target="../media/image312.png"/><Relationship Id="rId18" Type="http://schemas.openxmlformats.org/officeDocument/2006/relationships/customXml" Target="../ink/ink507.xml"/><Relationship Id="rId39" Type="http://schemas.openxmlformats.org/officeDocument/2006/relationships/image" Target="../media/image322.png"/><Relationship Id="rId34" Type="http://schemas.openxmlformats.org/officeDocument/2006/relationships/customXml" Target="../ink/ink515.xml"/><Relationship Id="rId50" Type="http://schemas.openxmlformats.org/officeDocument/2006/relationships/customXml" Target="../ink/ink523.xml"/><Relationship Id="rId55" Type="http://schemas.openxmlformats.org/officeDocument/2006/relationships/image" Target="../media/image284.png"/><Relationship Id="rId76" Type="http://schemas.openxmlformats.org/officeDocument/2006/relationships/customXml" Target="../ink/ink536.xml"/><Relationship Id="rId7" Type="http://schemas.openxmlformats.org/officeDocument/2006/relationships/image" Target="../media/image309.png"/><Relationship Id="rId71" Type="http://schemas.openxmlformats.org/officeDocument/2006/relationships/image" Target="../media/image335.png"/><Relationship Id="rId2" Type="http://schemas.openxmlformats.org/officeDocument/2006/relationships/customXml" Target="../ink/ink499.xml"/><Relationship Id="rId29" Type="http://schemas.openxmlformats.org/officeDocument/2006/relationships/image" Target="../media/image317.png"/><Relationship Id="rId24" Type="http://schemas.openxmlformats.org/officeDocument/2006/relationships/customXml" Target="../ink/ink510.xml"/><Relationship Id="rId40" Type="http://schemas.openxmlformats.org/officeDocument/2006/relationships/customXml" Target="../ink/ink518.xml"/><Relationship Id="rId45" Type="http://schemas.openxmlformats.org/officeDocument/2006/relationships/image" Target="../media/image325.png"/><Relationship Id="rId66" Type="http://schemas.openxmlformats.org/officeDocument/2006/relationships/customXml" Target="../ink/ink531.xml"/><Relationship Id="rId87" Type="http://schemas.openxmlformats.org/officeDocument/2006/relationships/image" Target="../media/image342.png"/><Relationship Id="rId61" Type="http://schemas.openxmlformats.org/officeDocument/2006/relationships/image" Target="../media/image331.png"/><Relationship Id="rId82" Type="http://schemas.openxmlformats.org/officeDocument/2006/relationships/customXml" Target="../ink/ink539.xml"/><Relationship Id="rId19" Type="http://schemas.openxmlformats.org/officeDocument/2006/relationships/image" Target="../media/image26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34" Type="http://schemas.openxmlformats.org/officeDocument/2006/relationships/image" Target="../media/image18.png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7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66" Type="http://schemas.openxmlformats.org/officeDocument/2006/relationships/image" Target="../media/image34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56" Type="http://schemas.openxmlformats.org/officeDocument/2006/relationships/image" Target="../media/image29.png"/><Relationship Id="rId64" Type="http://schemas.openxmlformats.org/officeDocument/2006/relationships/image" Target="../media/image33.png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21" Type="http://schemas.openxmlformats.org/officeDocument/2006/relationships/image" Target="../media/image45.png"/><Relationship Id="rId34" Type="http://schemas.openxmlformats.org/officeDocument/2006/relationships/customXml" Target="../ink/ink50.xml"/><Relationship Id="rId7" Type="http://schemas.openxmlformats.org/officeDocument/2006/relationships/image" Target="../media/image38.png"/><Relationship Id="rId12" Type="http://schemas.openxmlformats.org/officeDocument/2006/relationships/customXml" Target="../ink/ink39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6.xml"/><Relationship Id="rId11" Type="http://schemas.openxmlformats.org/officeDocument/2006/relationships/image" Target="../media/image40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53.png"/><Relationship Id="rId5" Type="http://schemas.openxmlformats.org/officeDocument/2006/relationships/image" Target="../media/image37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" Type="http://schemas.openxmlformats.org/officeDocument/2006/relationships/customXml" Target="../ink/ink35.xml"/><Relationship Id="rId9" Type="http://schemas.openxmlformats.org/officeDocument/2006/relationships/image" Target="../media/image39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48.png"/><Relationship Id="rId30" Type="http://schemas.openxmlformats.org/officeDocument/2006/relationships/customXml" Target="../ink/ink48.xml"/><Relationship Id="rId35" Type="http://schemas.openxmlformats.org/officeDocument/2006/relationships/image" Target="../media/image52.png"/><Relationship Id="rId8" Type="http://schemas.openxmlformats.org/officeDocument/2006/relationships/customXml" Target="../ink/ink37.xml"/><Relationship Id="rId3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55.xml"/><Relationship Id="rId13" Type="http://schemas.openxmlformats.org/officeDocument/2006/relationships/image" Target="../media/image59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" Type="http://schemas.openxmlformats.org/officeDocument/2006/relationships/image" Target="../media/image54.png"/><Relationship Id="rId21" Type="http://schemas.openxmlformats.org/officeDocument/2006/relationships/image" Target="../media/image63.png"/><Relationship Id="rId7" Type="http://schemas.openxmlformats.org/officeDocument/2006/relationships/image" Target="../media/image56.png"/><Relationship Id="rId12" Type="http://schemas.openxmlformats.org/officeDocument/2006/relationships/customXml" Target="../ink/ink57.xml"/><Relationship Id="rId17" Type="http://schemas.openxmlformats.org/officeDocument/2006/relationships/image" Target="../media/image61.png"/><Relationship Id="rId25" Type="http://schemas.openxmlformats.org/officeDocument/2006/relationships/image" Target="../media/image65.png"/><Relationship Id="rId2" Type="http://schemas.openxmlformats.org/officeDocument/2006/relationships/customXml" Target="../ink/ink52.xml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4.xml"/><Relationship Id="rId11" Type="http://schemas.openxmlformats.org/officeDocument/2006/relationships/image" Target="../media/image58.png"/><Relationship Id="rId24" Type="http://schemas.openxmlformats.org/officeDocument/2006/relationships/customXml" Target="../ink/ink63.xml"/><Relationship Id="rId5" Type="http://schemas.openxmlformats.org/officeDocument/2006/relationships/image" Target="../media/image55.png"/><Relationship Id="rId15" Type="http://schemas.openxmlformats.org/officeDocument/2006/relationships/image" Target="../media/image60.png"/><Relationship Id="rId23" Type="http://schemas.openxmlformats.org/officeDocument/2006/relationships/image" Target="../media/image64.png"/><Relationship Id="rId10" Type="http://schemas.openxmlformats.org/officeDocument/2006/relationships/customXml" Target="../ink/ink56.xml"/><Relationship Id="rId19" Type="http://schemas.openxmlformats.org/officeDocument/2006/relationships/image" Target="../media/image62.png"/><Relationship Id="rId4" Type="http://schemas.openxmlformats.org/officeDocument/2006/relationships/customXml" Target="../ink/ink53.xml"/><Relationship Id="rId9" Type="http://schemas.openxmlformats.org/officeDocument/2006/relationships/image" Target="../media/image57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6.xml"/><Relationship Id="rId18" Type="http://schemas.openxmlformats.org/officeDocument/2006/relationships/image" Target="../media/image70.png"/><Relationship Id="rId26" Type="http://schemas.openxmlformats.org/officeDocument/2006/relationships/image" Target="../media/image74.png"/><Relationship Id="rId39" Type="http://schemas.openxmlformats.org/officeDocument/2006/relationships/customXml" Target="../ink/ink79.xml"/><Relationship Id="rId21" Type="http://schemas.openxmlformats.org/officeDocument/2006/relationships/customXml" Target="../ink/ink70.xml"/><Relationship Id="rId34" Type="http://schemas.openxmlformats.org/officeDocument/2006/relationships/image" Target="../media/image78.png"/><Relationship Id="rId42" Type="http://schemas.openxmlformats.org/officeDocument/2006/relationships/image" Target="../media/image82.png"/><Relationship Id="rId47" Type="http://schemas.openxmlformats.org/officeDocument/2006/relationships/customXml" Target="../ink/ink83.xml"/><Relationship Id="rId7" Type="http://schemas.openxmlformats.org/officeDocument/2006/relationships/image" Target="../media/image7.emf"/><Relationship Id="rId2" Type="http://schemas.openxmlformats.org/officeDocument/2006/relationships/image" Target="../media/image3.emf"/><Relationship Id="rId16" Type="http://schemas.openxmlformats.org/officeDocument/2006/relationships/image" Target="../media/image69.png"/><Relationship Id="rId29" Type="http://schemas.openxmlformats.org/officeDocument/2006/relationships/customXml" Target="../ink/ink7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11" Type="http://schemas.openxmlformats.org/officeDocument/2006/relationships/customXml" Target="../ink/ink65.xml"/><Relationship Id="rId24" Type="http://schemas.openxmlformats.org/officeDocument/2006/relationships/image" Target="../media/image73.png"/><Relationship Id="rId32" Type="http://schemas.openxmlformats.org/officeDocument/2006/relationships/image" Target="../media/image77.png"/><Relationship Id="rId37" Type="http://schemas.openxmlformats.org/officeDocument/2006/relationships/customXml" Target="../ink/ink78.xml"/><Relationship Id="rId40" Type="http://schemas.openxmlformats.org/officeDocument/2006/relationships/image" Target="../media/image81.png"/><Relationship Id="rId45" Type="http://schemas.openxmlformats.org/officeDocument/2006/relationships/customXml" Target="../ink/ink82.xml"/><Relationship Id="rId5" Type="http://schemas.openxmlformats.org/officeDocument/2006/relationships/image" Target="../media/image5.emf"/><Relationship Id="rId15" Type="http://schemas.openxmlformats.org/officeDocument/2006/relationships/customXml" Target="../ink/ink67.xml"/><Relationship Id="rId23" Type="http://schemas.openxmlformats.org/officeDocument/2006/relationships/customXml" Target="../ink/ink71.xml"/><Relationship Id="rId28" Type="http://schemas.openxmlformats.org/officeDocument/2006/relationships/image" Target="../media/image75.png"/><Relationship Id="rId36" Type="http://schemas.openxmlformats.org/officeDocument/2006/relationships/image" Target="../media/image79.png"/><Relationship Id="rId10" Type="http://schemas.openxmlformats.org/officeDocument/2006/relationships/image" Target="../media/image10.emf"/><Relationship Id="rId19" Type="http://schemas.openxmlformats.org/officeDocument/2006/relationships/customXml" Target="../ink/ink69.xml"/><Relationship Id="rId31" Type="http://schemas.openxmlformats.org/officeDocument/2006/relationships/customXml" Target="../ink/ink75.xml"/><Relationship Id="rId44" Type="http://schemas.openxmlformats.org/officeDocument/2006/relationships/image" Target="../media/image83.png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68.png"/><Relationship Id="rId22" Type="http://schemas.openxmlformats.org/officeDocument/2006/relationships/image" Target="../media/image72.png"/><Relationship Id="rId27" Type="http://schemas.openxmlformats.org/officeDocument/2006/relationships/customXml" Target="../ink/ink73.xml"/><Relationship Id="rId30" Type="http://schemas.openxmlformats.org/officeDocument/2006/relationships/image" Target="../media/image76.png"/><Relationship Id="rId35" Type="http://schemas.openxmlformats.org/officeDocument/2006/relationships/customXml" Target="../ink/ink77.xml"/><Relationship Id="rId43" Type="http://schemas.openxmlformats.org/officeDocument/2006/relationships/customXml" Target="../ink/ink81.xml"/><Relationship Id="rId48" Type="http://schemas.openxmlformats.org/officeDocument/2006/relationships/image" Target="../media/image85.png"/><Relationship Id="rId8" Type="http://schemas.openxmlformats.org/officeDocument/2006/relationships/image" Target="../media/image8.emf"/><Relationship Id="rId3" Type="http://schemas.openxmlformats.org/officeDocument/2006/relationships/package" Target="../embeddings/Microsoft_Excel_Worksheet.xlsx"/><Relationship Id="rId12" Type="http://schemas.openxmlformats.org/officeDocument/2006/relationships/image" Target="../media/image67.png"/><Relationship Id="rId17" Type="http://schemas.openxmlformats.org/officeDocument/2006/relationships/customXml" Target="../ink/ink68.xml"/><Relationship Id="rId25" Type="http://schemas.openxmlformats.org/officeDocument/2006/relationships/customXml" Target="../ink/ink72.xml"/><Relationship Id="rId33" Type="http://schemas.openxmlformats.org/officeDocument/2006/relationships/customXml" Target="../ink/ink76.xml"/><Relationship Id="rId38" Type="http://schemas.openxmlformats.org/officeDocument/2006/relationships/image" Target="../media/image80.png"/><Relationship Id="rId46" Type="http://schemas.openxmlformats.org/officeDocument/2006/relationships/image" Target="../media/image84.png"/><Relationship Id="rId20" Type="http://schemas.openxmlformats.org/officeDocument/2006/relationships/image" Target="../media/image71.png"/><Relationship Id="rId41" Type="http://schemas.openxmlformats.org/officeDocument/2006/relationships/customXml" Target="../ink/ink8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9.xml"/><Relationship Id="rId18" Type="http://schemas.openxmlformats.org/officeDocument/2006/relationships/image" Target="../media/image430.png"/><Relationship Id="rId26" Type="http://schemas.openxmlformats.org/officeDocument/2006/relationships/image" Target="../media/image470.png"/><Relationship Id="rId39" Type="http://schemas.openxmlformats.org/officeDocument/2006/relationships/customXml" Target="../ink/ink102.xml"/><Relationship Id="rId21" Type="http://schemas.openxmlformats.org/officeDocument/2006/relationships/customXml" Target="../ink/ink93.xml"/><Relationship Id="rId34" Type="http://schemas.openxmlformats.org/officeDocument/2006/relationships/image" Target="../media/image510.png"/><Relationship Id="rId42" Type="http://schemas.openxmlformats.org/officeDocument/2006/relationships/image" Target="../media/image550.png"/><Relationship Id="rId7" Type="http://schemas.openxmlformats.org/officeDocument/2006/relationships/customXml" Target="../ink/ink86.xml"/><Relationship Id="rId2" Type="http://schemas.openxmlformats.org/officeDocument/2006/relationships/image" Target="../media/image2.png"/><Relationship Id="rId16" Type="http://schemas.openxmlformats.org/officeDocument/2006/relationships/image" Target="../media/image420.png"/><Relationship Id="rId20" Type="http://schemas.openxmlformats.org/officeDocument/2006/relationships/image" Target="../media/image440.png"/><Relationship Id="rId29" Type="http://schemas.openxmlformats.org/officeDocument/2006/relationships/customXml" Target="../ink/ink97.xml"/><Relationship Id="rId41" Type="http://schemas.openxmlformats.org/officeDocument/2006/relationships/customXml" Target="../ink/ink1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customXml" Target="../ink/ink88.xml"/><Relationship Id="rId24" Type="http://schemas.openxmlformats.org/officeDocument/2006/relationships/image" Target="../media/image460.png"/><Relationship Id="rId32" Type="http://schemas.openxmlformats.org/officeDocument/2006/relationships/image" Target="../media/image500.png"/><Relationship Id="rId37" Type="http://schemas.openxmlformats.org/officeDocument/2006/relationships/customXml" Target="../ink/ink101.xml"/><Relationship Id="rId40" Type="http://schemas.openxmlformats.org/officeDocument/2006/relationships/image" Target="../media/image540.png"/><Relationship Id="rId5" Type="http://schemas.openxmlformats.org/officeDocument/2006/relationships/customXml" Target="../ink/ink85.xml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480.png"/><Relationship Id="rId36" Type="http://schemas.openxmlformats.org/officeDocument/2006/relationships/image" Target="../media/image520.png"/><Relationship Id="rId10" Type="http://schemas.openxmlformats.org/officeDocument/2006/relationships/image" Target="../media/image390.png"/><Relationship Id="rId19" Type="http://schemas.openxmlformats.org/officeDocument/2006/relationships/customXml" Target="../ink/ink92.xml"/><Relationship Id="rId31" Type="http://schemas.openxmlformats.org/officeDocument/2006/relationships/customXml" Target="../ink/ink98.xml"/><Relationship Id="rId44" Type="http://schemas.openxmlformats.org/officeDocument/2006/relationships/image" Target="../media/image560.png"/><Relationship Id="rId4" Type="http://schemas.openxmlformats.org/officeDocument/2006/relationships/image" Target="../media/image360.png"/><Relationship Id="rId9" Type="http://schemas.openxmlformats.org/officeDocument/2006/relationships/customXml" Target="../ink/ink87.xml"/><Relationship Id="rId14" Type="http://schemas.openxmlformats.org/officeDocument/2006/relationships/image" Target="../media/image410.png"/><Relationship Id="rId22" Type="http://schemas.openxmlformats.org/officeDocument/2006/relationships/image" Target="../media/image450.png"/><Relationship Id="rId27" Type="http://schemas.openxmlformats.org/officeDocument/2006/relationships/customXml" Target="../ink/ink96.xml"/><Relationship Id="rId30" Type="http://schemas.openxmlformats.org/officeDocument/2006/relationships/image" Target="../media/image490.png"/><Relationship Id="rId35" Type="http://schemas.openxmlformats.org/officeDocument/2006/relationships/customXml" Target="../ink/ink100.xml"/><Relationship Id="rId43" Type="http://schemas.openxmlformats.org/officeDocument/2006/relationships/customXml" Target="../ink/ink104.xml"/><Relationship Id="rId8" Type="http://schemas.openxmlformats.org/officeDocument/2006/relationships/image" Target="../media/image380.png"/><Relationship Id="rId3" Type="http://schemas.openxmlformats.org/officeDocument/2006/relationships/customXml" Target="../ink/ink84.xml"/><Relationship Id="rId12" Type="http://schemas.openxmlformats.org/officeDocument/2006/relationships/image" Target="../media/image400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5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50868-21F6-F3B2-8CDA-33E0228B8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BDB5C1-2622-7D64-7E87-F051C15514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Modelagem de dados.</a:t>
            </a:r>
          </a:p>
        </p:txBody>
      </p:sp>
    </p:spTree>
    <p:extLst>
      <p:ext uri="{BB962C8B-B14F-4D97-AF65-F5344CB8AC3E}">
        <p14:creationId xmlns:p14="http://schemas.microsoft.com/office/powerpoint/2010/main" val="1789307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FC3C211-F738-2D49-A8D9-39CC6435E136}"/>
              </a:ext>
            </a:extLst>
          </p:cNvPr>
          <p:cNvGrpSpPr/>
          <p:nvPr/>
        </p:nvGrpSpPr>
        <p:grpSpPr>
          <a:xfrm>
            <a:off x="8808720" y="119070"/>
            <a:ext cx="3211830" cy="1676013"/>
            <a:chOff x="8980170" y="4896810"/>
            <a:chExt cx="3211830" cy="167601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85F65AE-6AE4-F103-58C5-6AFBEEC42995}"/>
                </a:ext>
              </a:extLst>
            </p:cNvPr>
            <p:cNvSpPr/>
            <p:nvPr/>
          </p:nvSpPr>
          <p:spPr>
            <a:xfrm>
              <a:off x="8980170" y="4896810"/>
              <a:ext cx="3211830" cy="1028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/>
                <a:t>DER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7F1B9BA-2811-9CE4-501D-1D71BD5E3929}"/>
                </a:ext>
              </a:extLst>
            </p:cNvPr>
            <p:cNvSpPr/>
            <p:nvPr/>
          </p:nvSpPr>
          <p:spPr>
            <a:xfrm>
              <a:off x="9260205" y="5669853"/>
              <a:ext cx="2651760" cy="902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Dentista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1B3DEE1-A24F-E15A-615C-2DB7D22E2FB5}"/>
              </a:ext>
            </a:extLst>
          </p:cNvPr>
          <p:cNvSpPr/>
          <p:nvPr/>
        </p:nvSpPr>
        <p:spPr>
          <a:xfrm>
            <a:off x="4991075" y="517573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7838B7-19C1-A91B-F392-FA457D3830C3}"/>
              </a:ext>
            </a:extLst>
          </p:cNvPr>
          <p:cNvSpPr/>
          <p:nvPr/>
        </p:nvSpPr>
        <p:spPr>
          <a:xfrm>
            <a:off x="452382" y="5174708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Usuário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DA7814-3BB4-6C5F-6A27-72B056B7567B}"/>
              </a:ext>
            </a:extLst>
          </p:cNvPr>
          <p:cNvSpPr/>
          <p:nvPr/>
        </p:nvSpPr>
        <p:spPr>
          <a:xfrm>
            <a:off x="4994909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Agenda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EA9A-A603-7A84-453F-7B59F3D1F417}"/>
              </a:ext>
            </a:extLst>
          </p:cNvPr>
          <p:cNvSpPr/>
          <p:nvPr/>
        </p:nvSpPr>
        <p:spPr>
          <a:xfrm>
            <a:off x="452382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3C9B2B-CF44-954F-ADB0-56CB02D060AA}"/>
              </a:ext>
            </a:extLst>
          </p:cNvPr>
          <p:cNvSpPr/>
          <p:nvPr/>
        </p:nvSpPr>
        <p:spPr>
          <a:xfrm>
            <a:off x="790489" y="1190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E37509-8506-870C-67A6-2B523D72263E}"/>
              </a:ext>
            </a:extLst>
          </p:cNvPr>
          <p:cNvSpPr/>
          <p:nvPr/>
        </p:nvSpPr>
        <p:spPr>
          <a:xfrm>
            <a:off x="9288780" y="3067546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BAF30-F4B7-7C72-5826-684ABBAB096F}"/>
              </a:ext>
            </a:extLst>
          </p:cNvPr>
          <p:cNvSpPr/>
          <p:nvPr/>
        </p:nvSpPr>
        <p:spPr>
          <a:xfrm>
            <a:off x="4991072" y="92377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</a:t>
            </a:r>
            <a:endParaRPr lang="pt-BR" dirty="0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FB76B82-C23C-CFC3-6FB5-A1822C4B6404}"/>
              </a:ext>
            </a:extLst>
          </p:cNvPr>
          <p:cNvSpPr/>
          <p:nvPr/>
        </p:nvSpPr>
        <p:spPr>
          <a:xfrm>
            <a:off x="4991073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C02FD746-264E-D68A-E89E-81CADAB61353}"/>
              </a:ext>
            </a:extLst>
          </p:cNvPr>
          <p:cNvSpPr/>
          <p:nvPr/>
        </p:nvSpPr>
        <p:spPr>
          <a:xfrm>
            <a:off x="2723645" y="2969167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6DF781B-303C-AEE3-A449-E042A18F5422}"/>
              </a:ext>
            </a:extLst>
          </p:cNvPr>
          <p:cNvSpPr/>
          <p:nvPr/>
        </p:nvSpPr>
        <p:spPr>
          <a:xfrm>
            <a:off x="4991074" y="1915609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76CC1DB3-D080-F43E-2582-30D00C3906D9}"/>
              </a:ext>
            </a:extLst>
          </p:cNvPr>
          <p:cNvSpPr/>
          <p:nvPr/>
        </p:nvSpPr>
        <p:spPr>
          <a:xfrm>
            <a:off x="7141844" y="2984392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47E56A9-9A13-5ED5-4964-0E5893968FF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319309" y="3432082"/>
            <a:ext cx="40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BBD5AB7-1FBC-ABE9-0DBF-C0DD3D77CC84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4590572" y="3432082"/>
            <a:ext cx="4043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1E6724C-0900-07B3-E1CB-B620D46769F8}"/>
              </a:ext>
            </a:extLst>
          </p:cNvPr>
          <p:cNvCxnSpPr>
            <a:stCxn id="20" idx="0"/>
            <a:endCxn id="15" idx="2"/>
          </p:cNvCxnSpPr>
          <p:nvPr/>
        </p:nvCxnSpPr>
        <p:spPr>
          <a:xfrm flipH="1" flipV="1">
            <a:off x="5924536" y="1683292"/>
            <a:ext cx="2" cy="232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813AEB7-6FC1-31B5-FC33-9DD58A5EC70F}"/>
              </a:ext>
            </a:extLst>
          </p:cNvPr>
          <p:cNvCxnSpPr>
            <a:stCxn id="11" idx="0"/>
            <a:endCxn id="20" idx="2"/>
          </p:cNvCxnSpPr>
          <p:nvPr/>
        </p:nvCxnSpPr>
        <p:spPr>
          <a:xfrm flipH="1" flipV="1">
            <a:off x="5924538" y="2841439"/>
            <a:ext cx="3835" cy="210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8582292-377D-3E90-8560-05FF97434F37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5924537" y="3811843"/>
            <a:ext cx="3836" cy="239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3BDE83C-1A60-A685-80C3-5944BE2D5110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H="1" flipV="1">
            <a:off x="5924537" y="4977610"/>
            <a:ext cx="2" cy="198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BDACCE-3131-9576-DF8B-2BE6E3EE12CA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6861836" y="3432082"/>
            <a:ext cx="280008" cy="15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D85044F-11F7-D694-842F-E3F7AB561C52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9008771" y="3447307"/>
            <a:ext cx="2800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Losango 40">
            <a:extLst>
              <a:ext uri="{FF2B5EF4-FFF2-40B4-BE49-F238E27FC236}">
                <a16:creationId xmlns:a16="http://schemas.microsoft.com/office/drawing/2014/main" id="{11F55D7D-5441-C7A4-F416-39324F966765}"/>
              </a:ext>
            </a:extLst>
          </p:cNvPr>
          <p:cNvSpPr/>
          <p:nvPr/>
        </p:nvSpPr>
        <p:spPr>
          <a:xfrm>
            <a:off x="2657416" y="840616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3114BC3F-76F7-C23D-8C16-E25323E6E806}"/>
              </a:ext>
            </a:extLst>
          </p:cNvPr>
          <p:cNvCxnSpPr>
            <a:stCxn id="41" idx="1"/>
            <a:endCxn id="12" idx="0"/>
          </p:cNvCxnSpPr>
          <p:nvPr/>
        </p:nvCxnSpPr>
        <p:spPr>
          <a:xfrm rot="10800000" flipV="1">
            <a:off x="1385846" y="1303531"/>
            <a:ext cx="1271570" cy="1748790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DFB470C-E479-D91F-D568-2A3185D92A05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>
            <a:off x="4524343" y="1303531"/>
            <a:ext cx="4667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osango 65">
            <a:extLst>
              <a:ext uri="{FF2B5EF4-FFF2-40B4-BE49-F238E27FC236}">
                <a16:creationId xmlns:a16="http://schemas.microsoft.com/office/drawing/2014/main" id="{FB3697AA-3D08-7F41-5DF1-5E28A3837441}"/>
              </a:ext>
            </a:extLst>
          </p:cNvPr>
          <p:cNvSpPr/>
          <p:nvPr/>
        </p:nvSpPr>
        <p:spPr>
          <a:xfrm>
            <a:off x="7308547" y="5116474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B53FEA34-491F-6FE3-7691-C101E94C70CA}"/>
              </a:ext>
            </a:extLst>
          </p:cNvPr>
          <p:cNvCxnSpPr>
            <a:stCxn id="66" idx="3"/>
            <a:endCxn id="14" idx="2"/>
          </p:cNvCxnSpPr>
          <p:nvPr/>
        </p:nvCxnSpPr>
        <p:spPr>
          <a:xfrm flipV="1">
            <a:off x="9175474" y="3827068"/>
            <a:ext cx="1046770" cy="175232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9C706E-B6A1-B6BD-00A9-33AB9F206D11}"/>
              </a:ext>
            </a:extLst>
          </p:cNvPr>
          <p:cNvCxnSpPr>
            <a:stCxn id="66" idx="1"/>
            <a:endCxn id="9" idx="3"/>
          </p:cNvCxnSpPr>
          <p:nvPr/>
        </p:nvCxnSpPr>
        <p:spPr>
          <a:xfrm flipH="1" flipV="1">
            <a:off x="6858002" y="5555491"/>
            <a:ext cx="450545" cy="23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33055C2B-A046-3B13-E428-C2487F679DB0}"/>
              </a:ext>
            </a:extLst>
          </p:cNvPr>
          <p:cNvSpPr/>
          <p:nvPr/>
        </p:nvSpPr>
        <p:spPr>
          <a:xfrm>
            <a:off x="2657414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9345ED47-29C1-8B5E-6142-1120B53C75CC}"/>
              </a:ext>
            </a:extLst>
          </p:cNvPr>
          <p:cNvCxnSpPr>
            <a:endCxn id="75" idx="1"/>
          </p:cNvCxnSpPr>
          <p:nvPr/>
        </p:nvCxnSpPr>
        <p:spPr>
          <a:xfrm flipV="1">
            <a:off x="2254996" y="4514695"/>
            <a:ext cx="402418" cy="660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BD42B9C2-D5ED-5E5B-B070-8F2AC65EAB95}"/>
              </a:ext>
            </a:extLst>
          </p:cNvPr>
          <p:cNvCxnSpPr>
            <a:stCxn id="75" idx="3"/>
          </p:cNvCxnSpPr>
          <p:nvPr/>
        </p:nvCxnSpPr>
        <p:spPr>
          <a:xfrm flipV="1">
            <a:off x="4524341" y="3791685"/>
            <a:ext cx="466731" cy="72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817B878-BC63-AA88-C15B-0075C7A182FE}"/>
                  </a:ext>
                </a:extLst>
              </p14:cNvPr>
              <p14:cNvContentPartPr/>
              <p14:nvPr/>
            </p14:nvContentPartPr>
            <p14:xfrm>
              <a:off x="1965240" y="4788990"/>
              <a:ext cx="13680" cy="296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817B878-BC63-AA88-C15B-0075C7A182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9120" y="4782870"/>
                <a:ext cx="2592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FD938B6-0019-653C-4B7E-E84EC5645294}"/>
              </a:ext>
            </a:extLst>
          </p:cNvPr>
          <p:cNvGrpSpPr/>
          <p:nvPr/>
        </p:nvGrpSpPr>
        <p:grpSpPr>
          <a:xfrm>
            <a:off x="4606200" y="3806190"/>
            <a:ext cx="251640" cy="273960"/>
            <a:chOff x="4606200" y="3806190"/>
            <a:chExt cx="2516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9ED0442-2148-86FE-8350-A025D690F27C}"/>
                    </a:ext>
                  </a:extLst>
                </p14:cNvPr>
                <p14:cNvContentPartPr/>
                <p14:nvPr/>
              </p14:nvContentPartPr>
              <p14:xfrm>
                <a:off x="4606200" y="3823830"/>
                <a:ext cx="104400" cy="2563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9ED0442-2148-86FE-8350-A025D690F2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0080" y="3817710"/>
                  <a:ext cx="116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5621075-97D0-2EE8-79ED-FB96412DFC04}"/>
                    </a:ext>
                  </a:extLst>
                </p14:cNvPr>
                <p14:cNvContentPartPr/>
                <p14:nvPr/>
              </p14:nvContentPartPr>
              <p14:xfrm>
                <a:off x="4788720" y="3954870"/>
                <a:ext cx="12240" cy="694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5621075-97D0-2EE8-79ED-FB96412DFC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2600" y="3948750"/>
                  <a:ext cx="24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F1935A0-3748-8FB8-32CB-B7D37CA04BCD}"/>
                    </a:ext>
                  </a:extLst>
                </p14:cNvPr>
                <p14:cNvContentPartPr/>
                <p14:nvPr/>
              </p14:nvContentPartPr>
              <p14:xfrm>
                <a:off x="4857480" y="3806190"/>
                <a:ext cx="360" cy="964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F1935A0-3748-8FB8-32CB-B7D37CA04B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1360" y="3800070"/>
                  <a:ext cx="12600" cy="108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78C632A7-A5AB-724D-3200-A9E8A1ACEB00}"/>
                  </a:ext>
                </a:extLst>
              </p14:cNvPr>
              <p14:cNvContentPartPr/>
              <p14:nvPr/>
            </p14:nvContentPartPr>
            <p14:xfrm>
              <a:off x="2000160" y="5029110"/>
              <a:ext cx="45720" cy="896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78C632A7-A5AB-724D-3200-A9E8A1ACEB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4040" y="5022990"/>
                <a:ext cx="579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C4C27C8A-1C69-9794-3E54-803FBA5F60D5}"/>
                  </a:ext>
                </a:extLst>
              </p14:cNvPr>
              <p14:cNvContentPartPr/>
              <p14:nvPr/>
            </p14:nvContentPartPr>
            <p14:xfrm>
              <a:off x="2160000" y="4823190"/>
              <a:ext cx="7200" cy="2246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C4C27C8A-1C69-9794-3E54-803FBA5F60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3880" y="4817070"/>
                <a:ext cx="19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A3FE42B-1CDD-A111-C2A8-BE6EC993687D}"/>
                  </a:ext>
                </a:extLst>
              </p14:cNvPr>
              <p14:cNvContentPartPr/>
              <p14:nvPr/>
            </p14:nvContentPartPr>
            <p14:xfrm>
              <a:off x="6960600" y="5154750"/>
              <a:ext cx="360" cy="1904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A3FE42B-1CDD-A111-C2A8-BE6EC99368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4480" y="5148630"/>
                <a:ext cx="12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01A539A-FD7E-6C5D-1599-81C501A32679}"/>
                  </a:ext>
                </a:extLst>
              </p14:cNvPr>
              <p14:cNvContentPartPr/>
              <p14:nvPr/>
            </p14:nvContentPartPr>
            <p14:xfrm>
              <a:off x="9473400" y="3920310"/>
              <a:ext cx="140400" cy="1918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201A539A-FD7E-6C5D-1599-81C501A326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7280" y="3914190"/>
                <a:ext cx="1526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CABA81D6-02C2-DB1F-DDF9-D6826931B14D}"/>
                  </a:ext>
                </a:extLst>
              </p14:cNvPr>
              <p14:cNvContentPartPr/>
              <p14:nvPr/>
            </p14:nvContentPartPr>
            <p14:xfrm>
              <a:off x="9702000" y="4057470"/>
              <a:ext cx="47880" cy="186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CABA81D6-02C2-DB1F-DDF9-D6826931B1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5880" y="4051350"/>
                <a:ext cx="6012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A5B206-5B3C-CF78-852C-8352327E069C}"/>
                  </a:ext>
                </a:extLst>
              </p14:cNvPr>
              <p14:cNvContentPartPr/>
              <p14:nvPr/>
            </p14:nvContentPartPr>
            <p14:xfrm>
              <a:off x="9920880" y="3920310"/>
              <a:ext cx="360" cy="1681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A5B206-5B3C-CF78-852C-8352327E06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14760" y="3914190"/>
                <a:ext cx="12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0365221A-7B1C-0378-9681-14CD75DE3E2A}"/>
                  </a:ext>
                </a:extLst>
              </p14:cNvPr>
              <p14:cNvContentPartPr/>
              <p14:nvPr/>
            </p14:nvContentPartPr>
            <p14:xfrm>
              <a:off x="7031160" y="5303430"/>
              <a:ext cx="32400" cy="13824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0365221A-7B1C-0378-9681-14CD75DE3E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25040" y="5297310"/>
                <a:ext cx="4464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C5DB2382-EAB9-43E7-1818-3DF1028EDF49}"/>
                  </a:ext>
                </a:extLst>
              </p14:cNvPr>
              <p14:cNvContentPartPr/>
              <p14:nvPr/>
            </p14:nvContentPartPr>
            <p14:xfrm>
              <a:off x="7161840" y="5120190"/>
              <a:ext cx="16200" cy="2178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C5DB2382-EAB9-43E7-1818-3DF1028EDF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55720" y="5114070"/>
                <a:ext cx="284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B764C158-2929-1587-6B75-C532668F00BD}"/>
                  </a:ext>
                </a:extLst>
              </p14:cNvPr>
              <p14:cNvContentPartPr/>
              <p14:nvPr/>
            </p14:nvContentPartPr>
            <p14:xfrm>
              <a:off x="6960600" y="2994390"/>
              <a:ext cx="360" cy="1425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B764C158-2929-1587-6B75-C532668F00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54480" y="2988270"/>
                <a:ext cx="1260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D2E6406-3400-2584-7CD0-F9D7BC23A9D1}"/>
              </a:ext>
            </a:extLst>
          </p:cNvPr>
          <p:cNvGrpSpPr/>
          <p:nvPr/>
        </p:nvGrpSpPr>
        <p:grpSpPr>
          <a:xfrm>
            <a:off x="8948880" y="2914470"/>
            <a:ext cx="264600" cy="175320"/>
            <a:chOff x="8948880" y="2914470"/>
            <a:chExt cx="26460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0E61FEE-3A61-FCF6-F64D-08049F4E2694}"/>
                    </a:ext>
                  </a:extLst>
                </p14:cNvPr>
                <p14:cNvContentPartPr/>
                <p14:nvPr/>
              </p14:nvContentPartPr>
              <p14:xfrm>
                <a:off x="8948880" y="2914470"/>
                <a:ext cx="118800" cy="1609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0E61FEE-3A61-FCF6-F64D-08049F4E26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2760" y="2908350"/>
                  <a:ext cx="131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6184FB1-7981-D849-2295-2C9560630F29}"/>
                    </a:ext>
                  </a:extLst>
                </p14:cNvPr>
                <p14:cNvContentPartPr/>
                <p14:nvPr/>
              </p14:nvContentPartPr>
              <p14:xfrm>
                <a:off x="9116280" y="3063150"/>
                <a:ext cx="16200" cy="266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6184FB1-7981-D849-2295-2C9560630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10160" y="3057030"/>
                  <a:ext cx="28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DF370FB-B8D8-434D-8AE1-8E671B8B2E3F}"/>
                    </a:ext>
                  </a:extLst>
                </p14:cNvPr>
                <p14:cNvContentPartPr/>
                <p14:nvPr/>
              </p14:nvContentPartPr>
              <p14:xfrm>
                <a:off x="9200520" y="2923110"/>
                <a:ext cx="12960" cy="138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DF370FB-B8D8-434D-8AE1-8E671B8B2E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94400" y="2916990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CC8565E-2605-13C2-3C07-2DBB5122FD4D}"/>
              </a:ext>
            </a:extLst>
          </p:cNvPr>
          <p:cNvGrpSpPr/>
          <p:nvPr/>
        </p:nvGrpSpPr>
        <p:grpSpPr>
          <a:xfrm>
            <a:off x="7050960" y="2983230"/>
            <a:ext cx="88560" cy="185400"/>
            <a:chOff x="7050960" y="2983230"/>
            <a:chExt cx="885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895A882-4004-C920-4426-1562C06C5611}"/>
                    </a:ext>
                  </a:extLst>
                </p14:cNvPr>
                <p14:cNvContentPartPr/>
                <p14:nvPr/>
              </p14:nvContentPartPr>
              <p14:xfrm>
                <a:off x="7051680" y="3085830"/>
                <a:ext cx="11880" cy="658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895A882-4004-C920-4426-1562C06C56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45560" y="3079710"/>
                  <a:ext cx="24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EE635E47-B0FA-C9A9-704D-7BF2AE3485AD}"/>
                    </a:ext>
                  </a:extLst>
                </p14:cNvPr>
                <p14:cNvContentPartPr/>
                <p14:nvPr/>
              </p14:nvContentPartPr>
              <p14:xfrm>
                <a:off x="7050960" y="3120030"/>
                <a:ext cx="24480" cy="48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EE635E47-B0FA-C9A9-704D-7BF2AE3485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4840" y="3113910"/>
                  <a:ext cx="36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4644581-A438-B4B9-9EC9-1FFC33F8947F}"/>
                    </a:ext>
                  </a:extLst>
                </p14:cNvPr>
                <p14:cNvContentPartPr/>
                <p14:nvPr/>
              </p14:nvContentPartPr>
              <p14:xfrm>
                <a:off x="7131960" y="2983230"/>
                <a:ext cx="7560" cy="1432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4644581-A438-B4B9-9EC9-1FFC33F894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5840" y="2977110"/>
                  <a:ext cx="19800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F5C5B23D-5664-6DFD-8C44-366A741B8B3B}"/>
                  </a:ext>
                </a:extLst>
              </p14:cNvPr>
              <p14:cNvContentPartPr/>
              <p14:nvPr/>
            </p14:nvContentPartPr>
            <p14:xfrm>
              <a:off x="5349240" y="2857230"/>
              <a:ext cx="360" cy="14832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F5C5B23D-5664-6DFD-8C44-366A741B8B3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343120" y="2851110"/>
                <a:ext cx="1260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Agrupar 53">
            <a:extLst>
              <a:ext uri="{FF2B5EF4-FFF2-40B4-BE49-F238E27FC236}">
                <a16:creationId xmlns:a16="http://schemas.microsoft.com/office/drawing/2014/main" id="{5E0A778B-0435-EF6E-73E2-694185CA4847}"/>
              </a:ext>
            </a:extLst>
          </p:cNvPr>
          <p:cNvGrpSpPr/>
          <p:nvPr/>
        </p:nvGrpSpPr>
        <p:grpSpPr>
          <a:xfrm>
            <a:off x="5279040" y="1732590"/>
            <a:ext cx="207360" cy="218880"/>
            <a:chOff x="5279040" y="1732590"/>
            <a:chExt cx="20736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E684E6C7-1725-C3AA-5AB7-CB6D19970787}"/>
                    </a:ext>
                  </a:extLst>
                </p14:cNvPr>
                <p14:cNvContentPartPr/>
                <p14:nvPr/>
              </p14:nvContentPartPr>
              <p14:xfrm>
                <a:off x="5279040" y="1732590"/>
                <a:ext cx="139680" cy="16956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E684E6C7-1725-C3AA-5AB7-CB6D199707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72920" y="1726470"/>
                  <a:ext cx="1519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4E62AE5F-C32F-818E-E3C7-06FA085A87BB}"/>
                    </a:ext>
                  </a:extLst>
                </p14:cNvPr>
                <p14:cNvContentPartPr/>
                <p14:nvPr/>
              </p14:nvContentPartPr>
              <p14:xfrm>
                <a:off x="5465520" y="1817190"/>
                <a:ext cx="20880" cy="13428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4E62AE5F-C32F-818E-E3C7-06FA085A87B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59400" y="1811070"/>
                  <a:ext cx="3312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592FFEFC-DB55-2695-0E73-A20EB2721955}"/>
                  </a:ext>
                </a:extLst>
              </p14:cNvPr>
              <p14:cNvContentPartPr/>
              <p14:nvPr/>
            </p14:nvContentPartPr>
            <p14:xfrm>
              <a:off x="5600520" y="1737270"/>
              <a:ext cx="360" cy="18252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592FFEFC-DB55-2695-0E73-A20EB27219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594400" y="1731150"/>
                <a:ext cx="12600" cy="19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Agrupar 57">
            <a:extLst>
              <a:ext uri="{FF2B5EF4-FFF2-40B4-BE49-F238E27FC236}">
                <a16:creationId xmlns:a16="http://schemas.microsoft.com/office/drawing/2014/main" id="{4BA07371-0B12-6E8B-E9D2-6305B0A8E52E}"/>
              </a:ext>
            </a:extLst>
          </p:cNvPr>
          <p:cNvGrpSpPr/>
          <p:nvPr/>
        </p:nvGrpSpPr>
        <p:grpSpPr>
          <a:xfrm>
            <a:off x="5410440" y="2831310"/>
            <a:ext cx="237600" cy="262800"/>
            <a:chOff x="5410440" y="2831310"/>
            <a:chExt cx="2376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377C6C47-5103-8563-BC52-F3CE608E839C}"/>
                    </a:ext>
                  </a:extLst>
                </p14:cNvPr>
                <p14:cNvContentPartPr/>
                <p14:nvPr/>
              </p14:nvContentPartPr>
              <p14:xfrm>
                <a:off x="5410440" y="2983230"/>
                <a:ext cx="41760" cy="110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377C6C47-5103-8563-BC52-F3CE608E83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404320" y="2977110"/>
                  <a:ext cx="54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C3F2CA48-0A9D-7807-FDF8-9C61547AE901}"/>
                    </a:ext>
                  </a:extLst>
                </p14:cNvPr>
                <p14:cNvContentPartPr/>
                <p14:nvPr/>
              </p14:nvContentPartPr>
              <p14:xfrm>
                <a:off x="5531400" y="2831310"/>
                <a:ext cx="116640" cy="20592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C3F2CA48-0A9D-7807-FDF8-9C61547AE9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25280" y="2825190"/>
                  <a:ext cx="12888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18B2B753-8F58-417A-3030-8B0E389C4328}"/>
                  </a:ext>
                </a:extLst>
              </p14:cNvPr>
              <p14:cNvContentPartPr/>
              <p14:nvPr/>
            </p14:nvContentPartPr>
            <p14:xfrm>
              <a:off x="1542600" y="2708910"/>
              <a:ext cx="12240" cy="16056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18B2B753-8F58-417A-3030-8B0E389C432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36480" y="2702790"/>
                <a:ext cx="2448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Agrupar 66">
            <a:extLst>
              <a:ext uri="{FF2B5EF4-FFF2-40B4-BE49-F238E27FC236}">
                <a16:creationId xmlns:a16="http://schemas.microsoft.com/office/drawing/2014/main" id="{2D09F5E3-33EF-DADF-2816-6BA82E16A04F}"/>
              </a:ext>
            </a:extLst>
          </p:cNvPr>
          <p:cNvGrpSpPr/>
          <p:nvPr/>
        </p:nvGrpSpPr>
        <p:grpSpPr>
          <a:xfrm>
            <a:off x="4307040" y="712350"/>
            <a:ext cx="276480" cy="329400"/>
            <a:chOff x="4307040" y="712350"/>
            <a:chExt cx="276480" cy="32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Tinta 62">
                  <a:extLst>
                    <a:ext uri="{FF2B5EF4-FFF2-40B4-BE49-F238E27FC236}">
                      <a16:creationId xmlns:a16="http://schemas.microsoft.com/office/drawing/2014/main" id="{94CB9635-426B-2D28-4EAB-CF53E36E7879}"/>
                    </a:ext>
                  </a:extLst>
                </p14:cNvPr>
                <p14:cNvContentPartPr/>
                <p14:nvPr/>
              </p14:nvContentPartPr>
              <p14:xfrm>
                <a:off x="4307040" y="712350"/>
                <a:ext cx="208800" cy="276840"/>
              </p14:xfrm>
            </p:contentPart>
          </mc:Choice>
          <mc:Fallback xmlns="">
            <p:pic>
              <p:nvPicPr>
                <p:cNvPr id="63" name="Tinta 62">
                  <a:extLst>
                    <a:ext uri="{FF2B5EF4-FFF2-40B4-BE49-F238E27FC236}">
                      <a16:creationId xmlns:a16="http://schemas.microsoft.com/office/drawing/2014/main" id="{94CB9635-426B-2D28-4EAB-CF53E36E787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00920" y="706230"/>
                  <a:ext cx="221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Tinta 63">
                  <a:extLst>
                    <a:ext uri="{FF2B5EF4-FFF2-40B4-BE49-F238E27FC236}">
                      <a16:creationId xmlns:a16="http://schemas.microsoft.com/office/drawing/2014/main" id="{0CEFA724-86DD-A1D3-3644-11AD6DDCD5A5}"/>
                    </a:ext>
                  </a:extLst>
                </p14:cNvPr>
                <p14:cNvContentPartPr/>
                <p14:nvPr/>
              </p14:nvContentPartPr>
              <p14:xfrm>
                <a:off x="4583160" y="925470"/>
                <a:ext cx="360" cy="116280"/>
              </p14:xfrm>
            </p:contentPart>
          </mc:Choice>
          <mc:Fallback xmlns="">
            <p:pic>
              <p:nvPicPr>
                <p:cNvPr id="64" name="Tinta 63">
                  <a:extLst>
                    <a:ext uri="{FF2B5EF4-FFF2-40B4-BE49-F238E27FC236}">
                      <a16:creationId xmlns:a16="http://schemas.microsoft.com/office/drawing/2014/main" id="{0CEFA724-86DD-A1D3-3644-11AD6DDCD5A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577040" y="919350"/>
                  <a:ext cx="12600" cy="12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1C1A4427-2D9E-519B-2A77-B775C91409A7}"/>
                  </a:ext>
                </a:extLst>
              </p14:cNvPr>
              <p14:cNvContentPartPr/>
              <p14:nvPr/>
            </p14:nvContentPartPr>
            <p14:xfrm>
              <a:off x="4697640" y="719910"/>
              <a:ext cx="360" cy="20520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1C1A4427-2D9E-519B-2A77-B775C91409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91520" y="713790"/>
                <a:ext cx="12600" cy="21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Agrupar 71">
            <a:extLst>
              <a:ext uri="{FF2B5EF4-FFF2-40B4-BE49-F238E27FC236}">
                <a16:creationId xmlns:a16="http://schemas.microsoft.com/office/drawing/2014/main" id="{7E3C1144-929C-E4A9-FF25-8199396F956F}"/>
              </a:ext>
            </a:extLst>
          </p:cNvPr>
          <p:cNvGrpSpPr/>
          <p:nvPr/>
        </p:nvGrpSpPr>
        <p:grpSpPr>
          <a:xfrm>
            <a:off x="1596960" y="2639070"/>
            <a:ext cx="365760" cy="313560"/>
            <a:chOff x="1596960" y="2639070"/>
            <a:chExt cx="36576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2235EB02-6333-F1F7-3B83-CC45DDF47279}"/>
                    </a:ext>
                  </a:extLst>
                </p14:cNvPr>
                <p14:cNvContentPartPr/>
                <p14:nvPr/>
              </p14:nvContentPartPr>
              <p14:xfrm>
                <a:off x="1596960" y="2857230"/>
                <a:ext cx="48600" cy="9540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2235EB02-6333-F1F7-3B83-CC45DDF472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90840" y="2851110"/>
                  <a:ext cx="608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1" name="Tinta 70">
                  <a:extLst>
                    <a:ext uri="{FF2B5EF4-FFF2-40B4-BE49-F238E27FC236}">
                      <a16:creationId xmlns:a16="http://schemas.microsoft.com/office/drawing/2014/main" id="{1C27EF25-1F5C-6090-3925-5BBC1971218A}"/>
                    </a:ext>
                  </a:extLst>
                </p14:cNvPr>
                <p14:cNvContentPartPr/>
                <p14:nvPr/>
              </p14:nvContentPartPr>
              <p14:xfrm>
                <a:off x="1736640" y="2639070"/>
                <a:ext cx="226080" cy="244800"/>
              </p14:xfrm>
            </p:contentPart>
          </mc:Choice>
          <mc:Fallback xmlns="">
            <p:pic>
              <p:nvPicPr>
                <p:cNvPr id="71" name="Tinta 70">
                  <a:extLst>
                    <a:ext uri="{FF2B5EF4-FFF2-40B4-BE49-F238E27FC236}">
                      <a16:creationId xmlns:a16="http://schemas.microsoft.com/office/drawing/2014/main" id="{1C27EF25-1F5C-6090-3925-5BBC197121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730520" y="2632950"/>
                  <a:ext cx="238320" cy="25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1180F0F3-512E-CE17-95D9-2C57C3CE1B69}"/>
                  </a:ext>
                </a:extLst>
              </p14:cNvPr>
              <p14:cNvContentPartPr/>
              <p14:nvPr/>
            </p14:nvContentPartPr>
            <p14:xfrm>
              <a:off x="2399760" y="3040110"/>
              <a:ext cx="360" cy="19512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1180F0F3-512E-CE17-95D9-2C57C3CE1B69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93640" y="3033990"/>
                <a:ext cx="1260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1C33193-061B-9872-F5E2-A60031E633AE}"/>
              </a:ext>
            </a:extLst>
          </p:cNvPr>
          <p:cNvGrpSpPr/>
          <p:nvPr/>
        </p:nvGrpSpPr>
        <p:grpSpPr>
          <a:xfrm>
            <a:off x="4639320" y="2982510"/>
            <a:ext cx="275400" cy="299520"/>
            <a:chOff x="4639320" y="2982510"/>
            <a:chExt cx="2754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7B5ADBAE-DF07-E5C6-CF1B-1D6A7DB3FD6E}"/>
                    </a:ext>
                  </a:extLst>
                </p14:cNvPr>
                <p14:cNvContentPartPr/>
                <p14:nvPr/>
              </p14:nvContentPartPr>
              <p14:xfrm>
                <a:off x="4639320" y="2982510"/>
                <a:ext cx="162720" cy="2001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7B5ADBAE-DF07-E5C6-CF1B-1D6A7DB3FD6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33200" y="2976390"/>
                  <a:ext cx="1749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072BD16-7DF9-8AD0-FBDA-DB5E5848E989}"/>
                    </a:ext>
                  </a:extLst>
                </p14:cNvPr>
                <p14:cNvContentPartPr/>
                <p14:nvPr/>
              </p14:nvContentPartPr>
              <p14:xfrm>
                <a:off x="4850280" y="3177270"/>
                <a:ext cx="7560" cy="1047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072BD16-7DF9-8AD0-FBDA-DB5E5848E98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44160" y="3171150"/>
                  <a:ext cx="198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6EAC26D-7410-07AB-92A5-BDF0F18A0A3D}"/>
                    </a:ext>
                  </a:extLst>
                </p14:cNvPr>
                <p14:cNvContentPartPr/>
                <p14:nvPr/>
              </p14:nvContentPartPr>
              <p14:xfrm>
                <a:off x="4914360" y="3040110"/>
                <a:ext cx="360" cy="1720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6EAC26D-7410-07AB-92A5-BDF0F18A0A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08240" y="3033990"/>
                  <a:ext cx="126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BF73AE17-FF81-4396-8C9A-9A4F7916E059}"/>
              </a:ext>
            </a:extLst>
          </p:cNvPr>
          <p:cNvGrpSpPr/>
          <p:nvPr/>
        </p:nvGrpSpPr>
        <p:grpSpPr>
          <a:xfrm>
            <a:off x="2459520" y="3028590"/>
            <a:ext cx="158760" cy="286200"/>
            <a:chOff x="2459520" y="3028590"/>
            <a:chExt cx="1587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EAFEB8A5-38DB-6984-F627-DB6629806459}"/>
                    </a:ext>
                  </a:extLst>
                </p14:cNvPr>
                <p14:cNvContentPartPr/>
                <p14:nvPr/>
              </p14:nvContentPartPr>
              <p14:xfrm>
                <a:off x="2459520" y="3165750"/>
                <a:ext cx="32040" cy="1490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EAFEB8A5-38DB-6984-F627-DB662980645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53400" y="3159630"/>
                  <a:ext cx="44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E1A6721B-5EC0-CDDD-57C9-249A9D9FF1CB}"/>
                    </a:ext>
                  </a:extLst>
                </p14:cNvPr>
                <p14:cNvContentPartPr/>
                <p14:nvPr/>
              </p14:nvContentPartPr>
              <p14:xfrm>
                <a:off x="2606040" y="3028590"/>
                <a:ext cx="12240" cy="1717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E1A6721B-5EC0-CDDD-57C9-249A9D9FF1C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599920" y="3022470"/>
                  <a:ext cx="24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FD596CD8-FD1D-224E-BA21-DBF12D6E0F75}"/>
                  </a:ext>
                </a:extLst>
              </p14:cNvPr>
              <p14:cNvContentPartPr/>
              <p14:nvPr/>
            </p14:nvContentPartPr>
            <p14:xfrm>
              <a:off x="5429160" y="4918950"/>
              <a:ext cx="16200" cy="15732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FD596CD8-FD1D-224E-BA21-DBF12D6E0F7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423040" y="4912830"/>
                <a:ext cx="284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Agrupar 88">
            <a:extLst>
              <a:ext uri="{FF2B5EF4-FFF2-40B4-BE49-F238E27FC236}">
                <a16:creationId xmlns:a16="http://schemas.microsoft.com/office/drawing/2014/main" id="{93516C72-AF0D-8E02-9E76-5923C9198921}"/>
              </a:ext>
            </a:extLst>
          </p:cNvPr>
          <p:cNvGrpSpPr/>
          <p:nvPr/>
        </p:nvGrpSpPr>
        <p:grpSpPr>
          <a:xfrm>
            <a:off x="5485680" y="3841110"/>
            <a:ext cx="275760" cy="215280"/>
            <a:chOff x="5485680" y="3841110"/>
            <a:chExt cx="2757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EF2F9407-81CA-3328-A67C-EECFE8BE64A3}"/>
                    </a:ext>
                  </a:extLst>
                </p14:cNvPr>
                <p14:cNvContentPartPr/>
                <p14:nvPr/>
              </p14:nvContentPartPr>
              <p14:xfrm>
                <a:off x="5485680" y="3841110"/>
                <a:ext cx="108000" cy="1537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EF2F9407-81CA-3328-A67C-EECFE8BE64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479560" y="3834990"/>
                  <a:ext cx="120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25462BF-55B6-EC25-38CF-054C8B95EDA6}"/>
                    </a:ext>
                  </a:extLst>
                </p14:cNvPr>
                <p14:cNvContentPartPr/>
                <p14:nvPr/>
              </p14:nvContentPartPr>
              <p14:xfrm>
                <a:off x="5657400" y="3954870"/>
                <a:ext cx="360" cy="1015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25462BF-55B6-EC25-38CF-054C8B95EDA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51280" y="3948750"/>
                  <a:ext cx="12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7B87B9F2-AA4B-6EB8-B271-737158D7FD29}"/>
                    </a:ext>
                  </a:extLst>
                </p14:cNvPr>
                <p14:cNvContentPartPr/>
                <p14:nvPr/>
              </p14:nvContentPartPr>
              <p14:xfrm>
                <a:off x="5737320" y="3851550"/>
                <a:ext cx="24120" cy="1224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7B87B9F2-AA4B-6EB8-B271-737158D7FD2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31200" y="3845430"/>
                  <a:ext cx="3636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293AE508-A2B2-AC9E-44D9-D1B303C135A1}"/>
                  </a:ext>
                </a:extLst>
              </p14:cNvPr>
              <p14:cNvContentPartPr/>
              <p14:nvPr/>
            </p14:nvContentPartPr>
            <p14:xfrm>
              <a:off x="5521320" y="5006070"/>
              <a:ext cx="21960" cy="8532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293AE508-A2B2-AC9E-44D9-D1B303C135A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515200" y="4999950"/>
                <a:ext cx="342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62E36657-CBEE-251E-F757-A01246E616A2}"/>
                  </a:ext>
                </a:extLst>
              </p14:cNvPr>
              <p14:cNvContentPartPr/>
              <p14:nvPr/>
            </p14:nvContentPartPr>
            <p14:xfrm>
              <a:off x="5644800" y="4892310"/>
              <a:ext cx="13680" cy="19044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62E36657-CBEE-251E-F757-A01246E616A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638680" y="4886190"/>
                <a:ext cx="25920" cy="2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2003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5FC3C211-F738-2D49-A8D9-39CC6435E136}"/>
              </a:ext>
            </a:extLst>
          </p:cNvPr>
          <p:cNvGrpSpPr/>
          <p:nvPr/>
        </p:nvGrpSpPr>
        <p:grpSpPr>
          <a:xfrm>
            <a:off x="8808720" y="119070"/>
            <a:ext cx="3211830" cy="1676013"/>
            <a:chOff x="8980170" y="4896810"/>
            <a:chExt cx="3211830" cy="1676013"/>
          </a:xfrm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85F65AE-6AE4-F103-58C5-6AFBEEC42995}"/>
                </a:ext>
              </a:extLst>
            </p:cNvPr>
            <p:cNvSpPr/>
            <p:nvPr/>
          </p:nvSpPr>
          <p:spPr>
            <a:xfrm>
              <a:off x="8980170" y="4896810"/>
              <a:ext cx="3211830" cy="10287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b="1" dirty="0"/>
                <a:t>DER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7F1B9BA-2811-9CE4-501D-1D71BD5E3929}"/>
                </a:ext>
              </a:extLst>
            </p:cNvPr>
            <p:cNvSpPr/>
            <p:nvPr/>
          </p:nvSpPr>
          <p:spPr>
            <a:xfrm>
              <a:off x="9260205" y="5669853"/>
              <a:ext cx="2651760" cy="90297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800" b="1" dirty="0"/>
                <a:t>Dentista</a:t>
              </a:r>
            </a:p>
          </p:txBody>
        </p:sp>
      </p:grpSp>
      <p:sp>
        <p:nvSpPr>
          <p:cNvPr id="9" name="Retângulo 8">
            <a:extLst>
              <a:ext uri="{FF2B5EF4-FFF2-40B4-BE49-F238E27FC236}">
                <a16:creationId xmlns:a16="http://schemas.microsoft.com/office/drawing/2014/main" id="{11B3DEE1-A24F-E15A-615C-2DB7D22E2FB5}"/>
              </a:ext>
            </a:extLst>
          </p:cNvPr>
          <p:cNvSpPr/>
          <p:nvPr/>
        </p:nvSpPr>
        <p:spPr>
          <a:xfrm>
            <a:off x="4991075" y="517573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Cliente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7838B7-19C1-A91B-F392-FA457D3830C3}"/>
              </a:ext>
            </a:extLst>
          </p:cNvPr>
          <p:cNvSpPr/>
          <p:nvPr/>
        </p:nvSpPr>
        <p:spPr>
          <a:xfrm>
            <a:off x="452382" y="5174708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Usuário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8DA7814-3BB4-6C5F-6A27-72B056B7567B}"/>
              </a:ext>
            </a:extLst>
          </p:cNvPr>
          <p:cNvSpPr/>
          <p:nvPr/>
        </p:nvSpPr>
        <p:spPr>
          <a:xfrm>
            <a:off x="4994909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Agenda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CE5EA9A-A603-7A84-453F-7B59F3D1F417}"/>
              </a:ext>
            </a:extLst>
          </p:cNvPr>
          <p:cNvSpPr/>
          <p:nvPr/>
        </p:nvSpPr>
        <p:spPr>
          <a:xfrm>
            <a:off x="452382" y="3052321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Dentista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33C9B2B-CF44-954F-ADB0-56CB02D060AA}"/>
              </a:ext>
            </a:extLst>
          </p:cNvPr>
          <p:cNvSpPr/>
          <p:nvPr/>
        </p:nvSpPr>
        <p:spPr>
          <a:xfrm>
            <a:off x="10153443" y="5934230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Fornecedor</a:t>
            </a:r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1AE37509-8506-870C-67A6-2B523D72263E}"/>
              </a:ext>
            </a:extLst>
          </p:cNvPr>
          <p:cNvSpPr/>
          <p:nvPr/>
        </p:nvSpPr>
        <p:spPr>
          <a:xfrm>
            <a:off x="9288780" y="3067546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Histórico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D5BAF30-F4B7-7C72-5826-684ABBAB096F}"/>
              </a:ext>
            </a:extLst>
          </p:cNvPr>
          <p:cNvSpPr/>
          <p:nvPr/>
        </p:nvSpPr>
        <p:spPr>
          <a:xfrm>
            <a:off x="4997340" y="237318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Serviço</a:t>
            </a:r>
            <a:endParaRPr lang="pt-BR" dirty="0"/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EFB76B82-C23C-CFC3-6FB5-A1822C4B6404}"/>
              </a:ext>
            </a:extLst>
          </p:cNvPr>
          <p:cNvSpPr/>
          <p:nvPr/>
        </p:nvSpPr>
        <p:spPr>
          <a:xfrm>
            <a:off x="4991073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C02FD746-264E-D68A-E89E-81CADAB61353}"/>
              </a:ext>
            </a:extLst>
          </p:cNvPr>
          <p:cNvSpPr/>
          <p:nvPr/>
        </p:nvSpPr>
        <p:spPr>
          <a:xfrm>
            <a:off x="2723645" y="2969167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0" name="Losango 19">
            <a:extLst>
              <a:ext uri="{FF2B5EF4-FFF2-40B4-BE49-F238E27FC236}">
                <a16:creationId xmlns:a16="http://schemas.microsoft.com/office/drawing/2014/main" id="{86DF781B-303C-AEE3-A449-E042A18F5422}"/>
              </a:ext>
            </a:extLst>
          </p:cNvPr>
          <p:cNvSpPr/>
          <p:nvPr/>
        </p:nvSpPr>
        <p:spPr>
          <a:xfrm>
            <a:off x="4991074" y="2378757"/>
            <a:ext cx="1866927" cy="4626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76CC1DB3-D080-F43E-2582-30D00C3906D9}"/>
              </a:ext>
            </a:extLst>
          </p:cNvPr>
          <p:cNvSpPr/>
          <p:nvPr/>
        </p:nvSpPr>
        <p:spPr>
          <a:xfrm>
            <a:off x="7141844" y="2984392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47E56A9-9A13-5ED5-4964-0E5893968FFE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>
            <a:off x="2319309" y="3432082"/>
            <a:ext cx="40433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BBD5AB7-1FBC-ABE9-0DBF-C0DD3D77CC84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4590572" y="3432082"/>
            <a:ext cx="40433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B1E6724C-0900-07B3-E1CB-B620D46769F8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5924538" y="996840"/>
            <a:ext cx="6266" cy="1381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5813AEB7-6FC1-31B5-FC33-9DD58A5EC70F}"/>
              </a:ext>
            </a:extLst>
          </p:cNvPr>
          <p:cNvCxnSpPr>
            <a:cxnSpLocks/>
            <a:stCxn id="11" idx="0"/>
            <a:endCxn id="20" idx="2"/>
          </p:cNvCxnSpPr>
          <p:nvPr/>
        </p:nvCxnSpPr>
        <p:spPr>
          <a:xfrm flipH="1" flipV="1">
            <a:off x="5924538" y="2841439"/>
            <a:ext cx="3835" cy="2108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8582292-377D-3E90-8560-05FF97434F37}"/>
              </a:ext>
            </a:extLst>
          </p:cNvPr>
          <p:cNvCxnSpPr>
            <a:stCxn id="16" idx="0"/>
            <a:endCxn id="11" idx="2"/>
          </p:cNvCxnSpPr>
          <p:nvPr/>
        </p:nvCxnSpPr>
        <p:spPr>
          <a:xfrm flipV="1">
            <a:off x="5924537" y="3811843"/>
            <a:ext cx="3836" cy="2399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3BDE83C-1A60-A685-80C3-5944BE2D5110}"/>
              </a:ext>
            </a:extLst>
          </p:cNvPr>
          <p:cNvCxnSpPr>
            <a:stCxn id="9" idx="0"/>
            <a:endCxn id="16" idx="2"/>
          </p:cNvCxnSpPr>
          <p:nvPr/>
        </p:nvCxnSpPr>
        <p:spPr>
          <a:xfrm flipH="1" flipV="1">
            <a:off x="5924537" y="4977610"/>
            <a:ext cx="2" cy="1981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1BDACCE-3131-9576-DF8B-2BE6E3EE12CA}"/>
              </a:ext>
            </a:extLst>
          </p:cNvPr>
          <p:cNvCxnSpPr>
            <a:stCxn id="11" idx="3"/>
            <a:endCxn id="21" idx="1"/>
          </p:cNvCxnSpPr>
          <p:nvPr/>
        </p:nvCxnSpPr>
        <p:spPr>
          <a:xfrm>
            <a:off x="6861836" y="3432082"/>
            <a:ext cx="280008" cy="15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D85044F-11F7-D694-842F-E3F7AB561C52}"/>
              </a:ext>
            </a:extLst>
          </p:cNvPr>
          <p:cNvCxnSpPr>
            <a:stCxn id="21" idx="3"/>
            <a:endCxn id="14" idx="1"/>
          </p:cNvCxnSpPr>
          <p:nvPr/>
        </p:nvCxnSpPr>
        <p:spPr>
          <a:xfrm>
            <a:off x="9008771" y="3447307"/>
            <a:ext cx="2800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Losango 40">
            <a:extLst>
              <a:ext uri="{FF2B5EF4-FFF2-40B4-BE49-F238E27FC236}">
                <a16:creationId xmlns:a16="http://schemas.microsoft.com/office/drawing/2014/main" id="{11F55D7D-5441-C7A4-F416-39324F966765}"/>
              </a:ext>
            </a:extLst>
          </p:cNvPr>
          <p:cNvSpPr/>
          <p:nvPr/>
        </p:nvSpPr>
        <p:spPr>
          <a:xfrm>
            <a:off x="2715498" y="166194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45" name="Conector: Angulado 44">
            <a:extLst>
              <a:ext uri="{FF2B5EF4-FFF2-40B4-BE49-F238E27FC236}">
                <a16:creationId xmlns:a16="http://schemas.microsoft.com/office/drawing/2014/main" id="{3114BC3F-76F7-C23D-8C16-E25323E6E806}"/>
              </a:ext>
            </a:extLst>
          </p:cNvPr>
          <p:cNvCxnSpPr>
            <a:stCxn id="41" idx="1"/>
            <a:endCxn id="12" idx="0"/>
          </p:cNvCxnSpPr>
          <p:nvPr/>
        </p:nvCxnSpPr>
        <p:spPr>
          <a:xfrm rot="10800000" flipV="1">
            <a:off x="1385846" y="629109"/>
            <a:ext cx="1329652" cy="2423212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4DFB470C-E479-D91F-D568-2A3185D92A05}"/>
              </a:ext>
            </a:extLst>
          </p:cNvPr>
          <p:cNvCxnSpPr>
            <a:stCxn id="41" idx="3"/>
            <a:endCxn id="15" idx="1"/>
          </p:cNvCxnSpPr>
          <p:nvPr/>
        </p:nvCxnSpPr>
        <p:spPr>
          <a:xfrm flipV="1">
            <a:off x="4582425" y="617079"/>
            <a:ext cx="414915" cy="120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osango 65">
            <a:extLst>
              <a:ext uri="{FF2B5EF4-FFF2-40B4-BE49-F238E27FC236}">
                <a16:creationId xmlns:a16="http://schemas.microsoft.com/office/drawing/2014/main" id="{FB3697AA-3D08-7F41-5DF1-5E28A3837441}"/>
              </a:ext>
            </a:extLst>
          </p:cNvPr>
          <p:cNvSpPr/>
          <p:nvPr/>
        </p:nvSpPr>
        <p:spPr>
          <a:xfrm>
            <a:off x="7308547" y="5116474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B53FEA34-491F-6FE3-7691-C101E94C70CA}"/>
              </a:ext>
            </a:extLst>
          </p:cNvPr>
          <p:cNvCxnSpPr>
            <a:stCxn id="66" idx="3"/>
            <a:endCxn id="14" idx="2"/>
          </p:cNvCxnSpPr>
          <p:nvPr/>
        </p:nvCxnSpPr>
        <p:spPr>
          <a:xfrm flipV="1">
            <a:off x="9175474" y="3827068"/>
            <a:ext cx="1046770" cy="1752321"/>
          </a:xfrm>
          <a:prstGeom prst="bentConnector2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19C706E-B6A1-B6BD-00A9-33AB9F206D11}"/>
              </a:ext>
            </a:extLst>
          </p:cNvPr>
          <p:cNvCxnSpPr>
            <a:stCxn id="66" idx="1"/>
            <a:endCxn id="9" idx="3"/>
          </p:cNvCxnSpPr>
          <p:nvPr/>
        </p:nvCxnSpPr>
        <p:spPr>
          <a:xfrm flipH="1" flipV="1">
            <a:off x="6858002" y="5555491"/>
            <a:ext cx="450545" cy="23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Losango 74">
            <a:extLst>
              <a:ext uri="{FF2B5EF4-FFF2-40B4-BE49-F238E27FC236}">
                <a16:creationId xmlns:a16="http://schemas.microsoft.com/office/drawing/2014/main" id="{33055C2B-A046-3B13-E428-C2487F679DB0}"/>
              </a:ext>
            </a:extLst>
          </p:cNvPr>
          <p:cNvSpPr/>
          <p:nvPr/>
        </p:nvSpPr>
        <p:spPr>
          <a:xfrm>
            <a:off x="2657414" y="4051780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9345ED47-29C1-8B5E-6142-1120B53C75CC}"/>
              </a:ext>
            </a:extLst>
          </p:cNvPr>
          <p:cNvCxnSpPr>
            <a:endCxn id="75" idx="1"/>
          </p:cNvCxnSpPr>
          <p:nvPr/>
        </p:nvCxnSpPr>
        <p:spPr>
          <a:xfrm flipV="1">
            <a:off x="2254996" y="4514695"/>
            <a:ext cx="402418" cy="660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ector reto 78">
            <a:extLst>
              <a:ext uri="{FF2B5EF4-FFF2-40B4-BE49-F238E27FC236}">
                <a16:creationId xmlns:a16="http://schemas.microsoft.com/office/drawing/2014/main" id="{BD42B9C2-D5ED-5E5B-B070-8F2AC65EAB95}"/>
              </a:ext>
            </a:extLst>
          </p:cNvPr>
          <p:cNvCxnSpPr>
            <a:stCxn id="75" idx="3"/>
          </p:cNvCxnSpPr>
          <p:nvPr/>
        </p:nvCxnSpPr>
        <p:spPr>
          <a:xfrm flipV="1">
            <a:off x="4524341" y="3791685"/>
            <a:ext cx="466731" cy="7230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B817B878-BC63-AA88-C15B-0075C7A182FE}"/>
                  </a:ext>
                </a:extLst>
              </p14:cNvPr>
              <p14:cNvContentPartPr/>
              <p14:nvPr/>
            </p14:nvContentPartPr>
            <p14:xfrm>
              <a:off x="1965240" y="4788990"/>
              <a:ext cx="13680" cy="2962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B817B878-BC63-AA88-C15B-0075C7A182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9120" y="4782870"/>
                <a:ext cx="2592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7FD938B6-0019-653C-4B7E-E84EC5645294}"/>
              </a:ext>
            </a:extLst>
          </p:cNvPr>
          <p:cNvGrpSpPr/>
          <p:nvPr/>
        </p:nvGrpSpPr>
        <p:grpSpPr>
          <a:xfrm>
            <a:off x="4606200" y="3806190"/>
            <a:ext cx="251640" cy="273960"/>
            <a:chOff x="4606200" y="3806190"/>
            <a:chExt cx="2516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9ED0442-2148-86FE-8350-A025D690F27C}"/>
                    </a:ext>
                  </a:extLst>
                </p14:cNvPr>
                <p14:cNvContentPartPr/>
                <p14:nvPr/>
              </p14:nvContentPartPr>
              <p14:xfrm>
                <a:off x="4606200" y="3823830"/>
                <a:ext cx="104400" cy="25632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9ED0442-2148-86FE-8350-A025D690F2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0080" y="3817710"/>
                  <a:ext cx="116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35621075-97D0-2EE8-79ED-FB96412DFC04}"/>
                    </a:ext>
                  </a:extLst>
                </p14:cNvPr>
                <p14:cNvContentPartPr/>
                <p14:nvPr/>
              </p14:nvContentPartPr>
              <p14:xfrm>
                <a:off x="4788720" y="3954870"/>
                <a:ext cx="12240" cy="694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35621075-97D0-2EE8-79ED-FB96412DFC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2600" y="3948750"/>
                  <a:ext cx="244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0F1935A0-3748-8FB8-32CB-B7D37CA04BCD}"/>
                    </a:ext>
                  </a:extLst>
                </p14:cNvPr>
                <p14:cNvContentPartPr/>
                <p14:nvPr/>
              </p14:nvContentPartPr>
              <p14:xfrm>
                <a:off x="4857480" y="3806190"/>
                <a:ext cx="360" cy="9648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0F1935A0-3748-8FB8-32CB-B7D37CA04B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51360" y="3800093"/>
                  <a:ext cx="12600" cy="10867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78C632A7-A5AB-724D-3200-A9E8A1ACEB00}"/>
                  </a:ext>
                </a:extLst>
              </p14:cNvPr>
              <p14:cNvContentPartPr/>
              <p14:nvPr/>
            </p14:nvContentPartPr>
            <p14:xfrm>
              <a:off x="2000160" y="5029110"/>
              <a:ext cx="45720" cy="896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78C632A7-A5AB-724D-3200-A9E8A1ACEB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94088" y="5022990"/>
                <a:ext cx="57864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C4C27C8A-1C69-9794-3E54-803FBA5F60D5}"/>
                  </a:ext>
                </a:extLst>
              </p14:cNvPr>
              <p14:cNvContentPartPr/>
              <p14:nvPr/>
            </p14:nvContentPartPr>
            <p14:xfrm>
              <a:off x="2160000" y="4823190"/>
              <a:ext cx="7200" cy="2246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C4C27C8A-1C69-9794-3E54-803FBA5F60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53880" y="4817070"/>
                <a:ext cx="194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CA3FE42B-1CDD-A111-C2A8-BE6EC993687D}"/>
                  </a:ext>
                </a:extLst>
              </p14:cNvPr>
              <p14:cNvContentPartPr/>
              <p14:nvPr/>
            </p14:nvContentPartPr>
            <p14:xfrm>
              <a:off x="6960600" y="5154750"/>
              <a:ext cx="360" cy="1904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CA3FE42B-1CDD-A111-C2A8-BE6EC993687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54480" y="5148630"/>
                <a:ext cx="12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201A539A-FD7E-6C5D-1599-81C501A32679}"/>
                  </a:ext>
                </a:extLst>
              </p14:cNvPr>
              <p14:cNvContentPartPr/>
              <p14:nvPr/>
            </p14:nvContentPartPr>
            <p14:xfrm>
              <a:off x="9473400" y="3920310"/>
              <a:ext cx="140400" cy="1918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201A539A-FD7E-6C5D-1599-81C501A3267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67280" y="3914201"/>
                <a:ext cx="152640" cy="2040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CABA81D6-02C2-DB1F-DDF9-D6826931B14D}"/>
                  </a:ext>
                </a:extLst>
              </p14:cNvPr>
              <p14:cNvContentPartPr/>
              <p14:nvPr/>
            </p14:nvContentPartPr>
            <p14:xfrm>
              <a:off x="9702000" y="4057470"/>
              <a:ext cx="47880" cy="18648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CABA81D6-02C2-DB1F-DDF9-D6826931B14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95880" y="4051338"/>
                <a:ext cx="60120" cy="198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40A5B206-5B3C-CF78-852C-8352327E069C}"/>
                  </a:ext>
                </a:extLst>
              </p14:cNvPr>
              <p14:cNvContentPartPr/>
              <p14:nvPr/>
            </p14:nvContentPartPr>
            <p14:xfrm>
              <a:off x="9920880" y="3920310"/>
              <a:ext cx="360" cy="16812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40A5B206-5B3C-CF78-852C-8352327E069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914760" y="3914190"/>
                <a:ext cx="126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0365221A-7B1C-0378-9681-14CD75DE3E2A}"/>
                  </a:ext>
                </a:extLst>
              </p14:cNvPr>
              <p14:cNvContentPartPr/>
              <p14:nvPr/>
            </p14:nvContentPartPr>
            <p14:xfrm>
              <a:off x="7031160" y="5303430"/>
              <a:ext cx="32400" cy="13824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0365221A-7B1C-0378-9681-14CD75DE3E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025107" y="5297310"/>
                <a:ext cx="44505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C5DB2382-EAB9-43E7-1818-3DF1028EDF49}"/>
                  </a:ext>
                </a:extLst>
              </p14:cNvPr>
              <p14:cNvContentPartPr/>
              <p14:nvPr/>
            </p14:nvContentPartPr>
            <p14:xfrm>
              <a:off x="7161840" y="5120190"/>
              <a:ext cx="16200" cy="2178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C5DB2382-EAB9-43E7-1818-3DF1028EDF4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55853" y="5114070"/>
                <a:ext cx="28174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B764C158-2929-1587-6B75-C532668F00BD}"/>
                  </a:ext>
                </a:extLst>
              </p14:cNvPr>
              <p14:cNvContentPartPr/>
              <p14:nvPr/>
            </p14:nvContentPartPr>
            <p14:xfrm>
              <a:off x="6960600" y="2994390"/>
              <a:ext cx="360" cy="1425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B764C158-2929-1587-6B75-C532668F00B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54480" y="2988270"/>
                <a:ext cx="12600" cy="15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Agrupar 41">
            <a:extLst>
              <a:ext uri="{FF2B5EF4-FFF2-40B4-BE49-F238E27FC236}">
                <a16:creationId xmlns:a16="http://schemas.microsoft.com/office/drawing/2014/main" id="{3D2E6406-3400-2584-7CD0-F9D7BC23A9D1}"/>
              </a:ext>
            </a:extLst>
          </p:cNvPr>
          <p:cNvGrpSpPr/>
          <p:nvPr/>
        </p:nvGrpSpPr>
        <p:grpSpPr>
          <a:xfrm>
            <a:off x="8948880" y="2914470"/>
            <a:ext cx="264600" cy="175320"/>
            <a:chOff x="8948880" y="2914470"/>
            <a:chExt cx="26460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00E61FEE-3A61-FCF6-F64D-08049F4E2694}"/>
                    </a:ext>
                  </a:extLst>
                </p14:cNvPr>
                <p14:cNvContentPartPr/>
                <p14:nvPr/>
              </p14:nvContentPartPr>
              <p14:xfrm>
                <a:off x="8948880" y="2914470"/>
                <a:ext cx="118800" cy="16092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00E61FEE-3A61-FCF6-F64D-08049F4E269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42760" y="2908350"/>
                  <a:ext cx="131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96184FB1-7981-D849-2295-2C9560630F29}"/>
                    </a:ext>
                  </a:extLst>
                </p14:cNvPr>
                <p14:cNvContentPartPr/>
                <p14:nvPr/>
              </p14:nvContentPartPr>
              <p14:xfrm>
                <a:off x="9116280" y="3063150"/>
                <a:ext cx="16200" cy="2664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96184FB1-7981-D849-2295-2C9560630F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10293" y="3057112"/>
                  <a:ext cx="28174" cy="387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8DF370FB-B8D8-434D-8AE1-8E671B8B2E3F}"/>
                    </a:ext>
                  </a:extLst>
                </p14:cNvPr>
                <p14:cNvContentPartPr/>
                <p14:nvPr/>
              </p14:nvContentPartPr>
              <p14:xfrm>
                <a:off x="9200520" y="2923110"/>
                <a:ext cx="12960" cy="13896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8DF370FB-B8D8-434D-8AE1-8E671B8B2E3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194400" y="2916990"/>
                  <a:ext cx="2520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6CC8565E-2605-13C2-3C07-2DBB5122FD4D}"/>
              </a:ext>
            </a:extLst>
          </p:cNvPr>
          <p:cNvGrpSpPr/>
          <p:nvPr/>
        </p:nvGrpSpPr>
        <p:grpSpPr>
          <a:xfrm>
            <a:off x="7050960" y="2983230"/>
            <a:ext cx="88560" cy="185400"/>
            <a:chOff x="7050960" y="2983230"/>
            <a:chExt cx="8856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F895A882-4004-C920-4426-1562C06C5611}"/>
                    </a:ext>
                  </a:extLst>
                </p14:cNvPr>
                <p14:cNvContentPartPr/>
                <p14:nvPr/>
              </p14:nvContentPartPr>
              <p14:xfrm>
                <a:off x="7051680" y="3085830"/>
                <a:ext cx="11880" cy="6588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F895A882-4004-C920-4426-1562C06C56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045560" y="3079710"/>
                  <a:ext cx="24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EE635E47-B0FA-C9A9-704D-7BF2AE3485AD}"/>
                    </a:ext>
                  </a:extLst>
                </p14:cNvPr>
                <p14:cNvContentPartPr/>
                <p14:nvPr/>
              </p14:nvContentPartPr>
              <p14:xfrm>
                <a:off x="7050960" y="3120030"/>
                <a:ext cx="24480" cy="4860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EE635E47-B0FA-C9A9-704D-7BF2AE3485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4840" y="3113910"/>
                  <a:ext cx="367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94644581-A438-B4B9-9EC9-1FFC33F8947F}"/>
                    </a:ext>
                  </a:extLst>
                </p14:cNvPr>
                <p14:cNvContentPartPr/>
                <p14:nvPr/>
              </p14:nvContentPartPr>
              <p14:xfrm>
                <a:off x="7131960" y="2983230"/>
                <a:ext cx="7560" cy="1432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94644581-A438-B4B9-9EC9-1FFC33F894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25534" y="2977110"/>
                  <a:ext cx="20412" cy="155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3" name="Tinta 72">
                <a:extLst>
                  <a:ext uri="{FF2B5EF4-FFF2-40B4-BE49-F238E27FC236}">
                    <a16:creationId xmlns:a16="http://schemas.microsoft.com/office/drawing/2014/main" id="{1180F0F3-512E-CE17-95D9-2C57C3CE1B69}"/>
                  </a:ext>
                </a:extLst>
              </p14:cNvPr>
              <p14:cNvContentPartPr/>
              <p14:nvPr/>
            </p14:nvContentPartPr>
            <p14:xfrm>
              <a:off x="2399760" y="3040110"/>
              <a:ext cx="360" cy="195120"/>
            </p14:xfrm>
          </p:contentPart>
        </mc:Choice>
        <mc:Fallback xmlns="">
          <p:pic>
            <p:nvPicPr>
              <p:cNvPr id="73" name="Tinta 72">
                <a:extLst>
                  <a:ext uri="{FF2B5EF4-FFF2-40B4-BE49-F238E27FC236}">
                    <a16:creationId xmlns:a16="http://schemas.microsoft.com/office/drawing/2014/main" id="{1180F0F3-512E-CE17-95D9-2C57C3CE1B6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93640" y="3033990"/>
                <a:ext cx="1260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Agrupar 79">
            <a:extLst>
              <a:ext uri="{FF2B5EF4-FFF2-40B4-BE49-F238E27FC236}">
                <a16:creationId xmlns:a16="http://schemas.microsoft.com/office/drawing/2014/main" id="{D1C33193-061B-9872-F5E2-A60031E633AE}"/>
              </a:ext>
            </a:extLst>
          </p:cNvPr>
          <p:cNvGrpSpPr/>
          <p:nvPr/>
        </p:nvGrpSpPr>
        <p:grpSpPr>
          <a:xfrm>
            <a:off x="4639320" y="2982510"/>
            <a:ext cx="275400" cy="299520"/>
            <a:chOff x="4639320" y="2982510"/>
            <a:chExt cx="2754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7B5ADBAE-DF07-E5C6-CF1B-1D6A7DB3FD6E}"/>
                    </a:ext>
                  </a:extLst>
                </p14:cNvPr>
                <p14:cNvContentPartPr/>
                <p14:nvPr/>
              </p14:nvContentPartPr>
              <p14:xfrm>
                <a:off x="4639320" y="2982510"/>
                <a:ext cx="162720" cy="20016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7B5ADBAE-DF07-E5C6-CF1B-1D6A7DB3FD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33186" y="2976379"/>
                  <a:ext cx="174987" cy="212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3072BD16-7DF9-8AD0-FBDA-DB5E5848E989}"/>
                    </a:ext>
                  </a:extLst>
                </p14:cNvPr>
                <p14:cNvContentPartPr/>
                <p14:nvPr/>
              </p14:nvContentPartPr>
              <p14:xfrm>
                <a:off x="4850280" y="3177270"/>
                <a:ext cx="7560" cy="10476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3072BD16-7DF9-8AD0-FBDA-DB5E5848E98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43854" y="3171150"/>
                  <a:ext cx="20412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26EAC26D-7410-07AB-92A5-BDF0F18A0A3D}"/>
                    </a:ext>
                  </a:extLst>
                </p14:cNvPr>
                <p14:cNvContentPartPr/>
                <p14:nvPr/>
              </p14:nvContentPartPr>
              <p14:xfrm>
                <a:off x="4914360" y="3040110"/>
                <a:ext cx="360" cy="17208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26EAC26D-7410-07AB-92A5-BDF0F18A0A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08240" y="3033990"/>
                  <a:ext cx="126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BF73AE17-FF81-4396-8C9A-9A4F7916E059}"/>
              </a:ext>
            </a:extLst>
          </p:cNvPr>
          <p:cNvGrpSpPr/>
          <p:nvPr/>
        </p:nvGrpSpPr>
        <p:grpSpPr>
          <a:xfrm>
            <a:off x="2459520" y="3028590"/>
            <a:ext cx="158760" cy="286200"/>
            <a:chOff x="2459520" y="3028590"/>
            <a:chExt cx="15876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EAFEB8A5-38DB-6984-F627-DB6629806459}"/>
                    </a:ext>
                  </a:extLst>
                </p14:cNvPr>
                <p14:cNvContentPartPr/>
                <p14:nvPr/>
              </p14:nvContentPartPr>
              <p14:xfrm>
                <a:off x="2459520" y="3165750"/>
                <a:ext cx="32040" cy="14904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EAFEB8A5-38DB-6984-F627-DB66298064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453400" y="3159630"/>
                  <a:ext cx="44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E1A6721B-5EC0-CDDD-57C9-249A9D9FF1CB}"/>
                    </a:ext>
                  </a:extLst>
                </p14:cNvPr>
                <p14:cNvContentPartPr/>
                <p14:nvPr/>
              </p14:nvContentPartPr>
              <p14:xfrm>
                <a:off x="2606040" y="3028590"/>
                <a:ext cx="12240" cy="17172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E1A6721B-5EC0-CDDD-57C9-249A9D9FF1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599920" y="3022470"/>
                  <a:ext cx="2448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FD596CD8-FD1D-224E-BA21-DBF12D6E0F75}"/>
                  </a:ext>
                </a:extLst>
              </p14:cNvPr>
              <p14:cNvContentPartPr/>
              <p14:nvPr/>
            </p14:nvContentPartPr>
            <p14:xfrm>
              <a:off x="5429160" y="4918950"/>
              <a:ext cx="16200" cy="15732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FD596CD8-FD1D-224E-BA21-DBF12D6E0F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423040" y="4912830"/>
                <a:ext cx="2844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9" name="Agrupar 88">
            <a:extLst>
              <a:ext uri="{FF2B5EF4-FFF2-40B4-BE49-F238E27FC236}">
                <a16:creationId xmlns:a16="http://schemas.microsoft.com/office/drawing/2014/main" id="{93516C72-AF0D-8E02-9E76-5923C9198921}"/>
              </a:ext>
            </a:extLst>
          </p:cNvPr>
          <p:cNvGrpSpPr/>
          <p:nvPr/>
        </p:nvGrpSpPr>
        <p:grpSpPr>
          <a:xfrm>
            <a:off x="5485680" y="3841110"/>
            <a:ext cx="275760" cy="215280"/>
            <a:chOff x="5485680" y="3841110"/>
            <a:chExt cx="2757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EF2F9407-81CA-3328-A67C-EECFE8BE64A3}"/>
                    </a:ext>
                  </a:extLst>
                </p14:cNvPr>
                <p14:cNvContentPartPr/>
                <p14:nvPr/>
              </p14:nvContentPartPr>
              <p14:xfrm>
                <a:off x="5485680" y="3841110"/>
                <a:ext cx="108000" cy="15372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EF2F9407-81CA-3328-A67C-EECFE8BE64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79560" y="3834990"/>
                  <a:ext cx="120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825462BF-55B6-EC25-38CF-054C8B95EDA6}"/>
                    </a:ext>
                  </a:extLst>
                </p14:cNvPr>
                <p14:cNvContentPartPr/>
                <p14:nvPr/>
              </p14:nvContentPartPr>
              <p14:xfrm>
                <a:off x="5657400" y="3954870"/>
                <a:ext cx="360" cy="10152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825462BF-55B6-EC25-38CF-054C8B95ED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51280" y="3948750"/>
                  <a:ext cx="12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7B87B9F2-AA4B-6EB8-B271-737158D7FD29}"/>
                    </a:ext>
                  </a:extLst>
                </p14:cNvPr>
                <p14:cNvContentPartPr/>
                <p14:nvPr/>
              </p14:nvContentPartPr>
              <p14:xfrm>
                <a:off x="5737320" y="3851550"/>
                <a:ext cx="24120" cy="12240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7B87B9F2-AA4B-6EB8-B271-737158D7FD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31200" y="3845430"/>
                  <a:ext cx="3636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293AE508-A2B2-AC9E-44D9-D1B303C135A1}"/>
                  </a:ext>
                </a:extLst>
              </p14:cNvPr>
              <p14:cNvContentPartPr/>
              <p14:nvPr/>
            </p14:nvContentPartPr>
            <p14:xfrm>
              <a:off x="5521320" y="5006070"/>
              <a:ext cx="21960" cy="8532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293AE508-A2B2-AC9E-44D9-D1B303C135A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515200" y="4999950"/>
                <a:ext cx="342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62E36657-CBEE-251E-F757-A01246E616A2}"/>
                  </a:ext>
                </a:extLst>
              </p14:cNvPr>
              <p14:cNvContentPartPr/>
              <p14:nvPr/>
            </p14:nvContentPartPr>
            <p14:xfrm>
              <a:off x="5644800" y="4892310"/>
              <a:ext cx="13680" cy="19044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62E36657-CBEE-251E-F757-A01246E616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38680" y="4886178"/>
                <a:ext cx="25920" cy="202703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Losango 60">
            <a:extLst>
              <a:ext uri="{FF2B5EF4-FFF2-40B4-BE49-F238E27FC236}">
                <a16:creationId xmlns:a16="http://schemas.microsoft.com/office/drawing/2014/main" id="{18510B51-DBCD-3E3A-FC21-080EDCD1C79D}"/>
              </a:ext>
            </a:extLst>
          </p:cNvPr>
          <p:cNvSpPr/>
          <p:nvPr/>
        </p:nvSpPr>
        <p:spPr>
          <a:xfrm>
            <a:off x="452382" y="1796485"/>
            <a:ext cx="1866927" cy="9258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93" name="Retângulo 92">
            <a:extLst>
              <a:ext uri="{FF2B5EF4-FFF2-40B4-BE49-F238E27FC236}">
                <a16:creationId xmlns:a16="http://schemas.microsoft.com/office/drawing/2014/main" id="{C91A009B-5705-3089-B686-543D11DA626F}"/>
              </a:ext>
            </a:extLst>
          </p:cNvPr>
          <p:cNvSpPr/>
          <p:nvPr/>
        </p:nvSpPr>
        <p:spPr>
          <a:xfrm>
            <a:off x="451485" y="183339"/>
            <a:ext cx="1866927" cy="7595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itemServiçoDentista</a:t>
            </a:r>
            <a:endParaRPr lang="pt-BR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613B5149-9D09-5DAD-1606-6FD51D2521DD}"/>
                  </a:ext>
                </a:extLst>
              </p14:cNvPr>
              <p14:cNvContentPartPr/>
              <p14:nvPr/>
            </p14:nvContentPartPr>
            <p14:xfrm>
              <a:off x="2420428" y="125762"/>
              <a:ext cx="163440" cy="16920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613B5149-9D09-5DAD-1606-6FD51D2521D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14308" y="119642"/>
                <a:ext cx="1756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E2849DC8-E4A7-7B01-B264-E249E96FDE70}"/>
                  </a:ext>
                </a:extLst>
              </p14:cNvPr>
              <p14:cNvContentPartPr/>
              <p14:nvPr/>
            </p14:nvContentPartPr>
            <p14:xfrm>
              <a:off x="1868908" y="993218"/>
              <a:ext cx="163080" cy="16056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E2849DC8-E4A7-7B01-B264-E249E96FDE7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62788" y="987098"/>
                <a:ext cx="17532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8" name="Tinta 97">
                <a:extLst>
                  <a:ext uri="{FF2B5EF4-FFF2-40B4-BE49-F238E27FC236}">
                    <a16:creationId xmlns:a16="http://schemas.microsoft.com/office/drawing/2014/main" id="{EEA2E934-143D-BD65-A3B3-2A9D8557106F}"/>
                  </a:ext>
                </a:extLst>
              </p14:cNvPr>
              <p14:cNvContentPartPr/>
              <p14:nvPr/>
            </p14:nvContentPartPr>
            <p14:xfrm>
              <a:off x="1805760" y="2788830"/>
              <a:ext cx="12240" cy="178920"/>
            </p14:xfrm>
          </p:contentPart>
        </mc:Choice>
        <mc:Fallback xmlns="">
          <p:pic>
            <p:nvPicPr>
              <p:cNvPr id="98" name="Tinta 97">
                <a:extLst>
                  <a:ext uri="{FF2B5EF4-FFF2-40B4-BE49-F238E27FC236}">
                    <a16:creationId xmlns:a16="http://schemas.microsoft.com/office/drawing/2014/main" id="{EEA2E934-143D-BD65-A3B3-2A9D8557106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99640" y="2782710"/>
                <a:ext cx="24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9" name="Tinta 98">
                <a:extLst>
                  <a:ext uri="{FF2B5EF4-FFF2-40B4-BE49-F238E27FC236}">
                    <a16:creationId xmlns:a16="http://schemas.microsoft.com/office/drawing/2014/main" id="{A592C757-47DF-AE96-8D43-58F7F7D1D3A7}"/>
                  </a:ext>
                </a:extLst>
              </p14:cNvPr>
              <p14:cNvContentPartPr/>
              <p14:nvPr/>
            </p14:nvContentPartPr>
            <p14:xfrm>
              <a:off x="4760788" y="102218"/>
              <a:ext cx="360" cy="236880"/>
            </p14:xfrm>
          </p:contentPart>
        </mc:Choice>
        <mc:Fallback xmlns="">
          <p:pic>
            <p:nvPicPr>
              <p:cNvPr id="99" name="Tinta 98">
                <a:extLst>
                  <a:ext uri="{FF2B5EF4-FFF2-40B4-BE49-F238E27FC236}">
                    <a16:creationId xmlns:a16="http://schemas.microsoft.com/office/drawing/2014/main" id="{A592C757-47DF-AE96-8D43-58F7F7D1D3A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54668" y="96098"/>
                <a:ext cx="12600" cy="249120"/>
              </a:xfrm>
              <a:prstGeom prst="rect">
                <a:avLst/>
              </a:prstGeom>
            </p:spPr>
          </p:pic>
        </mc:Fallback>
      </mc:AlternateContent>
      <p:sp>
        <p:nvSpPr>
          <p:cNvPr id="106" name="Losango 105">
            <a:extLst>
              <a:ext uri="{FF2B5EF4-FFF2-40B4-BE49-F238E27FC236}">
                <a16:creationId xmlns:a16="http://schemas.microsoft.com/office/drawing/2014/main" id="{F515513C-1204-8D5B-7738-9136CC317D66}"/>
              </a:ext>
            </a:extLst>
          </p:cNvPr>
          <p:cNvSpPr/>
          <p:nvPr/>
        </p:nvSpPr>
        <p:spPr>
          <a:xfrm>
            <a:off x="4997340" y="1099503"/>
            <a:ext cx="1866927" cy="46268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09" name="Retângulo 108">
            <a:extLst>
              <a:ext uri="{FF2B5EF4-FFF2-40B4-BE49-F238E27FC236}">
                <a16:creationId xmlns:a16="http://schemas.microsoft.com/office/drawing/2014/main" id="{A364CD5A-B37C-848A-EC1E-6A2BA772161B}"/>
              </a:ext>
            </a:extLst>
          </p:cNvPr>
          <p:cNvSpPr/>
          <p:nvPr/>
        </p:nvSpPr>
        <p:spPr>
          <a:xfrm>
            <a:off x="4991073" y="1736344"/>
            <a:ext cx="1866927" cy="489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400" dirty="0" err="1"/>
              <a:t>itemServiçoAgenda</a:t>
            </a:r>
            <a:endParaRPr lang="pt-BR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2C1F794F-2A03-5163-81D6-8F6C5218B63E}"/>
                  </a:ext>
                </a:extLst>
              </p14:cNvPr>
              <p14:cNvContentPartPr/>
              <p14:nvPr/>
            </p14:nvContentPartPr>
            <p14:xfrm>
              <a:off x="5542920" y="2879910"/>
              <a:ext cx="360" cy="9036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2C1F794F-2A03-5163-81D6-8F6C5218B63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536800" y="2873790"/>
                <a:ext cx="12600" cy="10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18E3F8A-0A46-A273-82A2-6A85E1838AE6}"/>
              </a:ext>
            </a:extLst>
          </p:cNvPr>
          <p:cNvGrpSpPr/>
          <p:nvPr/>
        </p:nvGrpSpPr>
        <p:grpSpPr>
          <a:xfrm>
            <a:off x="5451480" y="2262870"/>
            <a:ext cx="263520" cy="204120"/>
            <a:chOff x="5451480" y="2262870"/>
            <a:chExt cx="2635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1" name="Tinta 110">
                  <a:extLst>
                    <a:ext uri="{FF2B5EF4-FFF2-40B4-BE49-F238E27FC236}">
                      <a16:creationId xmlns:a16="http://schemas.microsoft.com/office/drawing/2014/main" id="{76123DA9-5B04-1BA0-868A-B23DE0CE56D7}"/>
                    </a:ext>
                  </a:extLst>
                </p14:cNvPr>
                <p14:cNvContentPartPr/>
                <p14:nvPr/>
              </p14:nvContentPartPr>
              <p14:xfrm>
                <a:off x="5451480" y="2268990"/>
                <a:ext cx="128160" cy="110880"/>
              </p14:xfrm>
            </p:contentPart>
          </mc:Choice>
          <mc:Fallback xmlns="">
            <p:pic>
              <p:nvPicPr>
                <p:cNvPr id="111" name="Tinta 110">
                  <a:extLst>
                    <a:ext uri="{FF2B5EF4-FFF2-40B4-BE49-F238E27FC236}">
                      <a16:creationId xmlns:a16="http://schemas.microsoft.com/office/drawing/2014/main" id="{76123DA9-5B04-1BA0-868A-B23DE0CE56D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445360" y="2262870"/>
                  <a:ext cx="1404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2" name="Tinta 111">
                  <a:extLst>
                    <a:ext uri="{FF2B5EF4-FFF2-40B4-BE49-F238E27FC236}">
                      <a16:creationId xmlns:a16="http://schemas.microsoft.com/office/drawing/2014/main" id="{66E79FB9-A6B1-E824-B3CD-79C8D23AE0D2}"/>
                    </a:ext>
                  </a:extLst>
                </p14:cNvPr>
                <p14:cNvContentPartPr/>
                <p14:nvPr/>
              </p14:nvContentPartPr>
              <p14:xfrm>
                <a:off x="5602680" y="2388510"/>
                <a:ext cx="20880" cy="78480"/>
              </p14:xfrm>
            </p:contentPart>
          </mc:Choice>
          <mc:Fallback xmlns="">
            <p:pic>
              <p:nvPicPr>
                <p:cNvPr id="112" name="Tinta 111">
                  <a:extLst>
                    <a:ext uri="{FF2B5EF4-FFF2-40B4-BE49-F238E27FC236}">
                      <a16:creationId xmlns:a16="http://schemas.microsoft.com/office/drawing/2014/main" id="{66E79FB9-A6B1-E824-B3CD-79C8D23AE0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96560" y="2382390"/>
                  <a:ext cx="331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3" name="Tinta 112">
                  <a:extLst>
                    <a:ext uri="{FF2B5EF4-FFF2-40B4-BE49-F238E27FC236}">
                      <a16:creationId xmlns:a16="http://schemas.microsoft.com/office/drawing/2014/main" id="{E9BBDE49-4538-E291-05D5-33C03308A37B}"/>
                    </a:ext>
                  </a:extLst>
                </p14:cNvPr>
                <p14:cNvContentPartPr/>
                <p14:nvPr/>
              </p14:nvContentPartPr>
              <p14:xfrm>
                <a:off x="5714640" y="2262870"/>
                <a:ext cx="360" cy="75600"/>
              </p14:xfrm>
            </p:contentPart>
          </mc:Choice>
          <mc:Fallback xmlns="">
            <p:pic>
              <p:nvPicPr>
                <p:cNvPr id="113" name="Tinta 112">
                  <a:extLst>
                    <a:ext uri="{FF2B5EF4-FFF2-40B4-BE49-F238E27FC236}">
                      <a16:creationId xmlns:a16="http://schemas.microsoft.com/office/drawing/2014/main" id="{E9BBDE49-4538-E291-05D5-33C03308A37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08520" y="2256750"/>
                  <a:ext cx="126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4EDFD961-F200-B064-057C-0ABA05013098}"/>
              </a:ext>
            </a:extLst>
          </p:cNvPr>
          <p:cNvGrpSpPr/>
          <p:nvPr/>
        </p:nvGrpSpPr>
        <p:grpSpPr>
          <a:xfrm>
            <a:off x="5577840" y="2868750"/>
            <a:ext cx="114840" cy="175680"/>
            <a:chOff x="5577840" y="2868750"/>
            <a:chExt cx="1148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5" name="Tinta 114">
                  <a:extLst>
                    <a:ext uri="{FF2B5EF4-FFF2-40B4-BE49-F238E27FC236}">
                      <a16:creationId xmlns:a16="http://schemas.microsoft.com/office/drawing/2014/main" id="{7019170F-6A3D-7E8D-99A3-CA9083C38FB6}"/>
                    </a:ext>
                  </a:extLst>
                </p14:cNvPr>
                <p14:cNvContentPartPr/>
                <p14:nvPr/>
              </p14:nvContentPartPr>
              <p14:xfrm>
                <a:off x="5577840" y="2960190"/>
                <a:ext cx="34200" cy="84240"/>
              </p14:xfrm>
            </p:contentPart>
          </mc:Choice>
          <mc:Fallback xmlns="">
            <p:pic>
              <p:nvPicPr>
                <p:cNvPr id="115" name="Tinta 114">
                  <a:extLst>
                    <a:ext uri="{FF2B5EF4-FFF2-40B4-BE49-F238E27FC236}">
                      <a16:creationId xmlns:a16="http://schemas.microsoft.com/office/drawing/2014/main" id="{7019170F-6A3D-7E8D-99A3-CA9083C38FB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71720" y="2954070"/>
                  <a:ext cx="46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6" name="Tinta 115">
                  <a:extLst>
                    <a:ext uri="{FF2B5EF4-FFF2-40B4-BE49-F238E27FC236}">
                      <a16:creationId xmlns:a16="http://schemas.microsoft.com/office/drawing/2014/main" id="{C94EE4CB-2539-0395-2BA7-0BEDD05EE5AE}"/>
                    </a:ext>
                  </a:extLst>
                </p14:cNvPr>
                <p14:cNvContentPartPr/>
                <p14:nvPr/>
              </p14:nvContentPartPr>
              <p14:xfrm>
                <a:off x="5680440" y="2868750"/>
                <a:ext cx="12240" cy="137160"/>
              </p14:xfrm>
            </p:contentPart>
          </mc:Choice>
          <mc:Fallback xmlns="">
            <p:pic>
              <p:nvPicPr>
                <p:cNvPr id="116" name="Tinta 115">
                  <a:extLst>
                    <a:ext uri="{FF2B5EF4-FFF2-40B4-BE49-F238E27FC236}">
                      <a16:creationId xmlns:a16="http://schemas.microsoft.com/office/drawing/2014/main" id="{C94EE4CB-2539-0395-2BA7-0BEDD05EE5A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674320" y="2862630"/>
                  <a:ext cx="24480" cy="14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Agrupar 124">
            <a:extLst>
              <a:ext uri="{FF2B5EF4-FFF2-40B4-BE49-F238E27FC236}">
                <a16:creationId xmlns:a16="http://schemas.microsoft.com/office/drawing/2014/main" id="{DD9EEC92-A5B7-5CCB-F802-57E0DCBC865D}"/>
              </a:ext>
            </a:extLst>
          </p:cNvPr>
          <p:cNvGrpSpPr/>
          <p:nvPr/>
        </p:nvGrpSpPr>
        <p:grpSpPr>
          <a:xfrm>
            <a:off x="1785600" y="2788830"/>
            <a:ext cx="157320" cy="307080"/>
            <a:chOff x="1785600" y="2788830"/>
            <a:chExt cx="157320" cy="30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8" name="Tinta 117">
                  <a:extLst>
                    <a:ext uri="{FF2B5EF4-FFF2-40B4-BE49-F238E27FC236}">
                      <a16:creationId xmlns:a16="http://schemas.microsoft.com/office/drawing/2014/main" id="{59609872-4E9B-D4B6-15F7-46DBFFE0E5B9}"/>
                    </a:ext>
                  </a:extLst>
                </p14:cNvPr>
                <p14:cNvContentPartPr/>
                <p14:nvPr/>
              </p14:nvContentPartPr>
              <p14:xfrm>
                <a:off x="1785600" y="2925630"/>
                <a:ext cx="100440" cy="170280"/>
              </p14:xfrm>
            </p:contentPart>
          </mc:Choice>
          <mc:Fallback xmlns="">
            <p:pic>
              <p:nvPicPr>
                <p:cNvPr id="118" name="Tinta 117">
                  <a:extLst>
                    <a:ext uri="{FF2B5EF4-FFF2-40B4-BE49-F238E27FC236}">
                      <a16:creationId xmlns:a16="http://schemas.microsoft.com/office/drawing/2014/main" id="{59609872-4E9B-D4B6-15F7-46DBFFE0E5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79480" y="2919510"/>
                  <a:ext cx="112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9" name="Tinta 118">
                  <a:extLst>
                    <a:ext uri="{FF2B5EF4-FFF2-40B4-BE49-F238E27FC236}">
                      <a16:creationId xmlns:a16="http://schemas.microsoft.com/office/drawing/2014/main" id="{EDFD13DD-F3C4-7E2C-BBF3-61E7A1AB3794}"/>
                    </a:ext>
                  </a:extLst>
                </p14:cNvPr>
                <p14:cNvContentPartPr/>
                <p14:nvPr/>
              </p14:nvContentPartPr>
              <p14:xfrm>
                <a:off x="1942560" y="2788830"/>
                <a:ext cx="360" cy="140040"/>
              </p14:xfrm>
            </p:contentPart>
          </mc:Choice>
          <mc:Fallback xmlns="">
            <p:pic>
              <p:nvPicPr>
                <p:cNvPr id="119" name="Tinta 118">
                  <a:extLst>
                    <a:ext uri="{FF2B5EF4-FFF2-40B4-BE49-F238E27FC236}">
                      <a16:creationId xmlns:a16="http://schemas.microsoft.com/office/drawing/2014/main" id="{EDFD13DD-F3C4-7E2C-BBF3-61E7A1AB379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936440" y="2782710"/>
                  <a:ext cx="1260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F0BCA9E1-04B9-E060-B788-DE81B709467B}"/>
              </a:ext>
            </a:extLst>
          </p:cNvPr>
          <p:cNvGrpSpPr/>
          <p:nvPr/>
        </p:nvGrpSpPr>
        <p:grpSpPr>
          <a:xfrm>
            <a:off x="2085840" y="971190"/>
            <a:ext cx="163080" cy="222480"/>
            <a:chOff x="2085840" y="971190"/>
            <a:chExt cx="16308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0" name="Tinta 119">
                  <a:extLst>
                    <a:ext uri="{FF2B5EF4-FFF2-40B4-BE49-F238E27FC236}">
                      <a16:creationId xmlns:a16="http://schemas.microsoft.com/office/drawing/2014/main" id="{CE9033AB-961D-8B6B-32A7-D1073480AF0C}"/>
                    </a:ext>
                  </a:extLst>
                </p14:cNvPr>
                <p14:cNvContentPartPr/>
                <p14:nvPr/>
              </p14:nvContentPartPr>
              <p14:xfrm>
                <a:off x="2085840" y="1108350"/>
                <a:ext cx="39960" cy="85320"/>
              </p14:xfrm>
            </p:contentPart>
          </mc:Choice>
          <mc:Fallback xmlns="">
            <p:pic>
              <p:nvPicPr>
                <p:cNvPr id="120" name="Tinta 119">
                  <a:extLst>
                    <a:ext uri="{FF2B5EF4-FFF2-40B4-BE49-F238E27FC236}">
                      <a16:creationId xmlns:a16="http://schemas.microsoft.com/office/drawing/2014/main" id="{CE9033AB-961D-8B6B-32A7-D1073480AF0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079720" y="1102230"/>
                  <a:ext cx="522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21" name="Tinta 120">
                  <a:extLst>
                    <a:ext uri="{FF2B5EF4-FFF2-40B4-BE49-F238E27FC236}">
                      <a16:creationId xmlns:a16="http://schemas.microsoft.com/office/drawing/2014/main" id="{CB668BBE-D453-ADBA-9543-675DC9882F1F}"/>
                    </a:ext>
                  </a:extLst>
                </p14:cNvPr>
                <p14:cNvContentPartPr/>
                <p14:nvPr/>
              </p14:nvContentPartPr>
              <p14:xfrm>
                <a:off x="2228760" y="971190"/>
                <a:ext cx="20160" cy="204840"/>
              </p14:xfrm>
            </p:contentPart>
          </mc:Choice>
          <mc:Fallback xmlns="">
            <p:pic>
              <p:nvPicPr>
                <p:cNvPr id="121" name="Tinta 120">
                  <a:extLst>
                    <a:ext uri="{FF2B5EF4-FFF2-40B4-BE49-F238E27FC236}">
                      <a16:creationId xmlns:a16="http://schemas.microsoft.com/office/drawing/2014/main" id="{CB668BBE-D453-ADBA-9543-675DC9882F1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22640" y="965070"/>
                  <a:ext cx="3240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2" name="Tinta 121">
                <a:extLst>
                  <a:ext uri="{FF2B5EF4-FFF2-40B4-BE49-F238E27FC236}">
                    <a16:creationId xmlns:a16="http://schemas.microsoft.com/office/drawing/2014/main" id="{D573605D-3295-0141-D603-FB5615AE2CED}"/>
                  </a:ext>
                </a:extLst>
              </p14:cNvPr>
              <p14:cNvContentPartPr/>
              <p14:nvPr/>
            </p14:nvContentPartPr>
            <p14:xfrm>
              <a:off x="2628360" y="193950"/>
              <a:ext cx="46080" cy="137160"/>
            </p14:xfrm>
          </p:contentPart>
        </mc:Choice>
        <mc:Fallback xmlns="">
          <p:pic>
            <p:nvPicPr>
              <p:cNvPr id="122" name="Tinta 121">
                <a:extLst>
                  <a:ext uri="{FF2B5EF4-FFF2-40B4-BE49-F238E27FC236}">
                    <a16:creationId xmlns:a16="http://schemas.microsoft.com/office/drawing/2014/main" id="{D573605D-3295-0141-D603-FB5615AE2CE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622240" y="187830"/>
                <a:ext cx="583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23" name="Tinta 122">
                <a:extLst>
                  <a:ext uri="{FF2B5EF4-FFF2-40B4-BE49-F238E27FC236}">
                    <a16:creationId xmlns:a16="http://schemas.microsoft.com/office/drawing/2014/main" id="{021E95E8-9F73-673F-0320-25D4361CFC27}"/>
                  </a:ext>
                </a:extLst>
              </p14:cNvPr>
              <p14:cNvContentPartPr/>
              <p14:nvPr/>
            </p14:nvContentPartPr>
            <p14:xfrm>
              <a:off x="2811960" y="125550"/>
              <a:ext cx="22680" cy="186840"/>
            </p14:xfrm>
          </p:contentPart>
        </mc:Choice>
        <mc:Fallback xmlns="">
          <p:pic>
            <p:nvPicPr>
              <p:cNvPr id="123" name="Tinta 122">
                <a:extLst>
                  <a:ext uri="{FF2B5EF4-FFF2-40B4-BE49-F238E27FC236}">
                    <a16:creationId xmlns:a16="http://schemas.microsoft.com/office/drawing/2014/main" id="{021E95E8-9F73-673F-0320-25D4361CFC2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805840" y="119430"/>
                <a:ext cx="34920" cy="19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Agrupar 127">
            <a:extLst>
              <a:ext uri="{FF2B5EF4-FFF2-40B4-BE49-F238E27FC236}">
                <a16:creationId xmlns:a16="http://schemas.microsoft.com/office/drawing/2014/main" id="{CD0B045D-6C81-21EB-A5A4-5BC7680A572C}"/>
              </a:ext>
            </a:extLst>
          </p:cNvPr>
          <p:cNvGrpSpPr/>
          <p:nvPr/>
        </p:nvGrpSpPr>
        <p:grpSpPr>
          <a:xfrm>
            <a:off x="4763160" y="102510"/>
            <a:ext cx="209160" cy="328320"/>
            <a:chOff x="4763160" y="102510"/>
            <a:chExt cx="2091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6" name="Tinta 125">
                  <a:extLst>
                    <a:ext uri="{FF2B5EF4-FFF2-40B4-BE49-F238E27FC236}">
                      <a16:creationId xmlns:a16="http://schemas.microsoft.com/office/drawing/2014/main" id="{5EFDF4A3-6A57-DA71-872A-26211218127F}"/>
                    </a:ext>
                  </a:extLst>
                </p14:cNvPr>
                <p14:cNvContentPartPr/>
                <p14:nvPr/>
              </p14:nvContentPartPr>
              <p14:xfrm>
                <a:off x="4763160" y="296910"/>
                <a:ext cx="94680" cy="133920"/>
              </p14:xfrm>
            </p:contentPart>
          </mc:Choice>
          <mc:Fallback xmlns="">
            <p:pic>
              <p:nvPicPr>
                <p:cNvPr id="126" name="Tinta 125">
                  <a:extLst>
                    <a:ext uri="{FF2B5EF4-FFF2-40B4-BE49-F238E27FC236}">
                      <a16:creationId xmlns:a16="http://schemas.microsoft.com/office/drawing/2014/main" id="{5EFDF4A3-6A57-DA71-872A-2621121812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57040" y="290790"/>
                  <a:ext cx="1069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7" name="Tinta 126">
                  <a:extLst>
                    <a:ext uri="{FF2B5EF4-FFF2-40B4-BE49-F238E27FC236}">
                      <a16:creationId xmlns:a16="http://schemas.microsoft.com/office/drawing/2014/main" id="{E70F8C27-FE61-7F0B-F28F-721BE8F11BA1}"/>
                    </a:ext>
                  </a:extLst>
                </p14:cNvPr>
                <p14:cNvContentPartPr/>
                <p14:nvPr/>
              </p14:nvContentPartPr>
              <p14:xfrm>
                <a:off x="4926240" y="102510"/>
                <a:ext cx="46080" cy="283320"/>
              </p14:xfrm>
            </p:contentPart>
          </mc:Choice>
          <mc:Fallback xmlns="">
            <p:pic>
              <p:nvPicPr>
                <p:cNvPr id="127" name="Tinta 126">
                  <a:extLst>
                    <a:ext uri="{FF2B5EF4-FFF2-40B4-BE49-F238E27FC236}">
                      <a16:creationId xmlns:a16="http://schemas.microsoft.com/office/drawing/2014/main" id="{E70F8C27-FE61-7F0B-F28F-721BE8F11BA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20120" y="96390"/>
                  <a:ext cx="5832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29" name="Tinta 128">
                <a:extLst>
                  <a:ext uri="{FF2B5EF4-FFF2-40B4-BE49-F238E27FC236}">
                    <a16:creationId xmlns:a16="http://schemas.microsoft.com/office/drawing/2014/main" id="{B18ECBB0-0CF3-2F92-8068-3604D2CC4670}"/>
                  </a:ext>
                </a:extLst>
              </p14:cNvPr>
              <p14:cNvContentPartPr/>
              <p14:nvPr/>
            </p14:nvContentPartPr>
            <p14:xfrm>
              <a:off x="6572160" y="1051110"/>
              <a:ext cx="360" cy="106200"/>
            </p14:xfrm>
          </p:contentPart>
        </mc:Choice>
        <mc:Fallback xmlns="">
          <p:pic>
            <p:nvPicPr>
              <p:cNvPr id="129" name="Tinta 128">
                <a:extLst>
                  <a:ext uri="{FF2B5EF4-FFF2-40B4-BE49-F238E27FC236}">
                    <a16:creationId xmlns:a16="http://schemas.microsoft.com/office/drawing/2014/main" id="{B18ECBB0-0CF3-2F92-8068-3604D2CC467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566040" y="1044990"/>
                <a:ext cx="12600" cy="11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553F7D3D-F9A6-974A-30A6-591B9F25A4EF}"/>
              </a:ext>
            </a:extLst>
          </p:cNvPr>
          <p:cNvGrpSpPr/>
          <p:nvPr/>
        </p:nvGrpSpPr>
        <p:grpSpPr>
          <a:xfrm>
            <a:off x="6503400" y="1508310"/>
            <a:ext cx="286560" cy="226440"/>
            <a:chOff x="6503400" y="1508310"/>
            <a:chExt cx="2865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0" name="Tinta 129">
                  <a:extLst>
                    <a:ext uri="{FF2B5EF4-FFF2-40B4-BE49-F238E27FC236}">
                      <a16:creationId xmlns:a16="http://schemas.microsoft.com/office/drawing/2014/main" id="{14F80A1F-1549-AAD9-16F0-80C74ECF44C2}"/>
                    </a:ext>
                  </a:extLst>
                </p14:cNvPr>
                <p14:cNvContentPartPr/>
                <p14:nvPr/>
              </p14:nvContentPartPr>
              <p14:xfrm>
                <a:off x="6503400" y="1520190"/>
                <a:ext cx="129960" cy="160200"/>
              </p14:xfrm>
            </p:contentPart>
          </mc:Choice>
          <mc:Fallback xmlns="">
            <p:pic>
              <p:nvPicPr>
                <p:cNvPr id="130" name="Tinta 129">
                  <a:extLst>
                    <a:ext uri="{FF2B5EF4-FFF2-40B4-BE49-F238E27FC236}">
                      <a16:creationId xmlns:a16="http://schemas.microsoft.com/office/drawing/2014/main" id="{14F80A1F-1549-AAD9-16F0-80C74ECF44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97280" y="1514070"/>
                  <a:ext cx="1422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1" name="Tinta 130">
                  <a:extLst>
                    <a:ext uri="{FF2B5EF4-FFF2-40B4-BE49-F238E27FC236}">
                      <a16:creationId xmlns:a16="http://schemas.microsoft.com/office/drawing/2014/main" id="{4357039E-0A53-C6FF-694B-86540590C102}"/>
                    </a:ext>
                  </a:extLst>
                </p14:cNvPr>
                <p14:cNvContentPartPr/>
                <p14:nvPr/>
              </p14:nvContentPartPr>
              <p14:xfrm>
                <a:off x="6697800" y="1645470"/>
                <a:ext cx="360" cy="89280"/>
              </p14:xfrm>
            </p:contentPart>
          </mc:Choice>
          <mc:Fallback xmlns="">
            <p:pic>
              <p:nvPicPr>
                <p:cNvPr id="131" name="Tinta 130">
                  <a:extLst>
                    <a:ext uri="{FF2B5EF4-FFF2-40B4-BE49-F238E27FC236}">
                      <a16:creationId xmlns:a16="http://schemas.microsoft.com/office/drawing/2014/main" id="{4357039E-0A53-C6FF-694B-86540590C1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691680" y="1639350"/>
                  <a:ext cx="12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32" name="Tinta 131">
                  <a:extLst>
                    <a:ext uri="{FF2B5EF4-FFF2-40B4-BE49-F238E27FC236}">
                      <a16:creationId xmlns:a16="http://schemas.microsoft.com/office/drawing/2014/main" id="{3A97AB5B-387E-7665-8EA0-05E4DA75EE90}"/>
                    </a:ext>
                  </a:extLst>
                </p14:cNvPr>
                <p14:cNvContentPartPr/>
                <p14:nvPr/>
              </p14:nvContentPartPr>
              <p14:xfrm>
                <a:off x="6777720" y="1508310"/>
                <a:ext cx="12240" cy="171000"/>
              </p14:xfrm>
            </p:contentPart>
          </mc:Choice>
          <mc:Fallback xmlns="">
            <p:pic>
              <p:nvPicPr>
                <p:cNvPr id="132" name="Tinta 131">
                  <a:extLst>
                    <a:ext uri="{FF2B5EF4-FFF2-40B4-BE49-F238E27FC236}">
                      <a16:creationId xmlns:a16="http://schemas.microsoft.com/office/drawing/2014/main" id="{3A97AB5B-387E-7665-8EA0-05E4DA75EE9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771600" y="1502190"/>
                  <a:ext cx="244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5E7F8BD6-50FA-7935-2B5F-97F600C2E555}"/>
              </a:ext>
            </a:extLst>
          </p:cNvPr>
          <p:cNvGrpSpPr/>
          <p:nvPr/>
        </p:nvGrpSpPr>
        <p:grpSpPr>
          <a:xfrm>
            <a:off x="6663240" y="1119870"/>
            <a:ext cx="12240" cy="105480"/>
            <a:chOff x="6663240" y="1119870"/>
            <a:chExt cx="12240" cy="10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4" name="Tinta 133">
                  <a:extLst>
                    <a:ext uri="{FF2B5EF4-FFF2-40B4-BE49-F238E27FC236}">
                      <a16:creationId xmlns:a16="http://schemas.microsoft.com/office/drawing/2014/main" id="{BCE4FBC4-0990-C206-9880-82E69B048FFF}"/>
                    </a:ext>
                  </a:extLst>
                </p14:cNvPr>
                <p14:cNvContentPartPr/>
                <p14:nvPr/>
              </p14:nvContentPartPr>
              <p14:xfrm>
                <a:off x="6665760" y="1119870"/>
                <a:ext cx="9360" cy="34200"/>
              </p14:xfrm>
            </p:contentPart>
          </mc:Choice>
          <mc:Fallback xmlns="">
            <p:pic>
              <p:nvPicPr>
                <p:cNvPr id="134" name="Tinta 133">
                  <a:extLst>
                    <a:ext uri="{FF2B5EF4-FFF2-40B4-BE49-F238E27FC236}">
                      <a16:creationId xmlns:a16="http://schemas.microsoft.com/office/drawing/2014/main" id="{BCE4FBC4-0990-C206-9880-82E69B048FF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659640" y="1113750"/>
                  <a:ext cx="21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5" name="Tinta 134">
                  <a:extLst>
                    <a:ext uri="{FF2B5EF4-FFF2-40B4-BE49-F238E27FC236}">
                      <a16:creationId xmlns:a16="http://schemas.microsoft.com/office/drawing/2014/main" id="{FB3702C4-69C3-15FD-1914-3ED1EAAC56F6}"/>
                    </a:ext>
                  </a:extLst>
                </p14:cNvPr>
                <p14:cNvContentPartPr/>
                <p14:nvPr/>
              </p14:nvContentPartPr>
              <p14:xfrm>
                <a:off x="6663240" y="1211310"/>
                <a:ext cx="360" cy="360"/>
              </p14:xfrm>
            </p:contentPart>
          </mc:Choice>
          <mc:Fallback xmlns="">
            <p:pic>
              <p:nvPicPr>
                <p:cNvPr id="135" name="Tinta 134">
                  <a:extLst>
                    <a:ext uri="{FF2B5EF4-FFF2-40B4-BE49-F238E27FC236}">
                      <a16:creationId xmlns:a16="http://schemas.microsoft.com/office/drawing/2014/main" id="{FB3702C4-69C3-15FD-1914-3ED1EAAC56F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657120" y="120519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6" name="Tinta 135">
                  <a:extLst>
                    <a:ext uri="{FF2B5EF4-FFF2-40B4-BE49-F238E27FC236}">
                      <a16:creationId xmlns:a16="http://schemas.microsoft.com/office/drawing/2014/main" id="{E2863794-091B-AEFC-6A9B-C686559D087D}"/>
                    </a:ext>
                  </a:extLst>
                </p14:cNvPr>
                <p14:cNvContentPartPr/>
                <p14:nvPr/>
              </p14:nvContentPartPr>
              <p14:xfrm>
                <a:off x="6667920" y="1119870"/>
                <a:ext cx="7560" cy="105480"/>
              </p14:xfrm>
            </p:contentPart>
          </mc:Choice>
          <mc:Fallback xmlns="">
            <p:pic>
              <p:nvPicPr>
                <p:cNvPr id="136" name="Tinta 135">
                  <a:extLst>
                    <a:ext uri="{FF2B5EF4-FFF2-40B4-BE49-F238E27FC236}">
                      <a16:creationId xmlns:a16="http://schemas.microsoft.com/office/drawing/2014/main" id="{E2863794-091B-AEFC-6A9B-C686559D087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61800" y="1113750"/>
                  <a:ext cx="19800" cy="11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38" name="Tinta 137">
                <a:extLst>
                  <a:ext uri="{FF2B5EF4-FFF2-40B4-BE49-F238E27FC236}">
                    <a16:creationId xmlns:a16="http://schemas.microsoft.com/office/drawing/2014/main" id="{AB066CCB-0FD8-5A16-0913-4D36B99921BD}"/>
                  </a:ext>
                </a:extLst>
              </p14:cNvPr>
              <p14:cNvContentPartPr/>
              <p14:nvPr/>
            </p14:nvContentPartPr>
            <p14:xfrm>
              <a:off x="6777720" y="1023390"/>
              <a:ext cx="24120" cy="142200"/>
            </p14:xfrm>
          </p:contentPart>
        </mc:Choice>
        <mc:Fallback xmlns="">
          <p:pic>
            <p:nvPicPr>
              <p:cNvPr id="138" name="Tinta 137">
                <a:extLst>
                  <a:ext uri="{FF2B5EF4-FFF2-40B4-BE49-F238E27FC236}">
                    <a16:creationId xmlns:a16="http://schemas.microsoft.com/office/drawing/2014/main" id="{AB066CCB-0FD8-5A16-0913-4D36B99921B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771600" y="1017270"/>
                <a:ext cx="36360" cy="15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7046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2E58F09A-F7E8-769E-058B-5EC2EAEDC232}"/>
              </a:ext>
            </a:extLst>
          </p:cNvPr>
          <p:cNvSpPr/>
          <p:nvPr/>
        </p:nvSpPr>
        <p:spPr>
          <a:xfrm>
            <a:off x="3497580" y="737235"/>
            <a:ext cx="5383530" cy="5383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30FA1DC-4B1C-AD34-DA1C-C9489AB245BF}"/>
              </a:ext>
            </a:extLst>
          </p:cNvPr>
          <p:cNvGrpSpPr/>
          <p:nvPr/>
        </p:nvGrpSpPr>
        <p:grpSpPr>
          <a:xfrm>
            <a:off x="1119600" y="251190"/>
            <a:ext cx="9168840" cy="6657840"/>
            <a:chOff x="1119600" y="251190"/>
            <a:chExt cx="9168840" cy="66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14:cNvPr>
                <p14:cNvContentPartPr/>
                <p14:nvPr/>
              </p14:nvContentPartPr>
              <p14:xfrm>
                <a:off x="6480360" y="251190"/>
                <a:ext cx="360" cy="651780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D4AD5E0E-A4F4-EBB9-02FA-D09B1538B11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4240" y="245070"/>
                  <a:ext cx="12600" cy="65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14:cNvPr>
                <p14:cNvContentPartPr/>
                <p14:nvPr/>
              </p14:nvContentPartPr>
              <p14:xfrm>
                <a:off x="1119600" y="3325590"/>
                <a:ext cx="9168840" cy="16236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1FBF74DF-6CC5-E78F-165F-2DF7F37105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13480" y="3319470"/>
                  <a:ext cx="9181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14:cNvPr>
                <p14:cNvContentPartPr/>
                <p14:nvPr/>
              </p14:nvContentPartPr>
              <p14:xfrm>
                <a:off x="2830680" y="971190"/>
                <a:ext cx="6701760" cy="502956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6058CE3E-19E1-BA9F-D167-118458EEC8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24560" y="965070"/>
                  <a:ext cx="6714000" cy="504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14:cNvPr>
                <p14:cNvContentPartPr/>
                <p14:nvPr/>
              </p14:nvContentPartPr>
              <p14:xfrm>
                <a:off x="3554640" y="925470"/>
                <a:ext cx="5420520" cy="4898880"/>
              </p14:xfrm>
            </p:contentPart>
          </mc:Choice>
          <mc:Fallback xmlns="">
            <p:pic>
              <p:nvPicPr>
                <p:cNvPr id="6" name="Tinta 5">
                  <a:extLst>
                    <a:ext uri="{FF2B5EF4-FFF2-40B4-BE49-F238E27FC236}">
                      <a16:creationId xmlns:a16="http://schemas.microsoft.com/office/drawing/2014/main" id="{6B153A17-3BF1-433B-4370-0882FC7B67E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8520" y="919350"/>
                  <a:ext cx="5432760" cy="49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14:cNvPr>
                <p14:cNvContentPartPr/>
                <p14:nvPr/>
              </p14:nvContentPartPr>
              <p14:xfrm>
                <a:off x="5064480" y="456750"/>
                <a:ext cx="3805560" cy="600660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809D2B8A-EE87-C035-5CDC-DA12734C80C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058360" y="450630"/>
                  <a:ext cx="3817800" cy="601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14:cNvPr>
                <p14:cNvContentPartPr/>
                <p14:nvPr/>
              </p14:nvContentPartPr>
              <p14:xfrm>
                <a:off x="2285640" y="1634310"/>
                <a:ext cx="7509240" cy="307044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25F4FE29-E3C4-3A33-966F-7F3EEA40804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9520" y="1628190"/>
                  <a:ext cx="7521480" cy="30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14:cNvPr>
                <p14:cNvContentPartPr/>
                <p14:nvPr/>
              </p14:nvContentPartPr>
              <p14:xfrm>
                <a:off x="2488680" y="2011590"/>
                <a:ext cx="7455600" cy="25203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A216AFB9-EEBE-EF1D-FCBA-1DE0C3332B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82560" y="2005470"/>
                  <a:ext cx="7467840" cy="253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14:cNvPr>
                <p14:cNvContentPartPr/>
                <p14:nvPr/>
              </p14:nvContentPartPr>
              <p14:xfrm>
                <a:off x="5268600" y="456750"/>
                <a:ext cx="2319840" cy="64522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599CC83C-9D37-7CB1-85B8-4652113BDE7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62480" y="450630"/>
                  <a:ext cx="2332080" cy="64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5018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7315200" y="91440"/>
            <a:ext cx="469773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Controle de estoque indústria de ferragens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7CD6619-A465-0099-BD2F-32117F8EC183}"/>
              </a:ext>
            </a:extLst>
          </p:cNvPr>
          <p:cNvSpPr txBox="1">
            <a:spLocks/>
          </p:cNvSpPr>
          <p:nvPr/>
        </p:nvSpPr>
        <p:spPr>
          <a:xfrm>
            <a:off x="39243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</a:t>
            </a:r>
          </a:p>
          <a:p>
            <a:r>
              <a:rPr lang="pt-BR" dirty="0"/>
              <a:t>Produção</a:t>
            </a:r>
          </a:p>
          <a:p>
            <a:r>
              <a:rPr lang="pt-BR" dirty="0"/>
              <a:t>Venda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Categoria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Relatório</a:t>
            </a:r>
          </a:p>
          <a:p>
            <a:r>
              <a:rPr lang="pt-BR" dirty="0"/>
              <a:t>Cliente</a:t>
            </a:r>
          </a:p>
          <a:p>
            <a:r>
              <a:rPr lang="pt-BR" dirty="0"/>
              <a:t>Estoque</a:t>
            </a:r>
          </a:p>
          <a:p>
            <a:r>
              <a:rPr lang="pt-BR" dirty="0"/>
              <a:t>Marca</a:t>
            </a:r>
          </a:p>
          <a:p>
            <a:r>
              <a:rPr lang="pt-BR" dirty="0"/>
              <a:t>Movimentação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61FAA-2E66-482F-4AA4-B5331AE93ADF}"/>
              </a:ext>
            </a:extLst>
          </p:cNvPr>
          <p:cNvSpPr txBox="1">
            <a:spLocks/>
          </p:cNvSpPr>
          <p:nvPr/>
        </p:nvSpPr>
        <p:spPr>
          <a:xfrm>
            <a:off x="3265170" y="91440"/>
            <a:ext cx="308991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err="1"/>
              <a:t>ContasPagar</a:t>
            </a:r>
            <a:endParaRPr lang="pt-BR" dirty="0"/>
          </a:p>
          <a:p>
            <a:r>
              <a:rPr lang="pt-BR" dirty="0" err="1"/>
              <a:t>PeçaReposição</a:t>
            </a:r>
            <a:endParaRPr lang="pt-BR" dirty="0"/>
          </a:p>
          <a:p>
            <a:r>
              <a:rPr lang="pt-BR" dirty="0" err="1"/>
              <a:t>SegurançaDados</a:t>
            </a:r>
            <a:endParaRPr lang="pt-BR" dirty="0"/>
          </a:p>
          <a:p>
            <a:r>
              <a:rPr lang="pt-BR" dirty="0"/>
              <a:t>Insumos</a:t>
            </a:r>
          </a:p>
          <a:p>
            <a:r>
              <a:rPr lang="pt-BR" dirty="0"/>
              <a:t>Equipamentos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5B816-32A5-5C1C-8ACC-8C2BC85C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4389FA9E-553B-621B-784A-FF1725712D97}"/>
                  </a:ext>
                </a:extLst>
              </p14:cNvPr>
              <p14:cNvContentPartPr/>
              <p14:nvPr/>
            </p14:nvContentPartPr>
            <p14:xfrm>
              <a:off x="2080080" y="197910"/>
              <a:ext cx="505440" cy="26244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4389FA9E-553B-621B-784A-FF1725712D9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3960" y="191790"/>
                <a:ext cx="5176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07DBD087-42C9-B203-E8CF-FBB6C1A62E47}"/>
                  </a:ext>
                </a:extLst>
              </p14:cNvPr>
              <p14:cNvContentPartPr/>
              <p14:nvPr/>
            </p14:nvContentPartPr>
            <p14:xfrm>
              <a:off x="582840" y="845550"/>
              <a:ext cx="1755000" cy="5940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07DBD087-42C9-B203-E8CF-FBB6C1A62E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6720" y="839430"/>
                <a:ext cx="17672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58E08B32-A7EF-433F-0F85-E936E163022C}"/>
                  </a:ext>
                </a:extLst>
              </p14:cNvPr>
              <p14:cNvContentPartPr/>
              <p14:nvPr/>
            </p14:nvContentPartPr>
            <p14:xfrm>
              <a:off x="491040" y="1314270"/>
              <a:ext cx="1223280" cy="3528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58E08B32-A7EF-433F-0F85-E936E1630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4920" y="1308150"/>
                <a:ext cx="12355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4EADDD5-BCC4-1207-18D1-8ACBD0ED35EE}"/>
                  </a:ext>
                </a:extLst>
              </p14:cNvPr>
              <p14:cNvContentPartPr/>
              <p14:nvPr/>
            </p14:nvContentPartPr>
            <p14:xfrm>
              <a:off x="2063160" y="1748070"/>
              <a:ext cx="622080" cy="2052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4EADDD5-BCC4-1207-18D1-8ACBD0ED35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57040" y="1741950"/>
                <a:ext cx="634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0C98568-CAA5-5EB2-CB24-A411D26136E4}"/>
                  </a:ext>
                </a:extLst>
              </p14:cNvPr>
              <p14:cNvContentPartPr/>
              <p14:nvPr/>
            </p14:nvContentPartPr>
            <p14:xfrm>
              <a:off x="2696040" y="2228310"/>
              <a:ext cx="435240" cy="2660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0C98568-CAA5-5EB2-CB24-A411D26136E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89920" y="2222190"/>
                <a:ext cx="44748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38E91B26-3385-89CE-F1B5-7DF005CDEBE6}"/>
                  </a:ext>
                </a:extLst>
              </p14:cNvPr>
              <p14:cNvContentPartPr/>
              <p14:nvPr/>
            </p14:nvContentPartPr>
            <p14:xfrm>
              <a:off x="2422800" y="3171150"/>
              <a:ext cx="592920" cy="31968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38E91B26-3385-89CE-F1B5-7DF005CDEBE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16680" y="3165030"/>
                <a:ext cx="60516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AFCD0801-D746-95DA-CFB3-D9A4379E0087}"/>
                  </a:ext>
                </a:extLst>
              </p14:cNvPr>
              <p14:cNvContentPartPr/>
              <p14:nvPr/>
            </p14:nvContentPartPr>
            <p14:xfrm>
              <a:off x="192600" y="3803310"/>
              <a:ext cx="397800" cy="278064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AFCD0801-D746-95DA-CFB3-D9A4379E008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6480" y="3797190"/>
                <a:ext cx="410040" cy="27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F420AE3C-D69F-8B06-EAB9-EC434CC0BA39}"/>
                  </a:ext>
                </a:extLst>
              </p14:cNvPr>
              <p14:cNvContentPartPr/>
              <p14:nvPr/>
            </p14:nvContentPartPr>
            <p14:xfrm>
              <a:off x="570960" y="3771630"/>
              <a:ext cx="1625040" cy="1497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F420AE3C-D69F-8B06-EAB9-EC434CC0BA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4840" y="3765510"/>
                <a:ext cx="16372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E2D34B6-7F44-FF64-672B-3428EFC59460}"/>
                  </a:ext>
                </a:extLst>
              </p14:cNvPr>
              <p14:cNvContentPartPr/>
              <p14:nvPr/>
            </p14:nvContentPartPr>
            <p14:xfrm>
              <a:off x="617040" y="4422870"/>
              <a:ext cx="1469520" cy="3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E2D34B6-7F44-FF64-672B-3428EFC59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0920" y="4416750"/>
                <a:ext cx="1481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5DC46041-CF33-B774-5855-CBE0B760BAB2}"/>
                  </a:ext>
                </a:extLst>
              </p14:cNvPr>
              <p14:cNvContentPartPr/>
              <p14:nvPr/>
            </p14:nvContentPartPr>
            <p14:xfrm>
              <a:off x="570960" y="4887270"/>
              <a:ext cx="1467720" cy="846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5DC46041-CF33-B774-5855-CBE0B760BAB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4840" y="4881150"/>
                <a:ext cx="147996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B02FA789-C909-75DF-3170-E0592B65F6F2}"/>
                  </a:ext>
                </a:extLst>
              </p14:cNvPr>
              <p14:cNvContentPartPr/>
              <p14:nvPr/>
            </p14:nvContentPartPr>
            <p14:xfrm>
              <a:off x="2171160" y="5079510"/>
              <a:ext cx="725400" cy="3992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B02FA789-C909-75DF-3170-E0592B65F6F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5040" y="5073390"/>
                <a:ext cx="7376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0C735A95-DE9A-D9A9-24F8-32A6D14C2B93}"/>
                  </a:ext>
                </a:extLst>
              </p14:cNvPr>
              <p14:cNvContentPartPr/>
              <p14:nvPr/>
            </p14:nvContentPartPr>
            <p14:xfrm>
              <a:off x="673920" y="5859990"/>
              <a:ext cx="1108080" cy="10728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0C735A95-DE9A-D9A9-24F8-32A6D14C2B9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67800" y="5853870"/>
                <a:ext cx="11203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EB68E248-FC48-B289-54D7-092F44F9B58A}"/>
                  </a:ext>
                </a:extLst>
              </p14:cNvPr>
              <p14:cNvContentPartPr/>
              <p14:nvPr/>
            </p14:nvContentPartPr>
            <p14:xfrm>
              <a:off x="3554640" y="284670"/>
              <a:ext cx="2056680" cy="1260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EB68E248-FC48-B289-54D7-092F44F9B58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548520" y="278550"/>
                <a:ext cx="20689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2B836D75-9642-0A4D-B09D-028FDCF5A5E3}"/>
                  </a:ext>
                </a:extLst>
              </p14:cNvPr>
              <p14:cNvContentPartPr/>
              <p14:nvPr/>
            </p14:nvContentPartPr>
            <p14:xfrm>
              <a:off x="3291480" y="810630"/>
              <a:ext cx="3075120" cy="3528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2B836D75-9642-0A4D-B09D-028FDCF5A5E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85360" y="804510"/>
                <a:ext cx="308736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6FC85FD0-5819-1553-22DF-2FF2F4D5D05B}"/>
                  </a:ext>
                </a:extLst>
              </p14:cNvPr>
              <p14:cNvContentPartPr/>
              <p14:nvPr/>
            </p14:nvContentPartPr>
            <p14:xfrm>
              <a:off x="3245760" y="1358910"/>
              <a:ext cx="2949120" cy="7128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6FC85FD0-5819-1553-22DF-2FF2F4D5D05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239640" y="1352790"/>
                <a:ext cx="29613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5D51CF26-0930-44D3-AA66-ABCD871FBD20}"/>
                  </a:ext>
                </a:extLst>
              </p14:cNvPr>
              <p14:cNvContentPartPr/>
              <p14:nvPr/>
            </p14:nvContentPartPr>
            <p14:xfrm>
              <a:off x="3554640" y="1769670"/>
              <a:ext cx="1647720" cy="5904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5D51CF26-0930-44D3-AA66-ABCD871FBD2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548520" y="1763550"/>
                <a:ext cx="165996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227ED0EB-30E3-9F1E-1BDA-775BD5FDB4AD}"/>
                  </a:ext>
                </a:extLst>
              </p14:cNvPr>
              <p14:cNvContentPartPr/>
              <p14:nvPr/>
            </p14:nvContentPartPr>
            <p14:xfrm>
              <a:off x="3466800" y="2377710"/>
              <a:ext cx="2454120" cy="4752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227ED0EB-30E3-9F1E-1BDA-775BD5FDB4A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460680" y="2371590"/>
                <a:ext cx="2466360" cy="5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5EBF32E-1B5B-A7F0-2FF3-3B1CD28F8797}"/>
              </a:ext>
            </a:extLst>
          </p:cNvPr>
          <p:cNvGrpSpPr/>
          <p:nvPr/>
        </p:nvGrpSpPr>
        <p:grpSpPr>
          <a:xfrm>
            <a:off x="628200" y="2647350"/>
            <a:ext cx="2386080" cy="327240"/>
            <a:chOff x="628200" y="2647350"/>
            <a:chExt cx="238608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F214BBBC-84F8-FCF8-1032-6A67A7DFB560}"/>
                    </a:ext>
                  </a:extLst>
                </p14:cNvPr>
                <p14:cNvContentPartPr/>
                <p14:nvPr/>
              </p14:nvContentPartPr>
              <p14:xfrm>
                <a:off x="2639880" y="2647350"/>
                <a:ext cx="374400" cy="32724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F214BBBC-84F8-FCF8-1032-6A67A7DFB56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33760" y="2641230"/>
                  <a:ext cx="3866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B6A5EC39-B62C-9B4C-A3E7-E58167B4F958}"/>
                    </a:ext>
                  </a:extLst>
                </p14:cNvPr>
                <p14:cNvContentPartPr/>
                <p14:nvPr/>
              </p14:nvContentPartPr>
              <p14:xfrm>
                <a:off x="2765880" y="2697030"/>
                <a:ext cx="159120" cy="177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B6A5EC39-B62C-9B4C-A3E7-E58167B4F9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59760" y="2690910"/>
                  <a:ext cx="1713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06C3309-489C-CFB1-F699-34D23D7C1679}"/>
                    </a:ext>
                  </a:extLst>
                </p14:cNvPr>
                <p14:cNvContentPartPr/>
                <p14:nvPr/>
              </p14:nvContentPartPr>
              <p14:xfrm>
                <a:off x="628200" y="2811510"/>
                <a:ext cx="1919160" cy="11484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06C3309-489C-CFB1-F699-34D23D7C167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22080" y="2805390"/>
                  <a:ext cx="1931400" cy="127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9449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C9E12478-D1A1-3497-171C-7345755EC0BD}"/>
              </a:ext>
            </a:extLst>
          </p:cNvPr>
          <p:cNvSpPr/>
          <p:nvPr/>
        </p:nvSpPr>
        <p:spPr>
          <a:xfrm>
            <a:off x="6165300" y="6307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1A82263B-2209-4017-C4EB-E09DBA196C2A}"/>
              </a:ext>
            </a:extLst>
          </p:cNvPr>
          <p:cNvSpPr/>
          <p:nvPr/>
        </p:nvSpPr>
        <p:spPr>
          <a:xfrm>
            <a:off x="2052870" y="27754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0B91E7A-31D1-55DD-7E81-9AAFE691B0D9}"/>
              </a:ext>
            </a:extLst>
          </p:cNvPr>
          <p:cNvSpPr/>
          <p:nvPr/>
        </p:nvSpPr>
        <p:spPr>
          <a:xfrm>
            <a:off x="6181260" y="511668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F56B567-F277-AA8F-5666-CD5DB6139751}"/>
              </a:ext>
            </a:extLst>
          </p:cNvPr>
          <p:cNvSpPr/>
          <p:nvPr/>
        </p:nvSpPr>
        <p:spPr>
          <a:xfrm>
            <a:off x="2052870" y="5110938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0772324-69E1-1CD1-3E24-2B11FEB9E5C3}"/>
              </a:ext>
            </a:extLst>
          </p:cNvPr>
          <p:cNvSpPr/>
          <p:nvPr/>
        </p:nvSpPr>
        <p:spPr>
          <a:xfrm>
            <a:off x="2052870" y="6307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B17BEB51-3795-0A37-9951-C44F26262A7E}"/>
              </a:ext>
            </a:extLst>
          </p:cNvPr>
          <p:cNvSpPr/>
          <p:nvPr/>
        </p:nvSpPr>
        <p:spPr>
          <a:xfrm>
            <a:off x="6181260" y="2775420"/>
            <a:ext cx="1792140" cy="767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Movimentação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9162CC0-96FB-D659-2AFE-2480643BA65E}"/>
              </a:ext>
            </a:extLst>
          </p:cNvPr>
          <p:cNvCxnSpPr>
            <a:stCxn id="33" idx="2"/>
            <a:endCxn id="27" idx="0"/>
          </p:cNvCxnSpPr>
          <p:nvPr/>
        </p:nvCxnSpPr>
        <p:spPr>
          <a:xfrm>
            <a:off x="2948940" y="1398600"/>
            <a:ext cx="0" cy="137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A7575EC-7E98-7C4A-0312-5C8441C4AB04}"/>
              </a:ext>
            </a:extLst>
          </p:cNvPr>
          <p:cNvCxnSpPr>
            <a:stCxn id="27" idx="2"/>
            <a:endCxn id="32" idx="0"/>
          </p:cNvCxnSpPr>
          <p:nvPr/>
        </p:nvCxnSpPr>
        <p:spPr>
          <a:xfrm>
            <a:off x="2948940" y="3543300"/>
            <a:ext cx="0" cy="1567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43380C9-401B-B9A5-755E-0F82F6A0EFA1}"/>
              </a:ext>
            </a:extLst>
          </p:cNvPr>
          <p:cNvCxnSpPr>
            <a:stCxn id="27" idx="3"/>
            <a:endCxn id="34" idx="1"/>
          </p:cNvCxnSpPr>
          <p:nvPr/>
        </p:nvCxnSpPr>
        <p:spPr>
          <a:xfrm>
            <a:off x="3845010" y="3159360"/>
            <a:ext cx="233625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7A100EF-7242-0E59-BEDA-892F87C59792}"/>
              </a:ext>
            </a:extLst>
          </p:cNvPr>
          <p:cNvCxnSpPr>
            <a:stCxn id="26" idx="2"/>
            <a:endCxn id="34" idx="0"/>
          </p:cNvCxnSpPr>
          <p:nvPr/>
        </p:nvCxnSpPr>
        <p:spPr>
          <a:xfrm>
            <a:off x="7061370" y="1398600"/>
            <a:ext cx="15960" cy="13768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2225FCC-31D5-AA16-8C80-6FC277F091F7}"/>
              </a:ext>
            </a:extLst>
          </p:cNvPr>
          <p:cNvCxnSpPr>
            <a:stCxn id="34" idx="2"/>
            <a:endCxn id="28" idx="0"/>
          </p:cNvCxnSpPr>
          <p:nvPr/>
        </p:nvCxnSpPr>
        <p:spPr>
          <a:xfrm>
            <a:off x="7077330" y="3543300"/>
            <a:ext cx="0" cy="1573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Losango 2">
            <a:extLst>
              <a:ext uri="{FF2B5EF4-FFF2-40B4-BE49-F238E27FC236}">
                <a16:creationId xmlns:a16="http://schemas.microsoft.com/office/drawing/2014/main" id="{451AD705-C283-B4BC-F09E-A6870429BB24}"/>
              </a:ext>
            </a:extLst>
          </p:cNvPr>
          <p:cNvSpPr/>
          <p:nvPr/>
        </p:nvSpPr>
        <p:spPr>
          <a:xfrm>
            <a:off x="5982210" y="3962303"/>
            <a:ext cx="215832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solicita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FA733C62-A89B-9D05-D158-106FCBFBDD72}"/>
              </a:ext>
            </a:extLst>
          </p:cNvPr>
          <p:cNvSpPr/>
          <p:nvPr/>
        </p:nvSpPr>
        <p:spPr>
          <a:xfrm>
            <a:off x="2052870" y="3962303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410E5227-3C0A-79BF-B542-6AC925502752}"/>
              </a:ext>
            </a:extLst>
          </p:cNvPr>
          <p:cNvSpPr/>
          <p:nvPr/>
        </p:nvSpPr>
        <p:spPr>
          <a:xfrm>
            <a:off x="2052870" y="1703070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2" name="Losango 11">
            <a:extLst>
              <a:ext uri="{FF2B5EF4-FFF2-40B4-BE49-F238E27FC236}">
                <a16:creationId xmlns:a16="http://schemas.microsoft.com/office/drawing/2014/main" id="{800E70DF-FE3F-B451-77B7-BB6CA447274F}"/>
              </a:ext>
            </a:extLst>
          </p:cNvPr>
          <p:cNvSpPr/>
          <p:nvPr/>
        </p:nvSpPr>
        <p:spPr>
          <a:xfrm>
            <a:off x="6165300" y="1759823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faz</a:t>
            </a:r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53AFDD31-065E-1412-FF9F-723A7341D477}"/>
              </a:ext>
            </a:extLst>
          </p:cNvPr>
          <p:cNvSpPr/>
          <p:nvPr/>
        </p:nvSpPr>
        <p:spPr>
          <a:xfrm>
            <a:off x="4109085" y="2775420"/>
            <a:ext cx="1792140" cy="767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Gera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26716E1F-864B-357E-0D94-D36619DF1D1C}"/>
                  </a:ext>
                </a:extLst>
              </p14:cNvPr>
              <p14:cNvContentPartPr/>
              <p14:nvPr/>
            </p14:nvContentPartPr>
            <p14:xfrm>
              <a:off x="3150000" y="3599910"/>
              <a:ext cx="5040" cy="22788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26716E1F-864B-357E-0D94-D36619DF1D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43880" y="3593790"/>
                <a:ext cx="17280" cy="240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CCD7063-564C-15AB-A11A-7159DF14A8FB}"/>
              </a:ext>
            </a:extLst>
          </p:cNvPr>
          <p:cNvGrpSpPr/>
          <p:nvPr/>
        </p:nvGrpSpPr>
        <p:grpSpPr>
          <a:xfrm>
            <a:off x="3165840" y="4800150"/>
            <a:ext cx="184680" cy="272520"/>
            <a:chOff x="3165840" y="4800150"/>
            <a:chExt cx="184680" cy="27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0C86FFA2-7CFD-F438-1CEF-E9CC3091E491}"/>
                    </a:ext>
                  </a:extLst>
                </p14:cNvPr>
                <p14:cNvContentPartPr/>
                <p14:nvPr/>
              </p14:nvContentPartPr>
              <p14:xfrm>
                <a:off x="3165840" y="4823190"/>
                <a:ext cx="360" cy="18540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0C86FFA2-7CFD-F438-1CEF-E9CC3091E4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59720" y="4817070"/>
                  <a:ext cx="12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5F97053-D448-B4ED-08BA-4295C70872AD}"/>
                    </a:ext>
                  </a:extLst>
                </p14:cNvPr>
                <p14:cNvContentPartPr/>
                <p14:nvPr/>
              </p14:nvContentPartPr>
              <p14:xfrm>
                <a:off x="3245760" y="4994550"/>
                <a:ext cx="360" cy="781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5F97053-D448-B4ED-08BA-4295C70872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39640" y="4988430"/>
                  <a:ext cx="126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F56D62B0-2350-FB0B-D90F-233C4A2272F5}"/>
                    </a:ext>
                  </a:extLst>
                </p14:cNvPr>
                <p14:cNvContentPartPr/>
                <p14:nvPr/>
              </p14:nvContentPartPr>
              <p14:xfrm>
                <a:off x="3337200" y="4800150"/>
                <a:ext cx="13320" cy="24012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F56D62B0-2350-FB0B-D90F-233C4A2272F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31080" y="4794030"/>
                  <a:ext cx="255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54A80FB-B530-9FF7-4C74-02E149D2A200}"/>
              </a:ext>
            </a:extLst>
          </p:cNvPr>
          <p:cNvGrpSpPr/>
          <p:nvPr/>
        </p:nvGrpSpPr>
        <p:grpSpPr>
          <a:xfrm>
            <a:off x="3233520" y="3573990"/>
            <a:ext cx="333720" cy="326160"/>
            <a:chOff x="3233520" y="3573990"/>
            <a:chExt cx="33372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Tinta 12">
                  <a:extLst>
                    <a:ext uri="{FF2B5EF4-FFF2-40B4-BE49-F238E27FC236}">
                      <a16:creationId xmlns:a16="http://schemas.microsoft.com/office/drawing/2014/main" id="{4DCFEF58-0246-4652-699C-ED24764ED175}"/>
                    </a:ext>
                  </a:extLst>
                </p14:cNvPr>
                <p14:cNvContentPartPr/>
                <p14:nvPr/>
              </p14:nvContentPartPr>
              <p14:xfrm>
                <a:off x="3233520" y="3806190"/>
                <a:ext cx="58320" cy="93960"/>
              </p14:xfrm>
            </p:contentPart>
          </mc:Choice>
          <mc:Fallback xmlns="">
            <p:pic>
              <p:nvPicPr>
                <p:cNvPr id="13" name="Tinta 12">
                  <a:extLst>
                    <a:ext uri="{FF2B5EF4-FFF2-40B4-BE49-F238E27FC236}">
                      <a16:creationId xmlns:a16="http://schemas.microsoft.com/office/drawing/2014/main" id="{4DCFEF58-0246-4652-699C-ED24764ED1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27400" y="3800070"/>
                  <a:ext cx="705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73FEB95C-2AF2-6C20-A849-F5A8171791B3}"/>
                    </a:ext>
                  </a:extLst>
                </p14:cNvPr>
                <p14:cNvContentPartPr/>
                <p14:nvPr/>
              </p14:nvContentPartPr>
              <p14:xfrm>
                <a:off x="3360240" y="3573990"/>
                <a:ext cx="207000" cy="27504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73FEB95C-2AF2-6C20-A849-F5A8171791B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54120" y="3567870"/>
                  <a:ext cx="21924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AB3B54A3-9801-4FF4-1580-7BAD9E238168}"/>
                  </a:ext>
                </a:extLst>
              </p14:cNvPr>
              <p14:cNvContentPartPr/>
              <p14:nvPr/>
            </p14:nvContentPartPr>
            <p14:xfrm>
              <a:off x="3200040" y="2491470"/>
              <a:ext cx="35640" cy="17064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AB3B54A3-9801-4FF4-1580-7BAD9E2381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93920" y="2485350"/>
                <a:ext cx="478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8D5DECCA-00F8-5C3D-70F2-B02586D3CC0A}"/>
              </a:ext>
            </a:extLst>
          </p:cNvPr>
          <p:cNvGrpSpPr/>
          <p:nvPr/>
        </p:nvGrpSpPr>
        <p:grpSpPr>
          <a:xfrm>
            <a:off x="3291480" y="1417230"/>
            <a:ext cx="69120" cy="201960"/>
            <a:chOff x="3291480" y="1417230"/>
            <a:chExt cx="69120" cy="20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1" name="Tinta 20">
                  <a:extLst>
                    <a:ext uri="{FF2B5EF4-FFF2-40B4-BE49-F238E27FC236}">
                      <a16:creationId xmlns:a16="http://schemas.microsoft.com/office/drawing/2014/main" id="{3A8A4CD8-6A81-BA78-CB5E-2243A95C7B16}"/>
                    </a:ext>
                  </a:extLst>
                </p14:cNvPr>
                <p14:cNvContentPartPr/>
                <p14:nvPr/>
              </p14:nvContentPartPr>
              <p14:xfrm>
                <a:off x="3291480" y="1417230"/>
                <a:ext cx="360" cy="148320"/>
              </p14:xfrm>
            </p:contentPart>
          </mc:Choice>
          <mc:Fallback xmlns="">
            <p:pic>
              <p:nvPicPr>
                <p:cNvPr id="21" name="Tinta 20">
                  <a:extLst>
                    <a:ext uri="{FF2B5EF4-FFF2-40B4-BE49-F238E27FC236}">
                      <a16:creationId xmlns:a16="http://schemas.microsoft.com/office/drawing/2014/main" id="{3A8A4CD8-6A81-BA78-CB5E-2243A95C7B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5360" y="1411110"/>
                  <a:ext cx="12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8646D531-6D41-28E0-4871-1B4EAB9F07BF}"/>
                    </a:ext>
                  </a:extLst>
                </p14:cNvPr>
                <p14:cNvContentPartPr/>
                <p14:nvPr/>
              </p14:nvContentPartPr>
              <p14:xfrm>
                <a:off x="3346560" y="1530990"/>
                <a:ext cx="14040" cy="8820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8646D531-6D41-28E0-4871-1B4EAB9F07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40440" y="1524870"/>
                  <a:ext cx="26280" cy="10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C89FD2DF-14EA-A90D-CB65-436F7108CFAF}"/>
                  </a:ext>
                </a:extLst>
              </p14:cNvPr>
              <p14:cNvContentPartPr/>
              <p14:nvPr/>
            </p14:nvContentPartPr>
            <p14:xfrm>
              <a:off x="3497040" y="1451070"/>
              <a:ext cx="360" cy="12204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C89FD2DF-14EA-A90D-CB65-436F7108CF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90920" y="1444950"/>
                <a:ext cx="12600" cy="13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95B37C-77C8-EC58-BDDA-217CC6EFC74E}"/>
              </a:ext>
            </a:extLst>
          </p:cNvPr>
          <p:cNvGrpSpPr/>
          <p:nvPr/>
        </p:nvGrpSpPr>
        <p:grpSpPr>
          <a:xfrm>
            <a:off x="3310920" y="2456910"/>
            <a:ext cx="270360" cy="226440"/>
            <a:chOff x="3310920" y="2456910"/>
            <a:chExt cx="2703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0075CBC-1DA3-DCDB-3C21-35F728AB7E3A}"/>
                    </a:ext>
                  </a:extLst>
                </p14:cNvPr>
                <p14:cNvContentPartPr/>
                <p14:nvPr/>
              </p14:nvContentPartPr>
              <p14:xfrm>
                <a:off x="3310920" y="2605590"/>
                <a:ext cx="49680" cy="777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0075CBC-1DA3-DCDB-3C21-35F728AB7E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04800" y="2599470"/>
                  <a:ext cx="61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3DDE43FF-600A-A165-8A2C-1F23D9FC6321}"/>
                    </a:ext>
                  </a:extLst>
                </p14:cNvPr>
                <p14:cNvContentPartPr/>
                <p14:nvPr/>
              </p14:nvContentPartPr>
              <p14:xfrm>
                <a:off x="3426480" y="2456910"/>
                <a:ext cx="154800" cy="1753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3DDE43FF-600A-A165-8A2C-1F23D9FC63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420360" y="2450790"/>
                  <a:ext cx="16704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14EA349C-6E83-7E5A-E448-36F09D94841D}"/>
                  </a:ext>
                </a:extLst>
              </p14:cNvPr>
              <p14:cNvContentPartPr/>
              <p14:nvPr/>
            </p14:nvContentPartPr>
            <p14:xfrm>
              <a:off x="3977640" y="2834550"/>
              <a:ext cx="360" cy="18360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14EA349C-6E83-7E5A-E448-36F09D94841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971520" y="2828430"/>
                <a:ext cx="12600" cy="19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AF7E030-3B1A-4632-B309-D4FA6005D6CF}"/>
              </a:ext>
            </a:extLst>
          </p:cNvPr>
          <p:cNvGrpSpPr/>
          <p:nvPr/>
        </p:nvGrpSpPr>
        <p:grpSpPr>
          <a:xfrm>
            <a:off x="5862600" y="2680470"/>
            <a:ext cx="263880" cy="309960"/>
            <a:chOff x="5862600" y="2680470"/>
            <a:chExt cx="263880" cy="3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046E933C-E35E-CC3A-F695-A6A3CC8511CF}"/>
                    </a:ext>
                  </a:extLst>
                </p14:cNvPr>
                <p14:cNvContentPartPr/>
                <p14:nvPr/>
              </p14:nvContentPartPr>
              <p14:xfrm>
                <a:off x="5862600" y="2680470"/>
                <a:ext cx="150840" cy="3099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046E933C-E35E-CC3A-F695-A6A3CC8511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56480" y="2674350"/>
                  <a:ext cx="163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87B0D33B-DCF4-CBFE-F746-9B24639806F5}"/>
                    </a:ext>
                  </a:extLst>
                </p14:cNvPr>
                <p14:cNvContentPartPr/>
                <p14:nvPr/>
              </p14:nvContentPartPr>
              <p14:xfrm>
                <a:off x="6061680" y="2868750"/>
                <a:ext cx="30240" cy="11232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87B0D33B-DCF4-CBFE-F746-9B24639806F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55560" y="2862630"/>
                  <a:ext cx="424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A1815C63-48B0-8D8B-F987-2EE89F8DD9FA}"/>
                    </a:ext>
                  </a:extLst>
                </p14:cNvPr>
                <p14:cNvContentPartPr/>
                <p14:nvPr/>
              </p14:nvContentPartPr>
              <p14:xfrm>
                <a:off x="6126120" y="2720070"/>
                <a:ext cx="360" cy="17136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A1815C63-48B0-8D8B-F987-2EE89F8DD9F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20000" y="2713950"/>
                  <a:ext cx="1260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2033C0F5-9BF1-73E2-6027-0BD71B06F00A}"/>
              </a:ext>
            </a:extLst>
          </p:cNvPr>
          <p:cNvGrpSpPr/>
          <p:nvPr/>
        </p:nvGrpSpPr>
        <p:grpSpPr>
          <a:xfrm>
            <a:off x="4047120" y="2811510"/>
            <a:ext cx="124560" cy="328320"/>
            <a:chOff x="4047120" y="2811510"/>
            <a:chExt cx="12456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Tinta 39">
                  <a:extLst>
                    <a:ext uri="{FF2B5EF4-FFF2-40B4-BE49-F238E27FC236}">
                      <a16:creationId xmlns:a16="http://schemas.microsoft.com/office/drawing/2014/main" id="{7E558E34-B2D7-7AB8-277F-C331E144DF19}"/>
                    </a:ext>
                  </a:extLst>
                </p14:cNvPr>
                <p14:cNvContentPartPr/>
                <p14:nvPr/>
              </p14:nvContentPartPr>
              <p14:xfrm>
                <a:off x="4047120" y="2960190"/>
                <a:ext cx="33480" cy="179640"/>
              </p14:xfrm>
            </p:contentPart>
          </mc:Choice>
          <mc:Fallback xmlns="">
            <p:pic>
              <p:nvPicPr>
                <p:cNvPr id="40" name="Tinta 39">
                  <a:extLst>
                    <a:ext uri="{FF2B5EF4-FFF2-40B4-BE49-F238E27FC236}">
                      <a16:creationId xmlns:a16="http://schemas.microsoft.com/office/drawing/2014/main" id="{7E558E34-B2D7-7AB8-277F-C331E144DF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41000" y="2954070"/>
                  <a:ext cx="457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374BB0BE-1DF0-CC03-6E29-439A5A784A1A}"/>
                    </a:ext>
                  </a:extLst>
                </p14:cNvPr>
                <p14:cNvContentPartPr/>
                <p14:nvPr/>
              </p14:nvContentPartPr>
              <p14:xfrm>
                <a:off x="4171320" y="2811510"/>
                <a:ext cx="360" cy="20484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374BB0BE-1DF0-CC03-6E29-439A5A784A1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65200" y="2805390"/>
                  <a:ext cx="12600" cy="21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7FAED531-84AE-17A7-2EA6-5C484B4A4775}"/>
                  </a:ext>
                </a:extLst>
              </p14:cNvPr>
              <p14:cNvContentPartPr/>
              <p14:nvPr/>
            </p14:nvContentPartPr>
            <p14:xfrm>
              <a:off x="7303320" y="1485630"/>
              <a:ext cx="9360" cy="14832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7FAED531-84AE-17A7-2EA6-5C484B4A477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97200" y="1479510"/>
                <a:ext cx="2160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08128AC-D874-6617-7A96-839E72B3D814}"/>
              </a:ext>
            </a:extLst>
          </p:cNvPr>
          <p:cNvGrpSpPr/>
          <p:nvPr/>
        </p:nvGrpSpPr>
        <p:grpSpPr>
          <a:xfrm>
            <a:off x="7314840" y="2560230"/>
            <a:ext cx="355680" cy="239760"/>
            <a:chOff x="7314840" y="2560230"/>
            <a:chExt cx="35568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4" name="Tinta 43">
                  <a:extLst>
                    <a:ext uri="{FF2B5EF4-FFF2-40B4-BE49-F238E27FC236}">
                      <a16:creationId xmlns:a16="http://schemas.microsoft.com/office/drawing/2014/main" id="{B6596798-FD73-112F-D812-E708F0595F2A}"/>
                    </a:ext>
                  </a:extLst>
                </p14:cNvPr>
                <p14:cNvContentPartPr/>
                <p14:nvPr/>
              </p14:nvContentPartPr>
              <p14:xfrm>
                <a:off x="7314840" y="2562750"/>
                <a:ext cx="150480" cy="214920"/>
              </p14:xfrm>
            </p:contentPart>
          </mc:Choice>
          <mc:Fallback xmlns="">
            <p:pic>
              <p:nvPicPr>
                <p:cNvPr id="44" name="Tinta 43">
                  <a:extLst>
                    <a:ext uri="{FF2B5EF4-FFF2-40B4-BE49-F238E27FC236}">
                      <a16:creationId xmlns:a16="http://schemas.microsoft.com/office/drawing/2014/main" id="{B6596798-FD73-112F-D812-E708F0595F2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08720" y="2556630"/>
                  <a:ext cx="1627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2D62B10-F0D0-2367-939C-9F08C93ED699}"/>
                    </a:ext>
                  </a:extLst>
                </p14:cNvPr>
                <p14:cNvContentPartPr/>
                <p14:nvPr/>
              </p14:nvContentPartPr>
              <p14:xfrm>
                <a:off x="7520760" y="2674350"/>
                <a:ext cx="41760" cy="12564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2D62B10-F0D0-2367-939C-9F08C93ED69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14640" y="2668230"/>
                  <a:ext cx="54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CBE07E3D-AC80-08CD-6AC3-1DE55372E104}"/>
                    </a:ext>
                  </a:extLst>
                </p14:cNvPr>
                <p14:cNvContentPartPr/>
                <p14:nvPr/>
              </p14:nvContentPartPr>
              <p14:xfrm>
                <a:off x="7646400" y="2560230"/>
                <a:ext cx="24120" cy="13608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CBE07E3D-AC80-08CD-6AC3-1DE55372E1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640280" y="2554110"/>
                  <a:ext cx="3636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613F29F5-608A-1544-420C-E8F58E9EC2D6}"/>
                  </a:ext>
                </a:extLst>
              </p14:cNvPr>
              <p14:cNvContentPartPr/>
              <p14:nvPr/>
            </p14:nvContentPartPr>
            <p14:xfrm>
              <a:off x="7406280" y="1599750"/>
              <a:ext cx="11880" cy="11484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613F29F5-608A-1544-420C-E8F58E9EC2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400160" y="1593630"/>
                <a:ext cx="2412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BE29BBB-A7EA-1F45-F9CB-61C05E44A133}"/>
                  </a:ext>
                </a:extLst>
              </p14:cNvPr>
              <p14:cNvContentPartPr/>
              <p14:nvPr/>
            </p14:nvContentPartPr>
            <p14:xfrm>
              <a:off x="7566480" y="1497150"/>
              <a:ext cx="360" cy="19296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BE29BBB-A7EA-1F45-F9CB-61C05E44A13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0360" y="1491030"/>
                <a:ext cx="12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2011ADDE-CDBE-D295-993F-CE19E9E1DC0E}"/>
                  </a:ext>
                </a:extLst>
              </p14:cNvPr>
              <p14:cNvContentPartPr/>
              <p14:nvPr/>
            </p14:nvContentPartPr>
            <p14:xfrm>
              <a:off x="7429320" y="3588750"/>
              <a:ext cx="16920" cy="15948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2011ADDE-CDBE-D295-993F-CE19E9E1DC0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423200" y="3582630"/>
                <a:ext cx="291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ADE6409-C4E0-165D-9F8F-D1E8EC38551E}"/>
              </a:ext>
            </a:extLst>
          </p:cNvPr>
          <p:cNvGrpSpPr/>
          <p:nvPr/>
        </p:nvGrpSpPr>
        <p:grpSpPr>
          <a:xfrm>
            <a:off x="7395120" y="4868910"/>
            <a:ext cx="114480" cy="227520"/>
            <a:chOff x="7395120" y="4868910"/>
            <a:chExt cx="11448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1" name="Tinta 50">
                  <a:extLst>
                    <a:ext uri="{FF2B5EF4-FFF2-40B4-BE49-F238E27FC236}">
                      <a16:creationId xmlns:a16="http://schemas.microsoft.com/office/drawing/2014/main" id="{A4B95F22-F7FE-4E44-4C98-91B78ABA1FF2}"/>
                    </a:ext>
                  </a:extLst>
                </p14:cNvPr>
                <p14:cNvContentPartPr/>
                <p14:nvPr/>
              </p14:nvContentPartPr>
              <p14:xfrm>
                <a:off x="7395120" y="4868910"/>
                <a:ext cx="4680" cy="148320"/>
              </p14:xfrm>
            </p:contentPart>
          </mc:Choice>
          <mc:Fallback xmlns="">
            <p:pic>
              <p:nvPicPr>
                <p:cNvPr id="51" name="Tinta 50">
                  <a:extLst>
                    <a:ext uri="{FF2B5EF4-FFF2-40B4-BE49-F238E27FC236}">
                      <a16:creationId xmlns:a16="http://schemas.microsoft.com/office/drawing/2014/main" id="{A4B95F22-F7FE-4E44-4C98-91B78ABA1FF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89000" y="4862790"/>
                  <a:ext cx="16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672E81F4-4236-5095-4152-FBD14338DC16}"/>
                    </a:ext>
                  </a:extLst>
                </p14:cNvPr>
                <p14:cNvContentPartPr/>
                <p14:nvPr/>
              </p14:nvContentPartPr>
              <p14:xfrm>
                <a:off x="7482600" y="5029110"/>
                <a:ext cx="27000" cy="6732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672E81F4-4236-5095-4152-FBD14338DC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76480" y="5022990"/>
                  <a:ext cx="39240" cy="7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A5B6DD13-904E-827B-E705-F6D5E5D55692}"/>
                  </a:ext>
                </a:extLst>
              </p14:cNvPr>
              <p14:cNvContentPartPr/>
              <p14:nvPr/>
            </p14:nvContentPartPr>
            <p14:xfrm>
              <a:off x="7634880" y="4857750"/>
              <a:ext cx="360" cy="15912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A5B6DD13-904E-827B-E705-F6D5E5D5569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628760" y="4851630"/>
                <a:ext cx="126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B6248D71-65D0-D4B1-F484-9E1C1A867697}"/>
                  </a:ext>
                </a:extLst>
              </p14:cNvPr>
              <p14:cNvContentPartPr/>
              <p14:nvPr/>
            </p14:nvContentPartPr>
            <p14:xfrm>
              <a:off x="7600680" y="3714390"/>
              <a:ext cx="360" cy="16920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B6248D71-65D0-D4B1-F484-9E1C1A86769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94560" y="3708270"/>
                <a:ext cx="126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5DDB6FA6-D680-3744-C2C0-DB82940DADE8}"/>
                  </a:ext>
                </a:extLst>
              </p14:cNvPr>
              <p14:cNvContentPartPr/>
              <p14:nvPr/>
            </p14:nvContentPartPr>
            <p14:xfrm>
              <a:off x="7702920" y="3625110"/>
              <a:ext cx="140400" cy="12060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5DDB6FA6-D680-3744-C2C0-DB82940DADE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696800" y="3618990"/>
                <a:ext cx="152640" cy="132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83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7943850" y="91440"/>
            <a:ext cx="406908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Sistema de Vendas para Pet Shop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7CD6619-A465-0099-BD2F-32117F8EC183}"/>
              </a:ext>
            </a:extLst>
          </p:cNvPr>
          <p:cNvSpPr txBox="1">
            <a:spLocks/>
          </p:cNvSpPr>
          <p:nvPr/>
        </p:nvSpPr>
        <p:spPr>
          <a:xfrm>
            <a:off x="39243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Usuário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Vendedor</a:t>
            </a:r>
          </a:p>
          <a:p>
            <a:r>
              <a:rPr lang="pt-BR" dirty="0"/>
              <a:t>Movimentação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Categoria</a:t>
            </a:r>
          </a:p>
          <a:p>
            <a:r>
              <a:rPr lang="pt-BR" dirty="0"/>
              <a:t>Estoque</a:t>
            </a:r>
          </a:p>
          <a:p>
            <a:r>
              <a:rPr lang="pt-BR" dirty="0"/>
              <a:t>Finanças</a:t>
            </a:r>
          </a:p>
          <a:p>
            <a:r>
              <a:rPr lang="pt-BR" dirty="0"/>
              <a:t>Delivery</a:t>
            </a:r>
          </a:p>
          <a:p>
            <a:r>
              <a:rPr lang="pt-BR" dirty="0"/>
              <a:t>Cliente</a:t>
            </a:r>
          </a:p>
          <a:p>
            <a:r>
              <a:rPr lang="pt-BR" dirty="0"/>
              <a:t>Faturamento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25B816-32A5-5C1C-8ACC-8C2BC85CF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9FD13DAE-8D10-A22C-03F5-ADB56389A2BA}"/>
                  </a:ext>
                </a:extLst>
              </p14:cNvPr>
              <p14:cNvContentPartPr/>
              <p14:nvPr/>
            </p14:nvContentPartPr>
            <p14:xfrm>
              <a:off x="397080" y="2742750"/>
              <a:ext cx="262440" cy="266760"/>
            </p14:xfrm>
          </p:contentPart>
        </mc:Choice>
        <mc:Fallback xmlns=""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9FD13DAE-8D10-A22C-03F5-ADB56389A2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960" y="2736630"/>
                <a:ext cx="27468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230DF549-0E6F-005A-198C-5291632EC1D0}"/>
                  </a:ext>
                </a:extLst>
              </p14:cNvPr>
              <p14:cNvContentPartPr/>
              <p14:nvPr/>
            </p14:nvContentPartPr>
            <p14:xfrm>
              <a:off x="407880" y="147150"/>
              <a:ext cx="243000" cy="24408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230DF549-0E6F-005A-198C-5291632EC1D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760" y="141030"/>
                <a:ext cx="2552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556AC655-5A6C-893A-46D0-32481E63A160}"/>
                  </a:ext>
                </a:extLst>
              </p14:cNvPr>
              <p14:cNvContentPartPr/>
              <p14:nvPr/>
            </p14:nvContentPartPr>
            <p14:xfrm>
              <a:off x="422640" y="2857230"/>
              <a:ext cx="2216520" cy="6876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556AC655-5A6C-893A-46D0-32481E63A16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6520" y="2851110"/>
                <a:ext cx="22287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48A92C02-BD82-05A6-86FF-A0163645170D}"/>
                  </a:ext>
                </a:extLst>
              </p14:cNvPr>
              <p14:cNvContentPartPr/>
              <p14:nvPr/>
            </p14:nvContentPartPr>
            <p14:xfrm>
              <a:off x="2170440" y="172710"/>
              <a:ext cx="358200" cy="2005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48A92C02-BD82-05A6-86FF-A0163645170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4320" y="166590"/>
                <a:ext cx="3704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F3322DC4-699A-FBC9-A381-1B77224C179B}"/>
                  </a:ext>
                </a:extLst>
              </p14:cNvPr>
              <p14:cNvContentPartPr/>
              <p14:nvPr/>
            </p14:nvContentPartPr>
            <p14:xfrm>
              <a:off x="2628720" y="719910"/>
              <a:ext cx="336600" cy="20196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F3322DC4-699A-FBC9-A381-1B77224C179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2600" y="713790"/>
                <a:ext cx="3488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B068D3E0-8EA0-3EB5-2FDD-EDDD99599096}"/>
                  </a:ext>
                </a:extLst>
              </p14:cNvPr>
              <p14:cNvContentPartPr/>
              <p14:nvPr/>
            </p14:nvContentPartPr>
            <p14:xfrm>
              <a:off x="2059560" y="1291230"/>
              <a:ext cx="453600" cy="25452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B068D3E0-8EA0-3EB5-2FDD-EDDD9959909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53440" y="1285110"/>
                <a:ext cx="465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190B4492-A0BF-39E4-2E00-0FBB2B3FCBDB}"/>
                  </a:ext>
                </a:extLst>
              </p14:cNvPr>
              <p14:cNvContentPartPr/>
              <p14:nvPr/>
            </p14:nvContentPartPr>
            <p14:xfrm>
              <a:off x="537120" y="1817190"/>
              <a:ext cx="1782720" cy="9324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190B4492-A0BF-39E4-2E00-0FBB2B3FCBD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000" y="1811070"/>
                <a:ext cx="1794960" cy="1054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C59867BD-0ED6-224E-7A15-D60D9D556F7F}"/>
              </a:ext>
            </a:extLst>
          </p:cNvPr>
          <p:cNvSpPr txBox="1">
            <a:spLocks/>
          </p:cNvSpPr>
          <p:nvPr/>
        </p:nvSpPr>
        <p:spPr>
          <a:xfrm>
            <a:off x="3649980" y="91440"/>
            <a:ext cx="2830830" cy="667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Compra</a:t>
            </a:r>
          </a:p>
          <a:p>
            <a:r>
              <a:rPr lang="pt-BR" dirty="0"/>
              <a:t>Venda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0F1DF1C7-BBEE-DF32-F8CF-EC919F5FEE9E}"/>
                  </a:ext>
                </a:extLst>
              </p14:cNvPr>
              <p14:cNvContentPartPr/>
              <p14:nvPr/>
            </p14:nvContentPartPr>
            <p14:xfrm>
              <a:off x="468360" y="2342430"/>
              <a:ext cx="2485440" cy="5760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0F1DF1C7-BBEE-DF32-F8CF-EC919F5FEE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2240" y="2336310"/>
                <a:ext cx="24976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561DE3A8-EF4E-6A89-EA16-B14809BA139F}"/>
                  </a:ext>
                </a:extLst>
              </p14:cNvPr>
              <p14:cNvContentPartPr/>
              <p14:nvPr/>
            </p14:nvContentPartPr>
            <p14:xfrm>
              <a:off x="2342880" y="3180510"/>
              <a:ext cx="350640" cy="2779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561DE3A8-EF4E-6A89-EA16-B14809BA13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36760" y="3174390"/>
                <a:ext cx="3628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18720F5E-8E5B-1D4D-26B4-EC6AD4DF5C64}"/>
                  </a:ext>
                </a:extLst>
              </p14:cNvPr>
              <p14:cNvContentPartPr/>
              <p14:nvPr/>
            </p14:nvContentPartPr>
            <p14:xfrm>
              <a:off x="2147760" y="3649230"/>
              <a:ext cx="777240" cy="3747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18720F5E-8E5B-1D4D-26B4-EC6AD4DF5C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141640" y="3643110"/>
                <a:ext cx="7894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6EDF0BD-94B6-DE61-0A63-5E9620EF4FC5}"/>
                  </a:ext>
                </a:extLst>
              </p14:cNvPr>
              <p14:cNvContentPartPr/>
              <p14:nvPr/>
            </p14:nvContentPartPr>
            <p14:xfrm>
              <a:off x="639720" y="4400190"/>
              <a:ext cx="1872360" cy="694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6EDF0BD-94B6-DE61-0A63-5E9620EF4FC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3600" y="4394070"/>
                <a:ext cx="1884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383ED9A1-98FA-50C4-604F-4DD76D936517}"/>
                  </a:ext>
                </a:extLst>
              </p14:cNvPr>
              <p14:cNvContentPartPr/>
              <p14:nvPr/>
            </p14:nvContentPartPr>
            <p14:xfrm>
              <a:off x="537120" y="4925790"/>
              <a:ext cx="1450440" cy="59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383ED9A1-98FA-50C4-604F-4DD76D93651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31000" y="4919670"/>
                <a:ext cx="14626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18C939B3-BB10-AA96-F804-C5FDCB5B798C}"/>
                  </a:ext>
                </a:extLst>
              </p14:cNvPr>
              <p14:cNvContentPartPr/>
              <p14:nvPr/>
            </p14:nvContentPartPr>
            <p14:xfrm>
              <a:off x="1899720" y="5278950"/>
              <a:ext cx="454320" cy="29916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18C939B3-BB10-AA96-F804-C5FDCB5B79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3600" y="5272830"/>
                <a:ext cx="46656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9C9FB0D8-2223-B276-C5D1-3A083659683D}"/>
                  </a:ext>
                </a:extLst>
              </p14:cNvPr>
              <p14:cNvContentPartPr/>
              <p14:nvPr/>
            </p14:nvContentPartPr>
            <p14:xfrm>
              <a:off x="376560" y="5942070"/>
              <a:ext cx="2399400" cy="12780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9C9FB0D8-2223-B276-C5D1-3A083659683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0440" y="5935950"/>
                <a:ext cx="2411640" cy="14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502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15433D8D-5D9A-FCC0-BF1D-36A08FDA8FE8}"/>
              </a:ext>
            </a:extLst>
          </p:cNvPr>
          <p:cNvSpPr/>
          <p:nvPr/>
        </p:nvSpPr>
        <p:spPr>
          <a:xfrm>
            <a:off x="3743070" y="26406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590316D-B3DC-1284-1EC5-46F0F184C0A6}"/>
              </a:ext>
            </a:extLst>
          </p:cNvPr>
          <p:cNvSpPr/>
          <p:nvPr/>
        </p:nvSpPr>
        <p:spPr>
          <a:xfrm>
            <a:off x="7544755" y="5324224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Fornecedor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1541CFF-8A89-CD40-AF16-AD18466D7E93}"/>
              </a:ext>
            </a:extLst>
          </p:cNvPr>
          <p:cNvSpPr/>
          <p:nvPr/>
        </p:nvSpPr>
        <p:spPr>
          <a:xfrm>
            <a:off x="3743070" y="525870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47BA652-125D-4617-D603-666058C03BB6}"/>
              </a:ext>
            </a:extLst>
          </p:cNvPr>
          <p:cNvSpPr/>
          <p:nvPr/>
        </p:nvSpPr>
        <p:spPr>
          <a:xfrm>
            <a:off x="220980" y="5295240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679E284-8A93-97F2-7246-FD11BF55E165}"/>
              </a:ext>
            </a:extLst>
          </p:cNvPr>
          <p:cNvSpPr/>
          <p:nvPr/>
        </p:nvSpPr>
        <p:spPr>
          <a:xfrm>
            <a:off x="3743070" y="3463742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Estoque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4A14C019-4E2B-B988-420E-639AE3AAE9D4}"/>
              </a:ext>
            </a:extLst>
          </p:cNvPr>
          <p:cNvSpPr/>
          <p:nvPr/>
        </p:nvSpPr>
        <p:spPr>
          <a:xfrm>
            <a:off x="255270" y="1863901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8FE574A-DB73-528E-52A4-59DD343D61A1}"/>
              </a:ext>
            </a:extLst>
          </p:cNvPr>
          <p:cNvSpPr/>
          <p:nvPr/>
        </p:nvSpPr>
        <p:spPr>
          <a:xfrm>
            <a:off x="7528560" y="3492272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C4177ABB-D7D2-A4F6-0F66-948B458E4D11}"/>
              </a:ext>
            </a:extLst>
          </p:cNvPr>
          <p:cNvSpPr/>
          <p:nvPr/>
        </p:nvSpPr>
        <p:spPr>
          <a:xfrm>
            <a:off x="3743070" y="1863901"/>
            <a:ext cx="2221230" cy="696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299258E-36BE-C141-D685-6DD87292805D}"/>
              </a:ext>
            </a:extLst>
          </p:cNvPr>
          <p:cNvSpPr/>
          <p:nvPr/>
        </p:nvSpPr>
        <p:spPr>
          <a:xfrm>
            <a:off x="4070730" y="1063980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esta</a:t>
            </a:r>
          </a:p>
        </p:txBody>
      </p:sp>
      <p:sp>
        <p:nvSpPr>
          <p:cNvPr id="14" name="Losango 13">
            <a:extLst>
              <a:ext uri="{FF2B5EF4-FFF2-40B4-BE49-F238E27FC236}">
                <a16:creationId xmlns:a16="http://schemas.microsoft.com/office/drawing/2014/main" id="{E6DEF96B-C24E-C549-1359-6D27431F54E9}"/>
              </a:ext>
            </a:extLst>
          </p:cNvPr>
          <p:cNvSpPr/>
          <p:nvPr/>
        </p:nvSpPr>
        <p:spPr>
          <a:xfrm>
            <a:off x="2648647" y="1863901"/>
            <a:ext cx="99765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esta</a:t>
            </a:r>
          </a:p>
        </p:txBody>
      </p:sp>
      <p:sp>
        <p:nvSpPr>
          <p:cNvPr id="15" name="Losango 14">
            <a:extLst>
              <a:ext uri="{FF2B5EF4-FFF2-40B4-BE49-F238E27FC236}">
                <a16:creationId xmlns:a16="http://schemas.microsoft.com/office/drawing/2014/main" id="{52247DA7-11B5-EE49-30F5-4270A44A1F46}"/>
              </a:ext>
            </a:extLst>
          </p:cNvPr>
          <p:cNvSpPr/>
          <p:nvPr/>
        </p:nvSpPr>
        <p:spPr>
          <a:xfrm>
            <a:off x="4022344" y="2698198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</a:t>
            </a:r>
          </a:p>
        </p:txBody>
      </p:sp>
      <p:sp>
        <p:nvSpPr>
          <p:cNvPr id="16" name="Losango 15">
            <a:extLst>
              <a:ext uri="{FF2B5EF4-FFF2-40B4-BE49-F238E27FC236}">
                <a16:creationId xmlns:a16="http://schemas.microsoft.com/office/drawing/2014/main" id="{9CAE486D-5D1B-94FC-9C48-E39C8730668F}"/>
              </a:ext>
            </a:extLst>
          </p:cNvPr>
          <p:cNvSpPr/>
          <p:nvPr/>
        </p:nvSpPr>
        <p:spPr>
          <a:xfrm>
            <a:off x="4022344" y="4414277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</a:t>
            </a:r>
          </a:p>
        </p:txBody>
      </p:sp>
      <p:sp>
        <p:nvSpPr>
          <p:cNvPr id="17" name="Losango 16">
            <a:extLst>
              <a:ext uri="{FF2B5EF4-FFF2-40B4-BE49-F238E27FC236}">
                <a16:creationId xmlns:a16="http://schemas.microsoft.com/office/drawing/2014/main" id="{37D646EB-99BC-6E76-445C-3A98A9D857BD}"/>
              </a:ext>
            </a:extLst>
          </p:cNvPr>
          <p:cNvSpPr/>
          <p:nvPr/>
        </p:nvSpPr>
        <p:spPr>
          <a:xfrm>
            <a:off x="2538982" y="5253664"/>
            <a:ext cx="99765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</a:t>
            </a:r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EFC22A74-B445-CB54-287E-436B658C2650}"/>
              </a:ext>
            </a:extLst>
          </p:cNvPr>
          <p:cNvSpPr/>
          <p:nvPr/>
        </p:nvSpPr>
        <p:spPr>
          <a:xfrm>
            <a:off x="6120510" y="3457712"/>
            <a:ext cx="125184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tem</a:t>
            </a:r>
          </a:p>
        </p:txBody>
      </p:sp>
      <p:cxnSp>
        <p:nvCxnSpPr>
          <p:cNvPr id="30" name="Conector: Angulado 29">
            <a:extLst>
              <a:ext uri="{FF2B5EF4-FFF2-40B4-BE49-F238E27FC236}">
                <a16:creationId xmlns:a16="http://schemas.microsoft.com/office/drawing/2014/main" id="{D2C07885-DD1D-F0EB-2614-6DF97CA5BB01}"/>
              </a:ext>
            </a:extLst>
          </p:cNvPr>
          <p:cNvCxnSpPr>
            <a:stCxn id="20" idx="3"/>
            <a:endCxn id="26" idx="0"/>
          </p:cNvCxnSpPr>
          <p:nvPr/>
        </p:nvCxnSpPr>
        <p:spPr>
          <a:xfrm>
            <a:off x="5964300" y="612090"/>
            <a:ext cx="2674875" cy="288018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Losango 30">
            <a:extLst>
              <a:ext uri="{FF2B5EF4-FFF2-40B4-BE49-F238E27FC236}">
                <a16:creationId xmlns:a16="http://schemas.microsoft.com/office/drawing/2014/main" id="{9416EA65-5129-79F3-C632-C104C7AFEE74}"/>
              </a:ext>
            </a:extLst>
          </p:cNvPr>
          <p:cNvSpPr/>
          <p:nvPr/>
        </p:nvSpPr>
        <p:spPr>
          <a:xfrm>
            <a:off x="7856220" y="4414277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fornece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12408E65-E867-80CE-3F3C-98D0E275D51C}"/>
                  </a:ext>
                </a:extLst>
              </p14:cNvPr>
              <p14:cNvContentPartPr/>
              <p14:nvPr/>
            </p14:nvContentPartPr>
            <p14:xfrm>
              <a:off x="4834440" y="959670"/>
              <a:ext cx="4680" cy="10584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12408E65-E867-80CE-3F3C-98D0E275D5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8320" y="953571"/>
                <a:ext cx="16920" cy="118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44513166-C347-63AE-A8C1-C0E99B17A576}"/>
                  </a:ext>
                </a:extLst>
              </p14:cNvPr>
              <p14:cNvContentPartPr/>
              <p14:nvPr/>
            </p14:nvContentPartPr>
            <p14:xfrm>
              <a:off x="4857120" y="1771470"/>
              <a:ext cx="12240" cy="7812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44513166-C347-63AE-A8C1-C0E99B17A5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1000" y="1765350"/>
                <a:ext cx="244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A181369E-510D-C350-EBDC-0256E57289F3}"/>
                  </a:ext>
                </a:extLst>
              </p14:cNvPr>
              <p14:cNvContentPartPr/>
              <p14:nvPr/>
            </p14:nvContentPartPr>
            <p14:xfrm>
              <a:off x="2468520" y="2228310"/>
              <a:ext cx="147960" cy="36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A181369E-510D-C350-EBDC-0256E57289F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62400" y="2222190"/>
                <a:ext cx="160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2F6B8FF1-1AAC-F53F-641F-4CA12C6B8A58}"/>
                  </a:ext>
                </a:extLst>
              </p14:cNvPr>
              <p14:cNvContentPartPr/>
              <p14:nvPr/>
            </p14:nvContentPartPr>
            <p14:xfrm>
              <a:off x="3657240" y="2228310"/>
              <a:ext cx="98640" cy="36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2F6B8FF1-1AAC-F53F-641F-4CA12C6B8A5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51120" y="2222190"/>
                <a:ext cx="1108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662BA3B3-179D-DFCF-7F0D-090726272E7C}"/>
                  </a:ext>
                </a:extLst>
              </p14:cNvPr>
              <p14:cNvContentPartPr/>
              <p14:nvPr/>
            </p14:nvContentPartPr>
            <p14:xfrm>
              <a:off x="4800600" y="2571390"/>
              <a:ext cx="360" cy="137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662BA3B3-179D-DFCF-7F0D-090726272E7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94480" y="2565254"/>
                <a:ext cx="12600" cy="149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Tinta 36">
                <a:extLst>
                  <a:ext uri="{FF2B5EF4-FFF2-40B4-BE49-F238E27FC236}">
                    <a16:creationId xmlns:a16="http://schemas.microsoft.com/office/drawing/2014/main" id="{F52709CB-4C39-481E-D710-4ABEA77BA32C}"/>
                  </a:ext>
                </a:extLst>
              </p14:cNvPr>
              <p14:cNvContentPartPr/>
              <p14:nvPr/>
            </p14:nvContentPartPr>
            <p14:xfrm>
              <a:off x="4811760" y="3394350"/>
              <a:ext cx="360" cy="113760"/>
            </p14:xfrm>
          </p:contentPart>
        </mc:Choice>
        <mc:Fallback xmlns="">
          <p:pic>
            <p:nvPicPr>
              <p:cNvPr id="37" name="Tinta 36">
                <a:extLst>
                  <a:ext uri="{FF2B5EF4-FFF2-40B4-BE49-F238E27FC236}">
                    <a16:creationId xmlns:a16="http://schemas.microsoft.com/office/drawing/2014/main" id="{F52709CB-4C39-481E-D710-4ABEA77BA32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05640" y="3388230"/>
                <a:ext cx="126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06265A91-6B46-A78E-7580-EF54F4F0ADB8}"/>
                  </a:ext>
                </a:extLst>
              </p14:cNvPr>
              <p14:cNvContentPartPr/>
              <p14:nvPr/>
            </p14:nvContentPartPr>
            <p14:xfrm>
              <a:off x="4809960" y="4125870"/>
              <a:ext cx="34560" cy="28728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06265A91-6B46-A78E-7580-EF54F4F0ADB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03840" y="4119750"/>
                <a:ext cx="468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81264448-F91E-25E7-4267-2EE172A94D99}"/>
                  </a:ext>
                </a:extLst>
              </p14:cNvPr>
              <p14:cNvContentPartPr/>
              <p14:nvPr/>
            </p14:nvContentPartPr>
            <p14:xfrm>
              <a:off x="4823280" y="5109030"/>
              <a:ext cx="360" cy="13032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81264448-F91E-25E7-4267-2EE172A94D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7160" y="5102910"/>
                <a:ext cx="126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5D077DDD-528A-7920-508F-0DC2F01A0A10}"/>
                  </a:ext>
                </a:extLst>
              </p14:cNvPr>
              <p14:cNvContentPartPr/>
              <p14:nvPr/>
            </p14:nvContentPartPr>
            <p14:xfrm>
              <a:off x="2422800" y="5588910"/>
              <a:ext cx="106200" cy="36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5D077DDD-528A-7920-508F-0DC2F01A0A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16680" y="5582790"/>
                <a:ext cx="118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7D128978-9D0F-0A1C-56F9-9B51F607B4C9}"/>
                  </a:ext>
                </a:extLst>
              </p14:cNvPr>
              <p14:cNvContentPartPr/>
              <p14:nvPr/>
            </p14:nvContentPartPr>
            <p14:xfrm>
              <a:off x="3485880" y="5611950"/>
              <a:ext cx="250560" cy="3492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7D128978-9D0F-0A1C-56F9-9B51F607B4C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479760" y="5605830"/>
                <a:ext cx="2628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B7C4A885-3AC5-1BFE-8ECD-3727096357EA}"/>
                  </a:ext>
                </a:extLst>
              </p14:cNvPr>
              <p14:cNvContentPartPr/>
              <p14:nvPr/>
            </p14:nvContentPartPr>
            <p14:xfrm>
              <a:off x="8618040" y="4183110"/>
              <a:ext cx="360" cy="22752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B7C4A885-3AC5-1BFE-8ECD-3727096357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11920" y="4176990"/>
                <a:ext cx="126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B83751A4-1871-A346-DD2C-7CA728D4EAF5}"/>
                  </a:ext>
                </a:extLst>
              </p14:cNvPr>
              <p14:cNvContentPartPr/>
              <p14:nvPr/>
            </p14:nvContentPartPr>
            <p14:xfrm>
              <a:off x="8641080" y="5109030"/>
              <a:ext cx="22320" cy="18288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B83751A4-1871-A346-DD2C-7CA728D4EA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634960" y="5102910"/>
                <a:ext cx="3456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C306140B-7747-6423-4BAC-C3D21522D496}"/>
                  </a:ext>
                </a:extLst>
              </p14:cNvPr>
              <p14:cNvContentPartPr/>
              <p14:nvPr/>
            </p14:nvContentPartPr>
            <p14:xfrm>
              <a:off x="5978880" y="3794310"/>
              <a:ext cx="182160" cy="36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C306140B-7747-6423-4BAC-C3D21522D49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72760" y="3788190"/>
                <a:ext cx="1944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B2E23BB9-41E2-6E3D-8AF0-FDCF6E5029BB}"/>
                  </a:ext>
                </a:extLst>
              </p14:cNvPr>
              <p14:cNvContentPartPr/>
              <p14:nvPr/>
            </p14:nvContentPartPr>
            <p14:xfrm>
              <a:off x="7395120" y="3817350"/>
              <a:ext cx="124920" cy="75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B2E23BB9-41E2-6E3D-8AF0-FDCF6E5029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89000" y="3811230"/>
                <a:ext cx="13716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0CA4E80E-5CCF-F14D-FFE2-D0D92221036F}"/>
                  </a:ext>
                </a:extLst>
              </p14:cNvPr>
              <p14:cNvContentPartPr/>
              <p14:nvPr/>
            </p14:nvContentPartPr>
            <p14:xfrm>
              <a:off x="2583000" y="2212470"/>
              <a:ext cx="57960" cy="504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0CA4E80E-5CCF-F14D-FFE2-D0D9222103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576918" y="2206350"/>
                <a:ext cx="70124" cy="172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Losango 27">
            <a:extLst>
              <a:ext uri="{FF2B5EF4-FFF2-40B4-BE49-F238E27FC236}">
                <a16:creationId xmlns:a16="http://schemas.microsoft.com/office/drawing/2014/main" id="{F38DBCB1-7163-7FD6-BBA3-2F0443359505}"/>
              </a:ext>
            </a:extLst>
          </p:cNvPr>
          <p:cNvSpPr/>
          <p:nvPr/>
        </p:nvSpPr>
        <p:spPr>
          <a:xfrm>
            <a:off x="7856220" y="1760040"/>
            <a:ext cx="1565910" cy="6960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realiza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C94C3D3-1CAE-5EBC-801C-3FF0EA755594}"/>
                  </a:ext>
                </a:extLst>
              </p14:cNvPr>
              <p14:cNvContentPartPr/>
              <p14:nvPr/>
            </p14:nvContentPartPr>
            <p14:xfrm>
              <a:off x="2537280" y="1636830"/>
              <a:ext cx="360" cy="23616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C94C3D3-1CAE-5EBC-801C-3FF0EA75559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531160" y="1630710"/>
                <a:ext cx="12600" cy="24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F05F3A57-47B7-0BA3-DF47-FDB6DE38A394}"/>
              </a:ext>
            </a:extLst>
          </p:cNvPr>
          <p:cNvGrpSpPr/>
          <p:nvPr/>
        </p:nvGrpSpPr>
        <p:grpSpPr>
          <a:xfrm>
            <a:off x="3380040" y="1702710"/>
            <a:ext cx="311760" cy="195480"/>
            <a:chOff x="3380040" y="1702710"/>
            <a:chExt cx="31176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FDFF1F9B-FE1E-7FC5-40A1-BD52B1BCFEB7}"/>
                    </a:ext>
                  </a:extLst>
                </p14:cNvPr>
                <p14:cNvContentPartPr/>
                <p14:nvPr/>
              </p14:nvContentPartPr>
              <p14:xfrm>
                <a:off x="3380040" y="1711710"/>
                <a:ext cx="165960" cy="18648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FDFF1F9B-FE1E-7FC5-40A1-BD52B1BCFEB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73920" y="1705590"/>
                  <a:ext cx="1782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Tinta 3">
                  <a:extLst>
                    <a:ext uri="{FF2B5EF4-FFF2-40B4-BE49-F238E27FC236}">
                      <a16:creationId xmlns:a16="http://schemas.microsoft.com/office/drawing/2014/main" id="{4106EA57-C06A-B734-8666-E9FD6AED71D0}"/>
                    </a:ext>
                  </a:extLst>
                </p14:cNvPr>
                <p14:cNvContentPartPr/>
                <p14:nvPr/>
              </p14:nvContentPartPr>
              <p14:xfrm>
                <a:off x="3602520" y="1782630"/>
                <a:ext cx="20520" cy="94680"/>
              </p14:xfrm>
            </p:contentPart>
          </mc:Choice>
          <mc:Fallback xmlns="">
            <p:pic>
              <p:nvPicPr>
                <p:cNvPr id="4" name="Tinta 3">
                  <a:extLst>
                    <a:ext uri="{FF2B5EF4-FFF2-40B4-BE49-F238E27FC236}">
                      <a16:creationId xmlns:a16="http://schemas.microsoft.com/office/drawing/2014/main" id="{4106EA57-C06A-B734-8666-E9FD6AED71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6400" y="1776510"/>
                  <a:ext cx="327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Tinta 4">
                  <a:extLst>
                    <a:ext uri="{FF2B5EF4-FFF2-40B4-BE49-F238E27FC236}">
                      <a16:creationId xmlns:a16="http://schemas.microsoft.com/office/drawing/2014/main" id="{52214E63-39D9-5077-FB9F-D10836FBD3A2}"/>
                    </a:ext>
                  </a:extLst>
                </p14:cNvPr>
                <p14:cNvContentPartPr/>
                <p14:nvPr/>
              </p14:nvContentPartPr>
              <p14:xfrm>
                <a:off x="3687120" y="1702710"/>
                <a:ext cx="4680" cy="166320"/>
              </p14:xfrm>
            </p:contentPart>
          </mc:Choice>
          <mc:Fallback xmlns="">
            <p:pic>
              <p:nvPicPr>
                <p:cNvPr id="5" name="Tinta 4">
                  <a:extLst>
                    <a:ext uri="{FF2B5EF4-FFF2-40B4-BE49-F238E27FC236}">
                      <a16:creationId xmlns:a16="http://schemas.microsoft.com/office/drawing/2014/main" id="{52214E63-39D9-5077-FB9F-D10836FBD3A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1000" y="1696590"/>
                  <a:ext cx="1692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3689FBD-1323-087F-D726-1E46DE9CEFB8}"/>
              </a:ext>
            </a:extLst>
          </p:cNvPr>
          <p:cNvGrpSpPr/>
          <p:nvPr/>
        </p:nvGrpSpPr>
        <p:grpSpPr>
          <a:xfrm>
            <a:off x="2562840" y="1686870"/>
            <a:ext cx="146160" cy="271440"/>
            <a:chOff x="2562840" y="1686870"/>
            <a:chExt cx="146160" cy="2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5DBE906F-E0E4-B4C4-5A7A-F9BC306074F9}"/>
                    </a:ext>
                  </a:extLst>
                </p14:cNvPr>
                <p14:cNvContentPartPr/>
                <p14:nvPr/>
              </p14:nvContentPartPr>
              <p14:xfrm>
                <a:off x="2562840" y="1817190"/>
                <a:ext cx="43560" cy="14112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5DBE906F-E0E4-B4C4-5A7A-F9BC306074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56720" y="1811070"/>
                  <a:ext cx="558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9A8EC791-58A9-1683-9184-5B2A70185D82}"/>
                    </a:ext>
                  </a:extLst>
                </p14:cNvPr>
                <p14:cNvContentPartPr/>
                <p14:nvPr/>
              </p14:nvContentPartPr>
              <p14:xfrm>
                <a:off x="2685240" y="1686870"/>
                <a:ext cx="23760" cy="22716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9A8EC791-58A9-1683-9184-5B2A70185D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79120" y="1680750"/>
                  <a:ext cx="36000" cy="239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A6BC18DA-78E3-9624-3B04-0A998D91FF4E}"/>
                  </a:ext>
                </a:extLst>
              </p14:cNvPr>
              <p14:cNvContentPartPr/>
              <p14:nvPr/>
            </p14:nvContentPartPr>
            <p14:xfrm>
              <a:off x="5486040" y="1617750"/>
              <a:ext cx="36000" cy="1436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A6BC18DA-78E3-9624-3B04-0A998D91FF4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479920" y="1611630"/>
                <a:ext cx="48240" cy="15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Agrupar 28">
            <a:extLst>
              <a:ext uri="{FF2B5EF4-FFF2-40B4-BE49-F238E27FC236}">
                <a16:creationId xmlns:a16="http://schemas.microsoft.com/office/drawing/2014/main" id="{AE180606-E4EC-85FA-42BD-DFCD0E8EA081}"/>
              </a:ext>
            </a:extLst>
          </p:cNvPr>
          <p:cNvGrpSpPr/>
          <p:nvPr/>
        </p:nvGrpSpPr>
        <p:grpSpPr>
          <a:xfrm>
            <a:off x="5463000" y="1016910"/>
            <a:ext cx="80640" cy="156960"/>
            <a:chOff x="5463000" y="1016910"/>
            <a:chExt cx="8064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1E492CFE-BAB2-2667-5675-25379C5E8B71}"/>
                    </a:ext>
                  </a:extLst>
                </p14:cNvPr>
                <p14:cNvContentPartPr/>
                <p14:nvPr/>
              </p14:nvContentPartPr>
              <p14:xfrm>
                <a:off x="5463000" y="1016910"/>
                <a:ext cx="360" cy="11376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1E492CFE-BAB2-2667-5675-25379C5E8B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6880" y="1010790"/>
                  <a:ext cx="12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E3C7D732-D040-86C1-1975-A5451110DB9D}"/>
                    </a:ext>
                  </a:extLst>
                </p14:cNvPr>
                <p14:cNvContentPartPr/>
                <p14:nvPr/>
              </p14:nvContentPartPr>
              <p14:xfrm>
                <a:off x="5531760" y="1131030"/>
                <a:ext cx="11880" cy="4284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E3C7D732-D040-86C1-1975-A5451110DB9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25640" y="1124910"/>
                  <a:ext cx="241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47FD214-3239-BD1A-7D3C-F0C701665086}"/>
                  </a:ext>
                </a:extLst>
              </p14:cNvPr>
              <p14:cNvContentPartPr/>
              <p14:nvPr/>
            </p14:nvContentPartPr>
            <p14:xfrm>
              <a:off x="5657400" y="1005390"/>
              <a:ext cx="360" cy="12420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47FD214-3239-BD1A-7D3C-F0C7016650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51280" y="999270"/>
                <a:ext cx="126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F06692C4-4C2F-72B7-9692-AD5D8BB5ABCD}"/>
                  </a:ext>
                </a:extLst>
              </p14:cNvPr>
              <p14:cNvContentPartPr/>
              <p14:nvPr/>
            </p14:nvContentPartPr>
            <p14:xfrm>
              <a:off x="5587560" y="1725390"/>
              <a:ext cx="47160" cy="18900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F06692C4-4C2F-72B7-9692-AD5D8BB5ABC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581440" y="1719270"/>
                <a:ext cx="594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Tinta 43">
                <a:extLst>
                  <a:ext uri="{FF2B5EF4-FFF2-40B4-BE49-F238E27FC236}">
                    <a16:creationId xmlns:a16="http://schemas.microsoft.com/office/drawing/2014/main" id="{BDC8862A-BF78-9311-58AE-F09B10E500B2}"/>
                  </a:ext>
                </a:extLst>
              </p14:cNvPr>
              <p14:cNvContentPartPr/>
              <p14:nvPr/>
            </p14:nvContentPartPr>
            <p14:xfrm>
              <a:off x="5749200" y="1507950"/>
              <a:ext cx="133920" cy="243360"/>
            </p14:xfrm>
          </p:contentPart>
        </mc:Choice>
        <mc:Fallback xmlns="">
          <p:pic>
            <p:nvPicPr>
              <p:cNvPr id="44" name="Tinta 43">
                <a:extLst>
                  <a:ext uri="{FF2B5EF4-FFF2-40B4-BE49-F238E27FC236}">
                    <a16:creationId xmlns:a16="http://schemas.microsoft.com/office/drawing/2014/main" id="{BDC8862A-BF78-9311-58AE-F09B10E500B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43080" y="1501830"/>
                <a:ext cx="1461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7FE44BAC-6661-B3B1-90D3-91ADAC4041CA}"/>
                  </a:ext>
                </a:extLst>
              </p14:cNvPr>
              <p14:cNvContentPartPr/>
              <p14:nvPr/>
            </p14:nvContentPartPr>
            <p14:xfrm>
              <a:off x="3783240" y="4983390"/>
              <a:ext cx="12240" cy="15912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7FE44BAC-6661-B3B1-90D3-91ADAC4041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777120" y="4977270"/>
                <a:ext cx="24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0" name="Tinta 49">
                <a:extLst>
                  <a:ext uri="{FF2B5EF4-FFF2-40B4-BE49-F238E27FC236}">
                    <a16:creationId xmlns:a16="http://schemas.microsoft.com/office/drawing/2014/main" id="{73D36C03-0B6C-02EF-BF19-65FAB0E1F3E9}"/>
                  </a:ext>
                </a:extLst>
              </p14:cNvPr>
              <p14:cNvContentPartPr/>
              <p14:nvPr/>
            </p14:nvContentPartPr>
            <p14:xfrm>
              <a:off x="1908720" y="5017590"/>
              <a:ext cx="360" cy="125640"/>
            </p14:xfrm>
          </p:contentPart>
        </mc:Choice>
        <mc:Fallback xmlns="">
          <p:pic>
            <p:nvPicPr>
              <p:cNvPr id="50" name="Tinta 49">
                <a:extLst>
                  <a:ext uri="{FF2B5EF4-FFF2-40B4-BE49-F238E27FC236}">
                    <a16:creationId xmlns:a16="http://schemas.microsoft.com/office/drawing/2014/main" id="{73D36C03-0B6C-02EF-BF19-65FAB0E1F3E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902600" y="5011470"/>
                <a:ext cx="126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1" name="Tinta 50">
                <a:extLst>
                  <a:ext uri="{FF2B5EF4-FFF2-40B4-BE49-F238E27FC236}">
                    <a16:creationId xmlns:a16="http://schemas.microsoft.com/office/drawing/2014/main" id="{322A0E5F-BFC5-A99F-F573-E12E7F9531DE}"/>
                  </a:ext>
                </a:extLst>
              </p14:cNvPr>
              <p14:cNvContentPartPr/>
              <p14:nvPr/>
            </p14:nvContentPartPr>
            <p14:xfrm>
              <a:off x="2022480" y="5154750"/>
              <a:ext cx="360" cy="58320"/>
            </p14:xfrm>
          </p:contentPart>
        </mc:Choice>
        <mc:Fallback xmlns="">
          <p:pic>
            <p:nvPicPr>
              <p:cNvPr id="51" name="Tinta 50">
                <a:extLst>
                  <a:ext uri="{FF2B5EF4-FFF2-40B4-BE49-F238E27FC236}">
                    <a16:creationId xmlns:a16="http://schemas.microsoft.com/office/drawing/2014/main" id="{322A0E5F-BFC5-A99F-F573-E12E7F9531D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016360" y="5148630"/>
                <a:ext cx="126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3FEFB258-C058-9FD7-1DC8-3BB7EEAD89A2}"/>
                  </a:ext>
                </a:extLst>
              </p14:cNvPr>
              <p14:cNvContentPartPr/>
              <p14:nvPr/>
            </p14:nvContentPartPr>
            <p14:xfrm>
              <a:off x="2113920" y="5040270"/>
              <a:ext cx="12240" cy="1483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3FEFB258-C058-9FD7-1DC8-3BB7EEAD89A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07800" y="5034150"/>
                <a:ext cx="2448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Agrupar 54">
            <a:extLst>
              <a:ext uri="{FF2B5EF4-FFF2-40B4-BE49-F238E27FC236}">
                <a16:creationId xmlns:a16="http://schemas.microsoft.com/office/drawing/2014/main" id="{EADE577C-121E-34FF-EA33-7317759A85FC}"/>
              </a:ext>
            </a:extLst>
          </p:cNvPr>
          <p:cNvGrpSpPr/>
          <p:nvPr/>
        </p:nvGrpSpPr>
        <p:grpSpPr>
          <a:xfrm>
            <a:off x="3874680" y="4971150"/>
            <a:ext cx="254160" cy="297000"/>
            <a:chOff x="3874680" y="4971150"/>
            <a:chExt cx="25416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Tinta 52">
                  <a:extLst>
                    <a:ext uri="{FF2B5EF4-FFF2-40B4-BE49-F238E27FC236}">
                      <a16:creationId xmlns:a16="http://schemas.microsoft.com/office/drawing/2014/main" id="{3978D1C0-781B-E102-4489-D431E2628B3B}"/>
                    </a:ext>
                  </a:extLst>
                </p14:cNvPr>
                <p14:cNvContentPartPr/>
                <p14:nvPr/>
              </p14:nvContentPartPr>
              <p14:xfrm>
                <a:off x="3874680" y="5109030"/>
                <a:ext cx="12240" cy="159120"/>
              </p14:xfrm>
            </p:contentPart>
          </mc:Choice>
          <mc:Fallback xmlns="">
            <p:pic>
              <p:nvPicPr>
                <p:cNvPr id="53" name="Tinta 52">
                  <a:extLst>
                    <a:ext uri="{FF2B5EF4-FFF2-40B4-BE49-F238E27FC236}">
                      <a16:creationId xmlns:a16="http://schemas.microsoft.com/office/drawing/2014/main" id="{3978D1C0-781B-E102-4489-D431E2628B3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68560" y="5102910"/>
                  <a:ext cx="24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4" name="Tinta 53">
                  <a:extLst>
                    <a:ext uri="{FF2B5EF4-FFF2-40B4-BE49-F238E27FC236}">
                      <a16:creationId xmlns:a16="http://schemas.microsoft.com/office/drawing/2014/main" id="{404BC862-D339-7D8D-C889-A6706ABE92B3}"/>
                    </a:ext>
                  </a:extLst>
                </p14:cNvPr>
                <p14:cNvContentPartPr/>
                <p14:nvPr/>
              </p14:nvContentPartPr>
              <p14:xfrm>
                <a:off x="3966120" y="4971150"/>
                <a:ext cx="162720" cy="207000"/>
              </p14:xfrm>
            </p:contentPart>
          </mc:Choice>
          <mc:Fallback xmlns="">
            <p:pic>
              <p:nvPicPr>
                <p:cNvPr id="54" name="Tinta 53">
                  <a:extLst>
                    <a:ext uri="{FF2B5EF4-FFF2-40B4-BE49-F238E27FC236}">
                      <a16:creationId xmlns:a16="http://schemas.microsoft.com/office/drawing/2014/main" id="{404BC862-D339-7D8D-C889-A6706ABE92B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60000" y="4965030"/>
                  <a:ext cx="174960" cy="21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7F17E3BA-4113-4E63-2931-B61DF35DD9F1}"/>
                  </a:ext>
                </a:extLst>
              </p14:cNvPr>
              <p14:cNvContentPartPr/>
              <p14:nvPr/>
            </p14:nvContentPartPr>
            <p14:xfrm>
              <a:off x="5611680" y="4834710"/>
              <a:ext cx="360" cy="14760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7F17E3BA-4113-4E63-2931-B61DF35DD9F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05560" y="4828590"/>
                <a:ext cx="1260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BAA7095D-A924-A419-168D-F18D34291EFB}"/>
                  </a:ext>
                </a:extLst>
              </p14:cNvPr>
              <p14:cNvContentPartPr/>
              <p14:nvPr/>
            </p14:nvContentPartPr>
            <p14:xfrm>
              <a:off x="5565960" y="4206150"/>
              <a:ext cx="360" cy="7488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BAA7095D-A924-A419-168D-F18D34291EF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559840" y="4200030"/>
                <a:ext cx="12600" cy="8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Agrupar 59">
            <a:extLst>
              <a:ext uri="{FF2B5EF4-FFF2-40B4-BE49-F238E27FC236}">
                <a16:creationId xmlns:a16="http://schemas.microsoft.com/office/drawing/2014/main" id="{85E729C8-C8CB-0835-7B33-FA13B751046A}"/>
              </a:ext>
            </a:extLst>
          </p:cNvPr>
          <p:cNvGrpSpPr/>
          <p:nvPr/>
        </p:nvGrpSpPr>
        <p:grpSpPr>
          <a:xfrm>
            <a:off x="5565960" y="4172670"/>
            <a:ext cx="183600" cy="245520"/>
            <a:chOff x="5565960" y="4172670"/>
            <a:chExt cx="1836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D9395857-1DB7-5C69-7DD5-5295D6B7208F}"/>
                    </a:ext>
                  </a:extLst>
                </p14:cNvPr>
                <p14:cNvContentPartPr/>
                <p14:nvPr/>
              </p14:nvContentPartPr>
              <p14:xfrm>
                <a:off x="5565960" y="4172670"/>
                <a:ext cx="127080" cy="16848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D9395857-1DB7-5C69-7DD5-5295D6B720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559840" y="4166550"/>
                  <a:ext cx="139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491DBBBB-928F-2105-A931-74989D4968CC}"/>
                    </a:ext>
                  </a:extLst>
                </p14:cNvPr>
                <p14:cNvContentPartPr/>
                <p14:nvPr/>
              </p14:nvContentPartPr>
              <p14:xfrm>
                <a:off x="5717160" y="4342950"/>
                <a:ext cx="32400" cy="7524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491DBBBB-928F-2105-A931-74989D4968C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711040" y="4336830"/>
                  <a:ext cx="4464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1" name="Tinta 60">
                <a:extLst>
                  <a:ext uri="{FF2B5EF4-FFF2-40B4-BE49-F238E27FC236}">
                    <a16:creationId xmlns:a16="http://schemas.microsoft.com/office/drawing/2014/main" id="{00A793AA-FF0B-2ED0-E0FD-E76CFF7DAF77}"/>
                  </a:ext>
                </a:extLst>
              </p14:cNvPr>
              <p14:cNvContentPartPr/>
              <p14:nvPr/>
            </p14:nvContentPartPr>
            <p14:xfrm>
              <a:off x="5669640" y="4971510"/>
              <a:ext cx="22680" cy="121680"/>
            </p14:xfrm>
          </p:contentPart>
        </mc:Choice>
        <mc:Fallback xmlns="">
          <p:pic>
            <p:nvPicPr>
              <p:cNvPr id="61" name="Tinta 60">
                <a:extLst>
                  <a:ext uri="{FF2B5EF4-FFF2-40B4-BE49-F238E27FC236}">
                    <a16:creationId xmlns:a16="http://schemas.microsoft.com/office/drawing/2014/main" id="{00A793AA-FF0B-2ED0-E0FD-E76CFF7DAF7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663520" y="4965390"/>
                <a:ext cx="3492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2" name="Tinta 61">
                <a:extLst>
                  <a:ext uri="{FF2B5EF4-FFF2-40B4-BE49-F238E27FC236}">
                    <a16:creationId xmlns:a16="http://schemas.microsoft.com/office/drawing/2014/main" id="{97BDF946-15A2-C1E9-E07D-F50F6555437A}"/>
                  </a:ext>
                </a:extLst>
              </p14:cNvPr>
              <p14:cNvContentPartPr/>
              <p14:nvPr/>
            </p14:nvContentPartPr>
            <p14:xfrm>
              <a:off x="5840280" y="4135590"/>
              <a:ext cx="12600" cy="214200"/>
            </p14:xfrm>
          </p:contentPart>
        </mc:Choice>
        <mc:Fallback xmlns="">
          <p:pic>
            <p:nvPicPr>
              <p:cNvPr id="62" name="Tinta 61">
                <a:extLst>
                  <a:ext uri="{FF2B5EF4-FFF2-40B4-BE49-F238E27FC236}">
                    <a16:creationId xmlns:a16="http://schemas.microsoft.com/office/drawing/2014/main" id="{97BDF946-15A2-C1E9-E07D-F50F6555437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834160" y="4129470"/>
                <a:ext cx="24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8B8C6DEB-213D-186A-55D6-19C648771CC3}"/>
                  </a:ext>
                </a:extLst>
              </p14:cNvPr>
              <p14:cNvContentPartPr/>
              <p14:nvPr/>
            </p14:nvContentPartPr>
            <p14:xfrm>
              <a:off x="5794920" y="4811670"/>
              <a:ext cx="360" cy="20592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8B8C6DEB-213D-186A-55D6-19C648771CC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788800" y="4805550"/>
                <a:ext cx="126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0A3558E-9F3A-BAE1-2DD9-D369DDDC1489}"/>
                  </a:ext>
                </a:extLst>
              </p14:cNvPr>
              <p14:cNvContentPartPr/>
              <p14:nvPr/>
            </p14:nvContentPartPr>
            <p14:xfrm>
              <a:off x="7395120" y="3371670"/>
              <a:ext cx="360" cy="18252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0A3558E-9F3A-BAE1-2DD9-D369DDDC148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389000" y="3365550"/>
                <a:ext cx="1260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47D475DD-9798-CB99-EAD9-CE10D146CC91}"/>
                  </a:ext>
                </a:extLst>
              </p14:cNvPr>
              <p14:cNvContentPartPr/>
              <p14:nvPr/>
            </p14:nvContentPartPr>
            <p14:xfrm>
              <a:off x="6000120" y="3221910"/>
              <a:ext cx="155880" cy="17064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47D475DD-9798-CB99-EAD9-CE10D146CC9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94000" y="3215790"/>
                <a:ext cx="168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53E7AD1A-1A30-7581-B45B-E82E4CA4118E}"/>
                  </a:ext>
                </a:extLst>
              </p14:cNvPr>
              <p14:cNvContentPartPr/>
              <p14:nvPr/>
            </p14:nvContentPartPr>
            <p14:xfrm>
              <a:off x="6125760" y="3373470"/>
              <a:ext cx="69480" cy="11160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53E7AD1A-1A30-7581-B45B-E82E4CA4118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119640" y="3367350"/>
                <a:ext cx="8172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6199B293-709A-CA4A-E885-A1E57B6E4008}"/>
                  </a:ext>
                </a:extLst>
              </p14:cNvPr>
              <p14:cNvContentPartPr/>
              <p14:nvPr/>
            </p14:nvContentPartPr>
            <p14:xfrm>
              <a:off x="6263280" y="3234510"/>
              <a:ext cx="7560" cy="13248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6199B293-709A-CA4A-E885-A1E57B6E400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257160" y="3228390"/>
                <a:ext cx="1980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E07FB1CF-0CA3-CBE5-AF0F-DB195F7D1CE1}"/>
              </a:ext>
            </a:extLst>
          </p:cNvPr>
          <p:cNvGrpSpPr/>
          <p:nvPr/>
        </p:nvGrpSpPr>
        <p:grpSpPr>
          <a:xfrm>
            <a:off x="7420320" y="3304710"/>
            <a:ext cx="240480" cy="296280"/>
            <a:chOff x="7420320" y="3304710"/>
            <a:chExt cx="24048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8" name="Tinta 67">
                  <a:extLst>
                    <a:ext uri="{FF2B5EF4-FFF2-40B4-BE49-F238E27FC236}">
                      <a16:creationId xmlns:a16="http://schemas.microsoft.com/office/drawing/2014/main" id="{964D7A45-483E-A98D-4255-4A3C293BA92E}"/>
                    </a:ext>
                  </a:extLst>
                </p14:cNvPr>
                <p14:cNvContentPartPr/>
                <p14:nvPr/>
              </p14:nvContentPartPr>
              <p14:xfrm>
                <a:off x="7420320" y="3486150"/>
                <a:ext cx="55080" cy="114840"/>
              </p14:xfrm>
            </p:contentPart>
          </mc:Choice>
          <mc:Fallback xmlns="">
            <p:pic>
              <p:nvPicPr>
                <p:cNvPr id="68" name="Tinta 67">
                  <a:extLst>
                    <a:ext uri="{FF2B5EF4-FFF2-40B4-BE49-F238E27FC236}">
                      <a16:creationId xmlns:a16="http://schemas.microsoft.com/office/drawing/2014/main" id="{964D7A45-483E-A98D-4255-4A3C293BA9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414200" y="3480030"/>
                  <a:ext cx="67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D860C506-D176-EF34-CAB1-057573DF4403}"/>
                    </a:ext>
                  </a:extLst>
                </p14:cNvPr>
                <p14:cNvContentPartPr/>
                <p14:nvPr/>
              </p14:nvContentPartPr>
              <p14:xfrm>
                <a:off x="7497720" y="3304710"/>
                <a:ext cx="163080" cy="26748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D860C506-D176-EF34-CAB1-057573DF44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1600" y="3298590"/>
                  <a:ext cx="175320" cy="27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0A237310-7C33-381E-565A-60D4DBCF1B87}"/>
                  </a:ext>
                </a:extLst>
              </p14:cNvPr>
              <p14:cNvContentPartPr/>
              <p14:nvPr/>
            </p14:nvContentPartPr>
            <p14:xfrm>
              <a:off x="3987360" y="2600190"/>
              <a:ext cx="14040" cy="16272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0A237310-7C33-381E-565A-60D4DBCF1B8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981240" y="2594070"/>
                <a:ext cx="26280" cy="174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Agrupar 75">
            <a:extLst>
              <a:ext uri="{FF2B5EF4-FFF2-40B4-BE49-F238E27FC236}">
                <a16:creationId xmlns:a16="http://schemas.microsoft.com/office/drawing/2014/main" id="{932C2786-6B5B-FAD7-A305-C3DBB59FD066}"/>
              </a:ext>
            </a:extLst>
          </p:cNvPr>
          <p:cNvGrpSpPr/>
          <p:nvPr/>
        </p:nvGrpSpPr>
        <p:grpSpPr>
          <a:xfrm>
            <a:off x="3908880" y="3181950"/>
            <a:ext cx="389160" cy="252720"/>
            <a:chOff x="3908880" y="3181950"/>
            <a:chExt cx="38916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15BCBDDA-8395-22F8-CF38-38F9072C1FFB}"/>
                    </a:ext>
                  </a:extLst>
                </p14:cNvPr>
                <p14:cNvContentPartPr/>
                <p14:nvPr/>
              </p14:nvContentPartPr>
              <p14:xfrm>
                <a:off x="3908880" y="3181950"/>
                <a:ext cx="209880" cy="2120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15BCBDDA-8395-22F8-CF38-38F9072C1FF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02760" y="3175830"/>
                  <a:ext cx="222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34B658CD-4D9B-6BE4-84BF-43AC482D8C2A}"/>
                    </a:ext>
                  </a:extLst>
                </p14:cNvPr>
                <p14:cNvContentPartPr/>
                <p14:nvPr/>
              </p14:nvContentPartPr>
              <p14:xfrm>
                <a:off x="4194360" y="3371670"/>
                <a:ext cx="5400" cy="2988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34B658CD-4D9B-6BE4-84BF-43AC482D8C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88240" y="3365550"/>
                  <a:ext cx="17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1617BCF3-AFB7-4143-35FF-F9438FC14FA2}"/>
                    </a:ext>
                  </a:extLst>
                </p14:cNvPr>
                <p14:cNvContentPartPr/>
                <p14:nvPr/>
              </p14:nvContentPartPr>
              <p14:xfrm>
                <a:off x="4274640" y="3222990"/>
                <a:ext cx="23400" cy="17100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1617BCF3-AFB7-4143-35FF-F9438FC14FA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268520" y="3216870"/>
                  <a:ext cx="35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5" name="Tinta 74">
                  <a:extLst>
                    <a:ext uri="{FF2B5EF4-FFF2-40B4-BE49-F238E27FC236}">
                      <a16:creationId xmlns:a16="http://schemas.microsoft.com/office/drawing/2014/main" id="{7D76EFB2-9D72-4A07-A511-2657045546E8}"/>
                    </a:ext>
                  </a:extLst>
                </p14:cNvPr>
                <p14:cNvContentPartPr/>
                <p14:nvPr/>
              </p14:nvContentPartPr>
              <p14:xfrm>
                <a:off x="4185360" y="3383190"/>
                <a:ext cx="20880" cy="51480"/>
              </p14:xfrm>
            </p:contentPart>
          </mc:Choice>
          <mc:Fallback xmlns="">
            <p:pic>
              <p:nvPicPr>
                <p:cNvPr id="75" name="Tinta 74">
                  <a:extLst>
                    <a:ext uri="{FF2B5EF4-FFF2-40B4-BE49-F238E27FC236}">
                      <a16:creationId xmlns:a16="http://schemas.microsoft.com/office/drawing/2014/main" id="{7D76EFB2-9D72-4A07-A511-2657045546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79240" y="3377070"/>
                  <a:ext cx="331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0E44CB58-382E-DE47-0E66-BFDC8089E376}"/>
              </a:ext>
            </a:extLst>
          </p:cNvPr>
          <p:cNvGrpSpPr/>
          <p:nvPr/>
        </p:nvGrpSpPr>
        <p:grpSpPr>
          <a:xfrm>
            <a:off x="4052880" y="2590110"/>
            <a:ext cx="245880" cy="220320"/>
            <a:chOff x="4052880" y="2590110"/>
            <a:chExt cx="24588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499E1E68-0959-3186-21EE-51F50A1B6990}"/>
                    </a:ext>
                  </a:extLst>
                </p14:cNvPr>
                <p14:cNvContentPartPr/>
                <p14:nvPr/>
              </p14:nvContentPartPr>
              <p14:xfrm>
                <a:off x="4052880" y="2708910"/>
                <a:ext cx="5040" cy="10152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499E1E68-0959-3186-21EE-51F50A1B699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46760" y="2702790"/>
                  <a:ext cx="17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8" name="Tinta 77">
                  <a:extLst>
                    <a:ext uri="{FF2B5EF4-FFF2-40B4-BE49-F238E27FC236}">
                      <a16:creationId xmlns:a16="http://schemas.microsoft.com/office/drawing/2014/main" id="{571632E4-0F4C-A7DD-0215-C6A9294078AC}"/>
                    </a:ext>
                  </a:extLst>
                </p14:cNvPr>
                <p14:cNvContentPartPr/>
                <p14:nvPr/>
              </p14:nvContentPartPr>
              <p14:xfrm>
                <a:off x="4137480" y="2590110"/>
                <a:ext cx="161280" cy="192240"/>
              </p14:xfrm>
            </p:contentPart>
          </mc:Choice>
          <mc:Fallback xmlns="">
            <p:pic>
              <p:nvPicPr>
                <p:cNvPr id="78" name="Tinta 77">
                  <a:extLst>
                    <a:ext uri="{FF2B5EF4-FFF2-40B4-BE49-F238E27FC236}">
                      <a16:creationId xmlns:a16="http://schemas.microsoft.com/office/drawing/2014/main" id="{571632E4-0F4C-A7DD-0215-C6A9294078A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31360" y="2583990"/>
                  <a:ext cx="173520" cy="20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55D45E9F-CE0C-9402-2BE3-65774133DDA4}"/>
                  </a:ext>
                </a:extLst>
              </p14:cNvPr>
              <p14:cNvContentPartPr/>
              <p14:nvPr/>
            </p14:nvContentPartPr>
            <p14:xfrm>
              <a:off x="9045360" y="4226310"/>
              <a:ext cx="29880" cy="15264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55D45E9F-CE0C-9402-2BE3-65774133DDA4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039240" y="4220190"/>
                <a:ext cx="4212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Agrupar 87">
            <a:extLst>
              <a:ext uri="{FF2B5EF4-FFF2-40B4-BE49-F238E27FC236}">
                <a16:creationId xmlns:a16="http://schemas.microsoft.com/office/drawing/2014/main" id="{E0670AC4-91F2-3F5D-35C0-D51C22CA4E10}"/>
              </a:ext>
            </a:extLst>
          </p:cNvPr>
          <p:cNvGrpSpPr/>
          <p:nvPr/>
        </p:nvGrpSpPr>
        <p:grpSpPr>
          <a:xfrm>
            <a:off x="9210240" y="5109030"/>
            <a:ext cx="242280" cy="273240"/>
            <a:chOff x="9210240" y="5109030"/>
            <a:chExt cx="24228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1C3B218E-9419-578C-6EB1-BD7A4B9F30E3}"/>
                    </a:ext>
                  </a:extLst>
                </p14:cNvPr>
                <p14:cNvContentPartPr/>
                <p14:nvPr/>
              </p14:nvContentPartPr>
              <p14:xfrm>
                <a:off x="9210240" y="5109030"/>
                <a:ext cx="38880" cy="17748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1C3B218E-9419-578C-6EB1-BD7A4B9F30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204120" y="5102910"/>
                  <a:ext cx="511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8366B770-C8C0-BDDF-6E5B-6363B1F70E34}"/>
                    </a:ext>
                  </a:extLst>
                </p14:cNvPr>
                <p14:cNvContentPartPr/>
                <p14:nvPr/>
              </p14:nvContentPartPr>
              <p14:xfrm>
                <a:off x="9338040" y="5257710"/>
                <a:ext cx="12240" cy="12456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8366B770-C8C0-BDDF-6E5B-6363B1F70E3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31920" y="5251590"/>
                  <a:ext cx="244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4" name="Tinta 83">
                  <a:extLst>
                    <a:ext uri="{FF2B5EF4-FFF2-40B4-BE49-F238E27FC236}">
                      <a16:creationId xmlns:a16="http://schemas.microsoft.com/office/drawing/2014/main" id="{A050D54F-5032-19C6-42A3-71C1C8506D60}"/>
                    </a:ext>
                  </a:extLst>
                </p14:cNvPr>
                <p14:cNvContentPartPr/>
                <p14:nvPr/>
              </p14:nvContentPartPr>
              <p14:xfrm>
                <a:off x="9452160" y="5132070"/>
                <a:ext cx="360" cy="151920"/>
              </p14:xfrm>
            </p:contentPart>
          </mc:Choice>
          <mc:Fallback xmlns="">
            <p:pic>
              <p:nvPicPr>
                <p:cNvPr id="84" name="Tinta 83">
                  <a:extLst>
                    <a:ext uri="{FF2B5EF4-FFF2-40B4-BE49-F238E27FC236}">
                      <a16:creationId xmlns:a16="http://schemas.microsoft.com/office/drawing/2014/main" id="{A050D54F-5032-19C6-42A3-71C1C8506D6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46040" y="5125950"/>
                  <a:ext cx="1260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F59A0D32-C467-1291-3722-F36EA9F1FD47}"/>
              </a:ext>
            </a:extLst>
          </p:cNvPr>
          <p:cNvGrpSpPr/>
          <p:nvPr/>
        </p:nvGrpSpPr>
        <p:grpSpPr>
          <a:xfrm>
            <a:off x="9154440" y="4220550"/>
            <a:ext cx="318240" cy="243720"/>
            <a:chOff x="9154440" y="4220550"/>
            <a:chExt cx="31824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5" name="Tinta 84">
                  <a:extLst>
                    <a:ext uri="{FF2B5EF4-FFF2-40B4-BE49-F238E27FC236}">
                      <a16:creationId xmlns:a16="http://schemas.microsoft.com/office/drawing/2014/main" id="{99F8339D-03B2-A255-B9B9-C4FDCB215CC1}"/>
                    </a:ext>
                  </a:extLst>
                </p14:cNvPr>
                <p14:cNvContentPartPr/>
                <p14:nvPr/>
              </p14:nvContentPartPr>
              <p14:xfrm>
                <a:off x="9154440" y="4354830"/>
                <a:ext cx="24120" cy="109440"/>
              </p14:xfrm>
            </p:contentPart>
          </mc:Choice>
          <mc:Fallback xmlns="">
            <p:pic>
              <p:nvPicPr>
                <p:cNvPr id="85" name="Tinta 84">
                  <a:extLst>
                    <a:ext uri="{FF2B5EF4-FFF2-40B4-BE49-F238E27FC236}">
                      <a16:creationId xmlns:a16="http://schemas.microsoft.com/office/drawing/2014/main" id="{99F8339D-03B2-A255-B9B9-C4FDCB215C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48320" y="4348710"/>
                  <a:ext cx="363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Tinta 85">
                  <a:extLst>
                    <a:ext uri="{FF2B5EF4-FFF2-40B4-BE49-F238E27FC236}">
                      <a16:creationId xmlns:a16="http://schemas.microsoft.com/office/drawing/2014/main" id="{B46B0F86-133E-80D4-0A16-76F5A43AFD67}"/>
                    </a:ext>
                  </a:extLst>
                </p14:cNvPr>
                <p14:cNvContentPartPr/>
                <p14:nvPr/>
              </p14:nvContentPartPr>
              <p14:xfrm>
                <a:off x="9280440" y="4220550"/>
                <a:ext cx="192240" cy="159480"/>
              </p14:xfrm>
            </p:contentPart>
          </mc:Choice>
          <mc:Fallback xmlns="">
            <p:pic>
              <p:nvPicPr>
                <p:cNvPr id="86" name="Tinta 85">
                  <a:extLst>
                    <a:ext uri="{FF2B5EF4-FFF2-40B4-BE49-F238E27FC236}">
                      <a16:creationId xmlns:a16="http://schemas.microsoft.com/office/drawing/2014/main" id="{B46B0F86-133E-80D4-0A16-76F5A43AFD6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74320" y="4214430"/>
                  <a:ext cx="20448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89" name="Tinta 88">
                <a:extLst>
                  <a:ext uri="{FF2B5EF4-FFF2-40B4-BE49-F238E27FC236}">
                    <a16:creationId xmlns:a16="http://schemas.microsoft.com/office/drawing/2014/main" id="{AE7C89FE-4A09-BE6D-6BB1-0A2482A64FC7}"/>
                  </a:ext>
                </a:extLst>
              </p14:cNvPr>
              <p14:cNvContentPartPr/>
              <p14:nvPr/>
            </p14:nvContentPartPr>
            <p14:xfrm>
              <a:off x="3908880" y="2697030"/>
              <a:ext cx="453240" cy="360"/>
            </p14:xfrm>
          </p:contentPart>
        </mc:Choice>
        <mc:Fallback xmlns="">
          <p:pic>
            <p:nvPicPr>
              <p:cNvPr id="89" name="Tinta 88">
                <a:extLst>
                  <a:ext uri="{FF2B5EF4-FFF2-40B4-BE49-F238E27FC236}">
                    <a16:creationId xmlns:a16="http://schemas.microsoft.com/office/drawing/2014/main" id="{AE7C89FE-4A09-BE6D-6BB1-0A2482A64FC7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854880" y="2589390"/>
                <a:ext cx="5608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90" name="Tinta 89">
                <a:extLst>
                  <a:ext uri="{FF2B5EF4-FFF2-40B4-BE49-F238E27FC236}">
                    <a16:creationId xmlns:a16="http://schemas.microsoft.com/office/drawing/2014/main" id="{EE079C8B-1D1E-616A-7E60-1A95824AC8AD}"/>
                  </a:ext>
                </a:extLst>
              </p14:cNvPr>
              <p14:cNvContentPartPr/>
              <p14:nvPr/>
            </p14:nvContentPartPr>
            <p14:xfrm>
              <a:off x="3874680" y="3316230"/>
              <a:ext cx="456120" cy="33480"/>
            </p14:xfrm>
          </p:contentPart>
        </mc:Choice>
        <mc:Fallback xmlns="">
          <p:pic>
            <p:nvPicPr>
              <p:cNvPr id="90" name="Tinta 89">
                <a:extLst>
                  <a:ext uri="{FF2B5EF4-FFF2-40B4-BE49-F238E27FC236}">
                    <a16:creationId xmlns:a16="http://schemas.microsoft.com/office/drawing/2014/main" id="{EE079C8B-1D1E-616A-7E60-1A95824AC8AD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820680" y="3208590"/>
                <a:ext cx="5637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096081B5-12A9-00A7-7871-DD456570EAB6}"/>
                  </a:ext>
                </a:extLst>
              </p14:cNvPr>
              <p14:cNvContentPartPr/>
              <p14:nvPr/>
            </p14:nvContentPartPr>
            <p14:xfrm>
              <a:off x="5520600" y="4229190"/>
              <a:ext cx="344160" cy="36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096081B5-12A9-00A7-7871-DD456570EAB6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466600" y="4121190"/>
                <a:ext cx="451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92" name="Tinta 91">
                <a:extLst>
                  <a:ext uri="{FF2B5EF4-FFF2-40B4-BE49-F238E27FC236}">
                    <a16:creationId xmlns:a16="http://schemas.microsoft.com/office/drawing/2014/main" id="{B1794E16-8EA9-8950-E574-E73CC39D5919}"/>
                  </a:ext>
                </a:extLst>
              </p14:cNvPr>
              <p14:cNvContentPartPr/>
              <p14:nvPr/>
            </p14:nvContentPartPr>
            <p14:xfrm>
              <a:off x="5497560" y="4983030"/>
              <a:ext cx="434520" cy="57600"/>
            </p14:xfrm>
          </p:contentPart>
        </mc:Choice>
        <mc:Fallback xmlns="">
          <p:pic>
            <p:nvPicPr>
              <p:cNvPr id="92" name="Tinta 91">
                <a:extLst>
                  <a:ext uri="{FF2B5EF4-FFF2-40B4-BE49-F238E27FC236}">
                    <a16:creationId xmlns:a16="http://schemas.microsoft.com/office/drawing/2014/main" id="{B1794E16-8EA9-8950-E574-E73CC39D59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443920" y="4875390"/>
                <a:ext cx="5421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93" name="Tinta 92">
                <a:extLst>
                  <a:ext uri="{FF2B5EF4-FFF2-40B4-BE49-F238E27FC236}">
                    <a16:creationId xmlns:a16="http://schemas.microsoft.com/office/drawing/2014/main" id="{C1383F41-CC82-0D49-5218-2273702F0F13}"/>
                  </a:ext>
                </a:extLst>
              </p14:cNvPr>
              <p14:cNvContentPartPr/>
              <p14:nvPr/>
            </p14:nvContentPartPr>
            <p14:xfrm>
              <a:off x="5988960" y="3348630"/>
              <a:ext cx="275040" cy="360"/>
            </p14:xfrm>
          </p:contentPart>
        </mc:Choice>
        <mc:Fallback xmlns="">
          <p:pic>
            <p:nvPicPr>
              <p:cNvPr id="93" name="Tinta 92">
                <a:extLst>
                  <a:ext uri="{FF2B5EF4-FFF2-40B4-BE49-F238E27FC236}">
                    <a16:creationId xmlns:a16="http://schemas.microsoft.com/office/drawing/2014/main" id="{C1383F41-CC82-0D49-5218-2273702F0F1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934960" y="3240630"/>
                <a:ext cx="382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9259C37D-78F1-620C-8F05-A65E0FD8BCDB}"/>
                  </a:ext>
                </a:extLst>
              </p14:cNvPr>
              <p14:cNvContentPartPr/>
              <p14:nvPr/>
            </p14:nvContentPartPr>
            <p14:xfrm>
              <a:off x="7303320" y="3439350"/>
              <a:ext cx="299520" cy="2412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9259C37D-78F1-620C-8F05-A65E0FD8BCD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7249680" y="3331710"/>
                <a:ext cx="4071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6EC11164-641B-B056-A1AC-FA1E98D47124}"/>
                  </a:ext>
                </a:extLst>
              </p14:cNvPr>
              <p14:cNvContentPartPr/>
              <p14:nvPr/>
            </p14:nvContentPartPr>
            <p14:xfrm>
              <a:off x="5451840" y="1074150"/>
              <a:ext cx="327240" cy="378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6EC11164-641B-B056-A1AC-FA1E98D47124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398200" y="966510"/>
                <a:ext cx="43488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EC7DB85A-1E9B-770A-2AD8-C5936B69F8DF}"/>
                  </a:ext>
                </a:extLst>
              </p14:cNvPr>
              <p14:cNvContentPartPr/>
              <p14:nvPr/>
            </p14:nvContentPartPr>
            <p14:xfrm>
              <a:off x="5497560" y="1657710"/>
              <a:ext cx="367560" cy="4572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EC7DB85A-1E9B-770A-2AD8-C5936B69F8D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5443920" y="1550070"/>
                <a:ext cx="47520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97" name="Tinta 96">
                <a:extLst>
                  <a:ext uri="{FF2B5EF4-FFF2-40B4-BE49-F238E27FC236}">
                    <a16:creationId xmlns:a16="http://schemas.microsoft.com/office/drawing/2014/main" id="{F0EB88C8-7DDB-9E56-1B01-F504842F55AB}"/>
                  </a:ext>
                </a:extLst>
              </p14:cNvPr>
              <p14:cNvContentPartPr/>
              <p14:nvPr/>
            </p14:nvContentPartPr>
            <p14:xfrm>
              <a:off x="6137640" y="205470"/>
              <a:ext cx="360" cy="168840"/>
            </p14:xfrm>
          </p:contentPart>
        </mc:Choice>
        <mc:Fallback xmlns="">
          <p:pic>
            <p:nvPicPr>
              <p:cNvPr id="97" name="Tinta 96">
                <a:extLst>
                  <a:ext uri="{FF2B5EF4-FFF2-40B4-BE49-F238E27FC236}">
                    <a16:creationId xmlns:a16="http://schemas.microsoft.com/office/drawing/2014/main" id="{F0EB88C8-7DDB-9E56-1B01-F504842F55A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131520" y="199350"/>
                <a:ext cx="12600" cy="18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3488DF53-FF7A-3C76-7A24-305C04996E98}"/>
              </a:ext>
            </a:extLst>
          </p:cNvPr>
          <p:cNvGrpSpPr/>
          <p:nvPr/>
        </p:nvGrpSpPr>
        <p:grpSpPr>
          <a:xfrm>
            <a:off x="9142560" y="3111030"/>
            <a:ext cx="425880" cy="402120"/>
            <a:chOff x="9142560" y="3111030"/>
            <a:chExt cx="42588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1F05E1F-3647-F895-8A05-4D6B738E57F4}"/>
                    </a:ext>
                  </a:extLst>
                </p14:cNvPr>
                <p14:cNvContentPartPr/>
                <p14:nvPr/>
              </p14:nvContentPartPr>
              <p14:xfrm>
                <a:off x="9142560" y="3111030"/>
                <a:ext cx="197280" cy="30348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1F05E1F-3647-F895-8A05-4D6B738E57F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36440" y="3104910"/>
                  <a:ext cx="2095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6A82B33D-CEF2-22FC-98B7-8A4638482EB2}"/>
                    </a:ext>
                  </a:extLst>
                </p14:cNvPr>
                <p14:cNvContentPartPr/>
                <p14:nvPr/>
              </p14:nvContentPartPr>
              <p14:xfrm>
                <a:off x="9360720" y="3394350"/>
                <a:ext cx="69120" cy="11880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6A82B33D-CEF2-22FC-98B7-8A4638482E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54600" y="338823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076C0249-7B83-3ED6-5546-DFA31298865A}"/>
                    </a:ext>
                  </a:extLst>
                </p14:cNvPr>
                <p14:cNvContentPartPr/>
                <p14:nvPr/>
              </p14:nvContentPartPr>
              <p14:xfrm>
                <a:off x="9532080" y="3144150"/>
                <a:ext cx="36360" cy="2163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076C0249-7B83-3ED6-5546-DFA3129886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25960" y="3138030"/>
                  <a:ext cx="4860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02" name="Tinta 101">
                <a:extLst>
                  <a:ext uri="{FF2B5EF4-FFF2-40B4-BE49-F238E27FC236}">
                    <a16:creationId xmlns:a16="http://schemas.microsoft.com/office/drawing/2014/main" id="{8D875541-882F-CB58-C0EE-A7BF0FA17201}"/>
                  </a:ext>
                </a:extLst>
              </p14:cNvPr>
              <p14:cNvContentPartPr/>
              <p14:nvPr/>
            </p14:nvContentPartPr>
            <p14:xfrm>
              <a:off x="6164640" y="342630"/>
              <a:ext cx="52920" cy="125280"/>
            </p14:xfrm>
          </p:contentPart>
        </mc:Choice>
        <mc:Fallback xmlns="">
          <p:pic>
            <p:nvPicPr>
              <p:cNvPr id="102" name="Tinta 101">
                <a:extLst>
                  <a:ext uri="{FF2B5EF4-FFF2-40B4-BE49-F238E27FC236}">
                    <a16:creationId xmlns:a16="http://schemas.microsoft.com/office/drawing/2014/main" id="{8D875541-882F-CB58-C0EE-A7BF0FA1720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158520" y="336510"/>
                <a:ext cx="651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03" name="Tinta 102">
                <a:extLst>
                  <a:ext uri="{FF2B5EF4-FFF2-40B4-BE49-F238E27FC236}">
                    <a16:creationId xmlns:a16="http://schemas.microsoft.com/office/drawing/2014/main" id="{E65F882C-4427-3279-08E6-487A4FC8BADF}"/>
                  </a:ext>
                </a:extLst>
              </p14:cNvPr>
              <p14:cNvContentPartPr/>
              <p14:nvPr/>
            </p14:nvContentPartPr>
            <p14:xfrm>
              <a:off x="6354720" y="228150"/>
              <a:ext cx="22680" cy="182160"/>
            </p14:xfrm>
          </p:contentPart>
        </mc:Choice>
        <mc:Fallback xmlns="">
          <p:pic>
            <p:nvPicPr>
              <p:cNvPr id="103" name="Tinta 102">
                <a:extLst>
                  <a:ext uri="{FF2B5EF4-FFF2-40B4-BE49-F238E27FC236}">
                    <a16:creationId xmlns:a16="http://schemas.microsoft.com/office/drawing/2014/main" id="{E65F882C-4427-3279-08E6-487A4FC8BADF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348600" y="222030"/>
                <a:ext cx="34920" cy="19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9127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597AB-8498-5E9E-E3E8-CB2379957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Cardinalidade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A921E8-C33F-5DBB-1573-6A39425EAB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654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36A93FF-F372-8A12-4CD4-C659406AECE2}"/>
              </a:ext>
            </a:extLst>
          </p:cNvPr>
          <p:cNvSpPr txBox="1"/>
          <p:nvPr/>
        </p:nvSpPr>
        <p:spPr>
          <a:xfrm>
            <a:off x="442452" y="560439"/>
            <a:ext cx="957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 entidade relacionamento quantas entidades?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C32C71D-4034-EB1F-D11A-C646A82D02B5}"/>
              </a:ext>
            </a:extLst>
          </p:cNvPr>
          <p:cNvSpPr txBox="1"/>
          <p:nvPr/>
        </p:nvSpPr>
        <p:spPr>
          <a:xfrm>
            <a:off x="442452" y="1622323"/>
            <a:ext cx="9574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1 entidade relacionamento quantas entidades?</a:t>
            </a:r>
          </a:p>
        </p:txBody>
      </p:sp>
      <p:sp>
        <p:nvSpPr>
          <p:cNvPr id="9" name="Seta: em Forma de U 8">
            <a:extLst>
              <a:ext uri="{FF2B5EF4-FFF2-40B4-BE49-F238E27FC236}">
                <a16:creationId xmlns:a16="http://schemas.microsoft.com/office/drawing/2014/main" id="{FD0A20F6-DAA3-7726-F511-0C1EBBA7F41E}"/>
              </a:ext>
            </a:extLst>
          </p:cNvPr>
          <p:cNvSpPr/>
          <p:nvPr/>
        </p:nvSpPr>
        <p:spPr>
          <a:xfrm>
            <a:off x="1239478" y="3487196"/>
            <a:ext cx="8200103" cy="597450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Seta: em Forma de U 9">
            <a:extLst>
              <a:ext uri="{FF2B5EF4-FFF2-40B4-BE49-F238E27FC236}">
                <a16:creationId xmlns:a16="http://schemas.microsoft.com/office/drawing/2014/main" id="{5E6CF71F-2049-E50A-AFE7-DF490B1BBC56}"/>
              </a:ext>
            </a:extLst>
          </p:cNvPr>
          <p:cNvSpPr/>
          <p:nvPr/>
        </p:nvSpPr>
        <p:spPr>
          <a:xfrm flipH="1" flipV="1">
            <a:off x="1239478" y="6011995"/>
            <a:ext cx="8200102" cy="571131"/>
          </a:xfrm>
          <a:prstGeom prst="utur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42547E4-A915-8C38-2BCE-44CBCA4B4C24}"/>
              </a:ext>
            </a:extLst>
          </p:cNvPr>
          <p:cNvSpPr/>
          <p:nvPr/>
        </p:nvSpPr>
        <p:spPr>
          <a:xfrm>
            <a:off x="658762" y="453267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Funcionário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7741086-8468-421A-030D-4C32A4C4E73D}"/>
              </a:ext>
            </a:extLst>
          </p:cNvPr>
          <p:cNvSpPr/>
          <p:nvPr/>
        </p:nvSpPr>
        <p:spPr>
          <a:xfrm>
            <a:off x="7472517" y="453267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Departamento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DBDCE68F-E972-0B8C-A489-01901BD8A3D0}"/>
              </a:ext>
            </a:extLst>
          </p:cNvPr>
          <p:cNvSpPr/>
          <p:nvPr/>
        </p:nvSpPr>
        <p:spPr>
          <a:xfrm>
            <a:off x="4355689" y="453267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76F665D-FCC0-09A0-6CC2-2934F9461F88}"/>
              </a:ext>
            </a:extLst>
          </p:cNvPr>
          <p:cNvCxnSpPr>
            <a:stCxn id="13" idx="1"/>
            <a:endCxn id="11" idx="3"/>
          </p:cNvCxnSpPr>
          <p:nvPr/>
        </p:nvCxnSpPr>
        <p:spPr>
          <a:xfrm flipH="1">
            <a:off x="3460955" y="503903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B37B637-2EC6-68A8-8418-2F9C7B190B4A}"/>
              </a:ext>
            </a:extLst>
          </p:cNvPr>
          <p:cNvCxnSpPr>
            <a:stCxn id="12" idx="1"/>
            <a:endCxn id="13" idx="3"/>
          </p:cNvCxnSpPr>
          <p:nvPr/>
        </p:nvCxnSpPr>
        <p:spPr>
          <a:xfrm flipH="1">
            <a:off x="6646605" y="503903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33EE3D4-434F-58E7-CD03-6E769D14C769}"/>
                  </a:ext>
                </a:extLst>
              </p14:cNvPr>
              <p14:cNvContentPartPr/>
              <p14:nvPr/>
            </p14:nvContentPartPr>
            <p14:xfrm>
              <a:off x="2917800" y="3933270"/>
              <a:ext cx="208800" cy="4129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33EE3D4-434F-58E7-CD03-6E769D14C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1680" y="3927150"/>
                <a:ext cx="2210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E41AEDE2-583D-32BF-DF90-6C4634EDEF53}"/>
                  </a:ext>
                </a:extLst>
              </p14:cNvPr>
              <p14:cNvContentPartPr/>
              <p14:nvPr/>
            </p14:nvContentPartPr>
            <p14:xfrm>
              <a:off x="7506720" y="4006350"/>
              <a:ext cx="138960" cy="4438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E41AEDE2-583D-32BF-DF90-6C4634EDEF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0600" y="4000230"/>
                <a:ext cx="15120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11E45A61-307E-9FC1-5771-9D375F89CE14}"/>
                  </a:ext>
                </a:extLst>
              </p14:cNvPr>
              <p14:cNvContentPartPr/>
              <p14:nvPr/>
            </p14:nvContentPartPr>
            <p14:xfrm>
              <a:off x="7764120" y="4389030"/>
              <a:ext cx="45000" cy="2001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11E45A61-307E-9FC1-5771-9D375F89CE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58000" y="4382910"/>
                <a:ext cx="572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27C9EEA2-DF2C-0ACB-827F-20CFA9677327}"/>
                  </a:ext>
                </a:extLst>
              </p14:cNvPr>
              <p14:cNvContentPartPr/>
              <p14:nvPr/>
            </p14:nvContentPartPr>
            <p14:xfrm>
              <a:off x="8049240" y="4061790"/>
              <a:ext cx="179640" cy="3286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27C9EEA2-DF2C-0ACB-827F-20CFA96773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43120" y="4055670"/>
                <a:ext cx="19188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D6E97ACC-BAF0-6ED0-60CB-6DEE5740457E}"/>
                  </a:ext>
                </a:extLst>
              </p14:cNvPr>
              <p14:cNvContentPartPr/>
              <p14:nvPr/>
            </p14:nvContentPartPr>
            <p14:xfrm>
              <a:off x="3170160" y="4240350"/>
              <a:ext cx="65160" cy="1994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D6E97ACC-BAF0-6ED0-60CB-6DEE574045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64040" y="4234230"/>
                <a:ext cx="77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9B9369F-698F-19B4-BC57-C2C7F0DB7211}"/>
                  </a:ext>
                </a:extLst>
              </p14:cNvPr>
              <p14:cNvContentPartPr/>
              <p14:nvPr/>
            </p14:nvContentPartPr>
            <p14:xfrm>
              <a:off x="3405960" y="3676230"/>
              <a:ext cx="388440" cy="6613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9B9369F-698F-19B4-BC57-C2C7F0DB72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9840" y="3670110"/>
                <a:ext cx="40068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916EA81E-C66E-9F64-E29B-7AAE69DDC40A}"/>
                  </a:ext>
                </a:extLst>
              </p14:cNvPr>
              <p14:cNvContentPartPr/>
              <p14:nvPr/>
            </p14:nvContentPartPr>
            <p14:xfrm>
              <a:off x="7042680" y="4539510"/>
              <a:ext cx="180000" cy="2296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916EA81E-C66E-9F64-E29B-7AAE69DDC40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36560" y="4533390"/>
                <a:ext cx="192240" cy="2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Agrupar 27">
            <a:extLst>
              <a:ext uri="{FF2B5EF4-FFF2-40B4-BE49-F238E27FC236}">
                <a16:creationId xmlns:a16="http://schemas.microsoft.com/office/drawing/2014/main" id="{FF34B49C-567D-CFEA-1B3B-47A4D3DD6439}"/>
              </a:ext>
            </a:extLst>
          </p:cNvPr>
          <p:cNvGrpSpPr/>
          <p:nvPr/>
        </p:nvGrpSpPr>
        <p:grpSpPr>
          <a:xfrm>
            <a:off x="2903400" y="3469950"/>
            <a:ext cx="985320" cy="1288080"/>
            <a:chOff x="2903400" y="3469950"/>
            <a:chExt cx="985320" cy="12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E791C256-B0EE-7390-DE05-5E7D5B78537C}"/>
                    </a:ext>
                  </a:extLst>
                </p14:cNvPr>
                <p14:cNvContentPartPr/>
                <p14:nvPr/>
              </p14:nvContentPartPr>
              <p14:xfrm>
                <a:off x="3725280" y="4502430"/>
                <a:ext cx="163440" cy="2556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E791C256-B0EE-7390-DE05-5E7D5B78537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719160" y="4496310"/>
                  <a:ext cx="1756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Tinta 25">
                  <a:extLst>
                    <a:ext uri="{FF2B5EF4-FFF2-40B4-BE49-F238E27FC236}">
                      <a16:creationId xmlns:a16="http://schemas.microsoft.com/office/drawing/2014/main" id="{B93FCBDE-C48E-30AA-731E-354390A47E8C}"/>
                    </a:ext>
                  </a:extLst>
                </p14:cNvPr>
                <p14:cNvContentPartPr/>
                <p14:nvPr/>
              </p14:nvContentPartPr>
              <p14:xfrm>
                <a:off x="2903400" y="3469950"/>
                <a:ext cx="939600" cy="942840"/>
              </p14:xfrm>
            </p:contentPart>
          </mc:Choice>
          <mc:Fallback xmlns="">
            <p:pic>
              <p:nvPicPr>
                <p:cNvPr id="26" name="Tinta 25">
                  <a:extLst>
                    <a:ext uri="{FF2B5EF4-FFF2-40B4-BE49-F238E27FC236}">
                      <a16:creationId xmlns:a16="http://schemas.microsoft.com/office/drawing/2014/main" id="{B93FCBDE-C48E-30AA-731E-354390A47E8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7280" y="3463830"/>
                  <a:ext cx="951840" cy="9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C172A8DB-98EF-648B-EB06-C0D8923C3514}"/>
                  </a:ext>
                </a:extLst>
              </p14:cNvPr>
              <p14:cNvContentPartPr/>
              <p14:nvPr/>
            </p14:nvContentPartPr>
            <p14:xfrm>
              <a:off x="7381800" y="3769470"/>
              <a:ext cx="866160" cy="883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C172A8DB-98EF-648B-EB06-C0D8923C351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375680" y="3763350"/>
                <a:ext cx="878400" cy="89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570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76ACD5C-265B-2DEB-D51E-1BA4EEDA565E}"/>
              </a:ext>
            </a:extLst>
          </p:cNvPr>
          <p:cNvSpPr/>
          <p:nvPr/>
        </p:nvSpPr>
        <p:spPr>
          <a:xfrm>
            <a:off x="784492" y="50931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1063587-BC61-0971-784F-D5B456979328}"/>
              </a:ext>
            </a:extLst>
          </p:cNvPr>
          <p:cNvSpPr/>
          <p:nvPr/>
        </p:nvSpPr>
        <p:spPr>
          <a:xfrm>
            <a:off x="7598247" y="50931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6352CF65-A01B-279F-9B43-3C1735A80A2C}"/>
              </a:ext>
            </a:extLst>
          </p:cNvPr>
          <p:cNvSpPr/>
          <p:nvPr/>
        </p:nvSpPr>
        <p:spPr>
          <a:xfrm>
            <a:off x="4481419" y="50931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43C1F0-224E-2952-554C-6EA150961A7C}"/>
              </a:ext>
            </a:extLst>
          </p:cNvPr>
          <p:cNvCxnSpPr>
            <a:stCxn id="4" idx="1"/>
            <a:endCxn id="2" idx="3"/>
          </p:cNvCxnSpPr>
          <p:nvPr/>
        </p:nvCxnSpPr>
        <p:spPr>
          <a:xfrm flipH="1">
            <a:off x="3586685" y="101567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51CD251-420E-D159-921F-01FA9653A2EC}"/>
              </a:ext>
            </a:extLst>
          </p:cNvPr>
          <p:cNvCxnSpPr>
            <a:stCxn id="3" idx="1"/>
            <a:endCxn id="4" idx="3"/>
          </p:cNvCxnSpPr>
          <p:nvPr/>
        </p:nvCxnSpPr>
        <p:spPr>
          <a:xfrm flipH="1">
            <a:off x="6772335" y="101567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BAB696DA-E8EB-7282-077F-B26FDF08F97B}"/>
                  </a:ext>
                </a:extLst>
              </p14:cNvPr>
              <p14:cNvContentPartPr/>
              <p14:nvPr/>
            </p14:nvContentPartPr>
            <p14:xfrm>
              <a:off x="3518640" y="83070"/>
              <a:ext cx="131040" cy="2822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BAB696DA-E8EB-7282-077F-B26FDF08F9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12520" y="76950"/>
                <a:ext cx="1432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47A501B-20D7-40EB-64EF-88E3050FCAD9}"/>
              </a:ext>
            </a:extLst>
          </p:cNvPr>
          <p:cNvGrpSpPr/>
          <p:nvPr/>
        </p:nvGrpSpPr>
        <p:grpSpPr>
          <a:xfrm>
            <a:off x="7291800" y="176310"/>
            <a:ext cx="240480" cy="406440"/>
            <a:chOff x="7291800" y="176310"/>
            <a:chExt cx="2404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Tinta 10">
                  <a:extLst>
                    <a:ext uri="{FF2B5EF4-FFF2-40B4-BE49-F238E27FC236}">
                      <a16:creationId xmlns:a16="http://schemas.microsoft.com/office/drawing/2014/main" id="{EA4372B1-0FC8-838C-1A98-1304C7C5CE17}"/>
                    </a:ext>
                  </a:extLst>
                </p14:cNvPr>
                <p14:cNvContentPartPr/>
                <p14:nvPr/>
              </p14:nvContentPartPr>
              <p14:xfrm>
                <a:off x="7291800" y="176310"/>
                <a:ext cx="176400" cy="268200"/>
              </p14:xfrm>
            </p:contentPart>
          </mc:Choice>
          <mc:Fallback xmlns="">
            <p:pic>
              <p:nvPicPr>
                <p:cNvPr id="11" name="Tinta 10">
                  <a:extLst>
                    <a:ext uri="{FF2B5EF4-FFF2-40B4-BE49-F238E27FC236}">
                      <a16:creationId xmlns:a16="http://schemas.microsoft.com/office/drawing/2014/main" id="{EA4372B1-0FC8-838C-1A98-1304C7C5CE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5680" y="170190"/>
                  <a:ext cx="18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Tinta 11">
                  <a:extLst>
                    <a:ext uri="{FF2B5EF4-FFF2-40B4-BE49-F238E27FC236}">
                      <a16:creationId xmlns:a16="http://schemas.microsoft.com/office/drawing/2014/main" id="{A8796774-8FDC-B282-AAD9-52BC06D218FE}"/>
                    </a:ext>
                  </a:extLst>
                </p14:cNvPr>
                <p14:cNvContentPartPr/>
                <p14:nvPr/>
              </p14:nvContentPartPr>
              <p14:xfrm>
                <a:off x="7512480" y="399870"/>
                <a:ext cx="19800" cy="182880"/>
              </p14:xfrm>
            </p:contentPart>
          </mc:Choice>
          <mc:Fallback xmlns="">
            <p:pic>
              <p:nvPicPr>
                <p:cNvPr id="12" name="Tinta 11">
                  <a:extLst>
                    <a:ext uri="{FF2B5EF4-FFF2-40B4-BE49-F238E27FC236}">
                      <a16:creationId xmlns:a16="http://schemas.microsoft.com/office/drawing/2014/main" id="{A8796774-8FDC-B282-AAD9-52BC06D218F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6360" y="393750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10D6A083-ACBF-E343-FDF1-E8897FF93027}"/>
                  </a:ext>
                </a:extLst>
              </p14:cNvPr>
              <p14:cNvContentPartPr/>
              <p14:nvPr/>
            </p14:nvContentPartPr>
            <p14:xfrm>
              <a:off x="3611880" y="331110"/>
              <a:ext cx="102960" cy="882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10D6A083-ACBF-E343-FDF1-E8897FF930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5760" y="324990"/>
                <a:ext cx="115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831962AB-001C-6E3A-ADAA-398306566F90}"/>
                  </a:ext>
                </a:extLst>
              </p14:cNvPr>
              <p14:cNvContentPartPr/>
              <p14:nvPr/>
            </p14:nvContentPartPr>
            <p14:xfrm>
              <a:off x="7654680" y="45990"/>
              <a:ext cx="160200" cy="3096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831962AB-001C-6E3A-ADAA-398306566F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48560" y="39870"/>
                <a:ext cx="17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D0CF30FF-31EF-4F77-6D5E-84FBBDFD56B1}"/>
                  </a:ext>
                </a:extLst>
              </p14:cNvPr>
              <p14:cNvContentPartPr/>
              <p14:nvPr/>
            </p14:nvContentPartPr>
            <p14:xfrm>
              <a:off x="3805560" y="119070"/>
              <a:ext cx="129600" cy="2505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D0CF30FF-31EF-4F77-6D5E-84FBBDFD56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99440" y="112950"/>
                <a:ext cx="141840" cy="26280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tângulo 16">
            <a:extLst>
              <a:ext uri="{FF2B5EF4-FFF2-40B4-BE49-F238E27FC236}">
                <a16:creationId xmlns:a16="http://schemas.microsoft.com/office/drawing/2014/main" id="{598F49FC-1BC6-957F-F38C-7609D64E7ACB}"/>
              </a:ext>
            </a:extLst>
          </p:cNvPr>
          <p:cNvSpPr/>
          <p:nvPr/>
        </p:nvSpPr>
        <p:spPr>
          <a:xfrm>
            <a:off x="784492" y="241627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AA74263-CAD7-ABD4-1536-ADEC33716A51}"/>
              </a:ext>
            </a:extLst>
          </p:cNvPr>
          <p:cNvSpPr/>
          <p:nvPr/>
        </p:nvSpPr>
        <p:spPr>
          <a:xfrm>
            <a:off x="7598247" y="241627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19" name="Losango 18">
            <a:extLst>
              <a:ext uri="{FF2B5EF4-FFF2-40B4-BE49-F238E27FC236}">
                <a16:creationId xmlns:a16="http://schemas.microsoft.com/office/drawing/2014/main" id="{434D4D67-9090-BF6A-3038-FBBCBF39A2E0}"/>
              </a:ext>
            </a:extLst>
          </p:cNvPr>
          <p:cNvSpPr/>
          <p:nvPr/>
        </p:nvSpPr>
        <p:spPr>
          <a:xfrm>
            <a:off x="4481419" y="2416278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0CF9ACF-DE64-6C90-BFFE-8E10E11E9CD9}"/>
              </a:ext>
            </a:extLst>
          </p:cNvPr>
          <p:cNvCxnSpPr>
            <a:stCxn id="19" idx="1"/>
            <a:endCxn id="17" idx="3"/>
          </p:cNvCxnSpPr>
          <p:nvPr/>
        </p:nvCxnSpPr>
        <p:spPr>
          <a:xfrm flipH="1">
            <a:off x="3586685" y="2922639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3F0408B-D0ED-6FC9-410E-C50CBCB6209F}"/>
              </a:ext>
            </a:extLst>
          </p:cNvPr>
          <p:cNvCxnSpPr>
            <a:stCxn id="18" idx="1"/>
            <a:endCxn id="19" idx="3"/>
          </p:cNvCxnSpPr>
          <p:nvPr/>
        </p:nvCxnSpPr>
        <p:spPr>
          <a:xfrm flipH="1">
            <a:off x="6772335" y="2922639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D94F4355-E9B6-289C-4AAA-B581B91CD9DC}"/>
                  </a:ext>
                </a:extLst>
              </p14:cNvPr>
              <p14:cNvContentPartPr/>
              <p14:nvPr/>
            </p14:nvContentPartPr>
            <p14:xfrm>
              <a:off x="3722040" y="567990"/>
              <a:ext cx="260280" cy="40392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D94F4355-E9B6-289C-4AAA-B581B91CD9D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920" y="561870"/>
                <a:ext cx="272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Agrupar 26">
            <a:extLst>
              <a:ext uri="{FF2B5EF4-FFF2-40B4-BE49-F238E27FC236}">
                <a16:creationId xmlns:a16="http://schemas.microsoft.com/office/drawing/2014/main" id="{78CEAADD-35EE-EF86-7F47-F6BE6F7B5548}"/>
              </a:ext>
            </a:extLst>
          </p:cNvPr>
          <p:cNvGrpSpPr/>
          <p:nvPr/>
        </p:nvGrpSpPr>
        <p:grpSpPr>
          <a:xfrm>
            <a:off x="7086240" y="-81810"/>
            <a:ext cx="790560" cy="1061640"/>
            <a:chOff x="7086240" y="-81810"/>
            <a:chExt cx="79056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E023F376-00F7-5B25-D035-E74734CCF911}"/>
                    </a:ext>
                  </a:extLst>
                </p14:cNvPr>
                <p14:cNvContentPartPr/>
                <p14:nvPr/>
              </p14:nvContentPartPr>
              <p14:xfrm>
                <a:off x="7086240" y="670950"/>
                <a:ext cx="302040" cy="30888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E023F376-00F7-5B25-D035-E74734CCF9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0120" y="664830"/>
                  <a:ext cx="314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452194C6-C6EB-92CE-356D-C3BB5DFF9900}"/>
                    </a:ext>
                  </a:extLst>
                </p14:cNvPr>
                <p14:cNvContentPartPr/>
                <p14:nvPr/>
              </p14:nvContentPartPr>
              <p14:xfrm>
                <a:off x="7199640" y="-81810"/>
                <a:ext cx="677160" cy="68832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452194C6-C6EB-92CE-356D-C3BB5DFF990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93520" y="-87930"/>
                  <a:ext cx="68940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0513AE42-6CC5-18EC-34D9-7228A35FE857}"/>
                  </a:ext>
                </a:extLst>
              </p14:cNvPr>
              <p14:cNvContentPartPr/>
              <p14:nvPr/>
            </p14:nvContentPartPr>
            <p14:xfrm>
              <a:off x="3358080" y="-71730"/>
              <a:ext cx="653760" cy="60948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0513AE42-6CC5-18EC-34D9-7228A35FE85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351960" y="-77850"/>
                <a:ext cx="66600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EA9E6A4F-2ADF-2D04-A3F5-F38B1299CD27}"/>
                  </a:ext>
                </a:extLst>
              </p14:cNvPr>
              <p14:cNvContentPartPr/>
              <p14:nvPr/>
            </p14:nvContentPartPr>
            <p14:xfrm>
              <a:off x="7731360" y="2023110"/>
              <a:ext cx="198000" cy="2505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EA9E6A4F-2ADF-2D04-A3F5-F38B1299C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25240" y="2016990"/>
                <a:ext cx="2102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96F9FCFC-A9C8-B2A2-8CDE-19A08D8FA488}"/>
                  </a:ext>
                </a:extLst>
              </p14:cNvPr>
              <p14:cNvContentPartPr/>
              <p14:nvPr/>
            </p14:nvContentPartPr>
            <p14:xfrm>
              <a:off x="7931880" y="2217150"/>
              <a:ext cx="69120" cy="12348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96F9FCFC-A9C8-B2A2-8CDE-19A08D8FA4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25760" y="2211030"/>
                <a:ext cx="8136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20A964E-FE4E-B93F-6265-1BA47CCA552E}"/>
              </a:ext>
            </a:extLst>
          </p:cNvPr>
          <p:cNvGrpSpPr/>
          <p:nvPr/>
        </p:nvGrpSpPr>
        <p:grpSpPr>
          <a:xfrm>
            <a:off x="3094920" y="2045430"/>
            <a:ext cx="442800" cy="327240"/>
            <a:chOff x="3094920" y="2045430"/>
            <a:chExt cx="44280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80216DE3-172A-6AB7-03A2-236066F660E3}"/>
                    </a:ext>
                  </a:extLst>
                </p14:cNvPr>
                <p14:cNvContentPartPr/>
                <p14:nvPr/>
              </p14:nvContentPartPr>
              <p14:xfrm>
                <a:off x="3094920" y="2045430"/>
                <a:ext cx="141480" cy="24732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80216DE3-172A-6AB7-03A2-236066F660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088800" y="2039310"/>
                  <a:ext cx="153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8A705C8E-B440-5F20-7039-72DBDC296043}"/>
                    </a:ext>
                  </a:extLst>
                </p14:cNvPr>
                <p14:cNvContentPartPr/>
                <p14:nvPr/>
              </p14:nvContentPartPr>
              <p14:xfrm>
                <a:off x="3236400" y="2251350"/>
                <a:ext cx="90000" cy="12132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8A705C8E-B440-5F20-7039-72DBDC2960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30280" y="2245230"/>
                  <a:ext cx="102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0FF4DA0C-8722-7714-91C6-B16D020DEE6A}"/>
                    </a:ext>
                  </a:extLst>
                </p14:cNvPr>
                <p14:cNvContentPartPr/>
                <p14:nvPr/>
              </p14:nvContentPartPr>
              <p14:xfrm>
                <a:off x="3408840" y="2057670"/>
                <a:ext cx="128880" cy="2401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0FF4DA0C-8722-7714-91C6-B16D020DEE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02720" y="2051550"/>
                  <a:ext cx="141120" cy="25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Tinta 34">
                <a:extLst>
                  <a:ext uri="{FF2B5EF4-FFF2-40B4-BE49-F238E27FC236}">
                    <a16:creationId xmlns:a16="http://schemas.microsoft.com/office/drawing/2014/main" id="{030F8122-66E9-B307-C61F-02F7EC115AA3}"/>
                  </a:ext>
                </a:extLst>
              </p14:cNvPr>
              <p14:cNvContentPartPr/>
              <p14:nvPr/>
            </p14:nvContentPartPr>
            <p14:xfrm>
              <a:off x="8089920" y="2021670"/>
              <a:ext cx="179640" cy="299520"/>
            </p14:xfrm>
          </p:contentPart>
        </mc:Choice>
        <mc:Fallback xmlns="">
          <p:pic>
            <p:nvPicPr>
              <p:cNvPr id="35" name="Tinta 34">
                <a:extLst>
                  <a:ext uri="{FF2B5EF4-FFF2-40B4-BE49-F238E27FC236}">
                    <a16:creationId xmlns:a16="http://schemas.microsoft.com/office/drawing/2014/main" id="{030F8122-66E9-B307-C61F-02F7EC115AA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083800" y="2015550"/>
                <a:ext cx="191880" cy="31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CF3E4503-F2FA-3A9C-46D2-011352BAECFE}"/>
              </a:ext>
            </a:extLst>
          </p:cNvPr>
          <p:cNvGrpSpPr/>
          <p:nvPr/>
        </p:nvGrpSpPr>
        <p:grpSpPr>
          <a:xfrm>
            <a:off x="2843280" y="1906470"/>
            <a:ext cx="1080360" cy="825840"/>
            <a:chOff x="2843280" y="1906470"/>
            <a:chExt cx="108036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Tinta 35">
                  <a:extLst>
                    <a:ext uri="{FF2B5EF4-FFF2-40B4-BE49-F238E27FC236}">
                      <a16:creationId xmlns:a16="http://schemas.microsoft.com/office/drawing/2014/main" id="{DEFC1D3A-99A6-5398-98EC-674CF0CDB4B3}"/>
                    </a:ext>
                  </a:extLst>
                </p14:cNvPr>
                <p14:cNvContentPartPr/>
                <p14:nvPr/>
              </p14:nvContentPartPr>
              <p14:xfrm>
                <a:off x="2843280" y="1906470"/>
                <a:ext cx="929160" cy="587160"/>
              </p14:xfrm>
            </p:contentPart>
          </mc:Choice>
          <mc:Fallback xmlns="">
            <p:pic>
              <p:nvPicPr>
                <p:cNvPr id="36" name="Tinta 35">
                  <a:extLst>
                    <a:ext uri="{FF2B5EF4-FFF2-40B4-BE49-F238E27FC236}">
                      <a16:creationId xmlns:a16="http://schemas.microsoft.com/office/drawing/2014/main" id="{DEFC1D3A-99A6-5398-98EC-674CF0CDB4B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37160" y="1900350"/>
                  <a:ext cx="94140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C4985616-3621-B93C-58E7-10C472F6616E}"/>
                    </a:ext>
                  </a:extLst>
                </p14:cNvPr>
                <p14:cNvContentPartPr/>
                <p14:nvPr/>
              </p14:nvContentPartPr>
              <p14:xfrm>
                <a:off x="3680280" y="2442510"/>
                <a:ext cx="243360" cy="28980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C4985616-3621-B93C-58E7-10C472F661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74160" y="2436390"/>
                  <a:ext cx="255600" cy="302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EDBA5451-73A4-9583-44F8-9571F70925D6}"/>
                  </a:ext>
                </a:extLst>
              </p14:cNvPr>
              <p14:cNvContentPartPr/>
              <p14:nvPr/>
            </p14:nvContentPartPr>
            <p14:xfrm>
              <a:off x="7610760" y="1768590"/>
              <a:ext cx="757800" cy="70308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EDBA5451-73A4-9583-44F8-9571F70925D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04640" y="1762470"/>
                <a:ext cx="770040" cy="71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101E2312-155B-E168-E5C8-3B80801C20D4}"/>
                  </a:ext>
                </a:extLst>
              </p14:cNvPr>
              <p14:cNvContentPartPr/>
              <p14:nvPr/>
            </p14:nvContentPartPr>
            <p14:xfrm>
              <a:off x="7065360" y="2252070"/>
              <a:ext cx="154800" cy="50760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101E2312-155B-E168-E5C8-3B80801C20D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59240" y="2245950"/>
                <a:ext cx="167040" cy="5198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Retângulo 40">
            <a:extLst>
              <a:ext uri="{FF2B5EF4-FFF2-40B4-BE49-F238E27FC236}">
                <a16:creationId xmlns:a16="http://schemas.microsoft.com/office/drawing/2014/main" id="{0D6A620E-1AC7-269D-C195-846C7CB973BF}"/>
              </a:ext>
            </a:extLst>
          </p:cNvPr>
          <p:cNvSpPr/>
          <p:nvPr/>
        </p:nvSpPr>
        <p:spPr>
          <a:xfrm>
            <a:off x="840925" y="407668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médico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E0FF6C21-44E2-A352-036D-3BC4643E6FF8}"/>
              </a:ext>
            </a:extLst>
          </p:cNvPr>
          <p:cNvSpPr/>
          <p:nvPr/>
        </p:nvSpPr>
        <p:spPr>
          <a:xfrm>
            <a:off x="7654680" y="4076688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</a:t>
            </a:r>
          </a:p>
        </p:txBody>
      </p:sp>
      <p:sp>
        <p:nvSpPr>
          <p:cNvPr id="43" name="Losango 42">
            <a:extLst>
              <a:ext uri="{FF2B5EF4-FFF2-40B4-BE49-F238E27FC236}">
                <a16:creationId xmlns:a16="http://schemas.microsoft.com/office/drawing/2014/main" id="{EE44EA49-9799-E6D9-77E7-3A933D8AF93D}"/>
              </a:ext>
            </a:extLst>
          </p:cNvPr>
          <p:cNvSpPr/>
          <p:nvPr/>
        </p:nvSpPr>
        <p:spPr>
          <a:xfrm>
            <a:off x="4537852" y="4076688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atende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3DD89A0E-59B6-6D2D-0D2A-1F2DF0C9337F}"/>
              </a:ext>
            </a:extLst>
          </p:cNvPr>
          <p:cNvCxnSpPr>
            <a:stCxn id="43" idx="1"/>
            <a:endCxn id="41" idx="3"/>
          </p:cNvCxnSpPr>
          <p:nvPr/>
        </p:nvCxnSpPr>
        <p:spPr>
          <a:xfrm flipH="1">
            <a:off x="3643118" y="4583049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E5358E9B-59D3-2F64-1B7E-1683FA656372}"/>
              </a:ext>
            </a:extLst>
          </p:cNvPr>
          <p:cNvCxnSpPr>
            <a:stCxn id="42" idx="1"/>
            <a:endCxn id="43" idx="3"/>
          </p:cNvCxnSpPr>
          <p:nvPr/>
        </p:nvCxnSpPr>
        <p:spPr>
          <a:xfrm flipH="1">
            <a:off x="6828768" y="4583049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C6B4868A-9ABF-D20C-9A73-CA17F9453DD5}"/>
              </a:ext>
            </a:extLst>
          </p:cNvPr>
          <p:cNvGrpSpPr/>
          <p:nvPr/>
        </p:nvGrpSpPr>
        <p:grpSpPr>
          <a:xfrm>
            <a:off x="3065823" y="3653190"/>
            <a:ext cx="312840" cy="425520"/>
            <a:chOff x="3058920" y="4750830"/>
            <a:chExt cx="312840" cy="42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Tinta 47">
                  <a:extLst>
                    <a:ext uri="{FF2B5EF4-FFF2-40B4-BE49-F238E27FC236}">
                      <a16:creationId xmlns:a16="http://schemas.microsoft.com/office/drawing/2014/main" id="{6387479F-0BFF-D244-335F-4E45C8A50D27}"/>
                    </a:ext>
                  </a:extLst>
                </p14:cNvPr>
                <p14:cNvContentPartPr/>
                <p14:nvPr/>
              </p14:nvContentPartPr>
              <p14:xfrm>
                <a:off x="3058920" y="4750830"/>
                <a:ext cx="179280" cy="270720"/>
              </p14:xfrm>
            </p:contentPart>
          </mc:Choice>
          <mc:Fallback xmlns="">
            <p:pic>
              <p:nvPicPr>
                <p:cNvPr id="48" name="Tinta 47">
                  <a:extLst>
                    <a:ext uri="{FF2B5EF4-FFF2-40B4-BE49-F238E27FC236}">
                      <a16:creationId xmlns:a16="http://schemas.microsoft.com/office/drawing/2014/main" id="{6387479F-0BFF-D244-335F-4E45C8A50D2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52800" y="4744710"/>
                  <a:ext cx="1915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D88E15E1-B81D-3F06-61E8-3605ADC5985D}"/>
                    </a:ext>
                  </a:extLst>
                </p14:cNvPr>
                <p14:cNvContentPartPr/>
                <p14:nvPr/>
              </p14:nvContentPartPr>
              <p14:xfrm>
                <a:off x="3254760" y="4971870"/>
                <a:ext cx="117000" cy="20448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D88E15E1-B81D-3F06-61E8-3605ADC5985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48640" y="4965750"/>
                  <a:ext cx="12924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974EB280-82A8-4594-EE71-D375BD281AC8}"/>
              </a:ext>
            </a:extLst>
          </p:cNvPr>
          <p:cNvGrpSpPr/>
          <p:nvPr/>
        </p:nvGrpSpPr>
        <p:grpSpPr>
          <a:xfrm>
            <a:off x="7685703" y="3583710"/>
            <a:ext cx="299160" cy="354960"/>
            <a:chOff x="7678800" y="4681350"/>
            <a:chExt cx="299160" cy="35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2372B02A-D53B-1FEB-BE42-733E1D3F0B7E}"/>
                    </a:ext>
                  </a:extLst>
                </p14:cNvPr>
                <p14:cNvContentPartPr/>
                <p14:nvPr/>
              </p14:nvContentPartPr>
              <p14:xfrm>
                <a:off x="7678800" y="4681350"/>
                <a:ext cx="200880" cy="29268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2372B02A-D53B-1FEB-BE42-733E1D3F0B7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72680" y="4675230"/>
                  <a:ext cx="2131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Tinta 51">
                  <a:extLst>
                    <a:ext uri="{FF2B5EF4-FFF2-40B4-BE49-F238E27FC236}">
                      <a16:creationId xmlns:a16="http://schemas.microsoft.com/office/drawing/2014/main" id="{C62C7961-01C2-5796-088A-D45ADC4E097D}"/>
                    </a:ext>
                  </a:extLst>
                </p14:cNvPr>
                <p14:cNvContentPartPr/>
                <p14:nvPr/>
              </p14:nvContentPartPr>
              <p14:xfrm>
                <a:off x="7973280" y="4854870"/>
                <a:ext cx="4680" cy="181440"/>
              </p14:xfrm>
            </p:contentPart>
          </mc:Choice>
          <mc:Fallback xmlns="">
            <p:pic>
              <p:nvPicPr>
                <p:cNvPr id="52" name="Tinta 51">
                  <a:extLst>
                    <a:ext uri="{FF2B5EF4-FFF2-40B4-BE49-F238E27FC236}">
                      <a16:creationId xmlns:a16="http://schemas.microsoft.com/office/drawing/2014/main" id="{C62C7961-01C2-5796-088A-D45ADC4E097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67160" y="4848750"/>
                  <a:ext cx="1692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31CA9D1E-B7A5-9424-B919-9E9FE7233C91}"/>
                  </a:ext>
                </a:extLst>
              </p14:cNvPr>
              <p14:cNvContentPartPr/>
              <p14:nvPr/>
            </p14:nvContentPartPr>
            <p14:xfrm>
              <a:off x="8132103" y="3534390"/>
              <a:ext cx="103320" cy="33840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31CA9D1E-B7A5-9424-B919-9E9FE7233C9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125983" y="3528270"/>
                <a:ext cx="1155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295CA2FD-AF47-CA07-3389-4FAFB06F7765}"/>
                  </a:ext>
                </a:extLst>
              </p14:cNvPr>
              <p14:cNvContentPartPr/>
              <p14:nvPr/>
            </p14:nvContentPartPr>
            <p14:xfrm>
              <a:off x="3526983" y="3583350"/>
              <a:ext cx="218880" cy="32508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295CA2FD-AF47-CA07-3389-4FAFB06F776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20863" y="3577230"/>
                <a:ext cx="231120" cy="33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1362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7F2E5C-383F-8835-03DD-418C456E7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63B8CE-D696-F175-9D3E-84392EEC8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5400" b="1" dirty="0">
                <a:solidFill>
                  <a:srgbClr val="FF0000"/>
                </a:solidFill>
                <a:highlight>
                  <a:srgbClr val="FFFF00"/>
                </a:highlight>
              </a:rPr>
              <a:t>Regra de negócio</a:t>
            </a:r>
          </a:p>
          <a:p>
            <a:endParaRPr lang="pt-BR" sz="3200" dirty="0">
              <a:solidFill>
                <a:srgbClr val="FF0000"/>
              </a:solidFill>
            </a:endParaRPr>
          </a:p>
          <a:p>
            <a:r>
              <a:rPr lang="pt-BR" sz="3200" dirty="0"/>
              <a:t>Entidade (Tabela) - substantivo no singular</a:t>
            </a:r>
          </a:p>
          <a:p>
            <a:pPr lvl="1"/>
            <a:r>
              <a:rPr lang="pt-BR" sz="2800" dirty="0"/>
              <a:t>Tudo aquilo que existe a nível sistêmico.</a:t>
            </a:r>
          </a:p>
          <a:p>
            <a:endParaRPr lang="pt-BR" sz="3200" dirty="0"/>
          </a:p>
          <a:p>
            <a:r>
              <a:rPr lang="pt-BR" sz="3200" dirty="0"/>
              <a:t>Faz sentido ao negócio?</a:t>
            </a:r>
          </a:p>
          <a:p>
            <a:r>
              <a:rPr lang="pt-BR" sz="3200" dirty="0"/>
              <a:t>Tem mais de uma característica?</a:t>
            </a:r>
          </a:p>
          <a:p>
            <a:r>
              <a:rPr lang="pt-BR" sz="3200" dirty="0"/>
              <a:t>Tem mais de uma instância?</a:t>
            </a:r>
          </a:p>
        </p:txBody>
      </p:sp>
    </p:spTree>
    <p:extLst>
      <p:ext uri="{BB962C8B-B14F-4D97-AF65-F5344CB8AC3E}">
        <p14:creationId xmlns:p14="http://schemas.microsoft.com/office/powerpoint/2010/main" val="3242801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980AD0FA-F0F5-CA08-A370-8CCB8CE307D6}"/>
              </a:ext>
            </a:extLst>
          </p:cNvPr>
          <p:cNvSpPr/>
          <p:nvPr/>
        </p:nvSpPr>
        <p:spPr>
          <a:xfrm>
            <a:off x="689438" y="746241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médico</a:t>
            </a:r>
          </a:p>
        </p:txBody>
      </p:sp>
      <p:sp>
        <p:nvSpPr>
          <p:cNvPr id="60" name="Retângulo 59">
            <a:extLst>
              <a:ext uri="{FF2B5EF4-FFF2-40B4-BE49-F238E27FC236}">
                <a16:creationId xmlns:a16="http://schemas.microsoft.com/office/drawing/2014/main" id="{926AC902-6DA3-F69D-BCC6-7E2658D4AC18}"/>
              </a:ext>
            </a:extLst>
          </p:cNvPr>
          <p:cNvSpPr/>
          <p:nvPr/>
        </p:nvSpPr>
        <p:spPr>
          <a:xfrm>
            <a:off x="9596943" y="746241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paciente</a:t>
            </a:r>
          </a:p>
        </p:txBody>
      </p:sp>
      <p:sp>
        <p:nvSpPr>
          <p:cNvPr id="61" name="Losango 60">
            <a:extLst>
              <a:ext uri="{FF2B5EF4-FFF2-40B4-BE49-F238E27FC236}">
                <a16:creationId xmlns:a16="http://schemas.microsoft.com/office/drawing/2014/main" id="{7F5B6C99-FDFF-148A-340D-B9C49341AA4F}"/>
              </a:ext>
            </a:extLst>
          </p:cNvPr>
          <p:cNvSpPr/>
          <p:nvPr/>
        </p:nvSpPr>
        <p:spPr>
          <a:xfrm>
            <a:off x="2532358" y="777061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realiza</a:t>
            </a:r>
          </a:p>
        </p:txBody>
      </p:sp>
      <p:sp>
        <p:nvSpPr>
          <p:cNvPr id="62" name="Retângulo 61">
            <a:extLst>
              <a:ext uri="{FF2B5EF4-FFF2-40B4-BE49-F238E27FC236}">
                <a16:creationId xmlns:a16="http://schemas.microsoft.com/office/drawing/2014/main" id="{F217908D-8922-6A20-44CC-F22AC2E865C3}"/>
              </a:ext>
            </a:extLst>
          </p:cNvPr>
          <p:cNvSpPr/>
          <p:nvPr/>
        </p:nvSpPr>
        <p:spPr>
          <a:xfrm>
            <a:off x="5163990" y="773502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consulta</a:t>
            </a:r>
          </a:p>
        </p:txBody>
      </p:sp>
      <p:sp>
        <p:nvSpPr>
          <p:cNvPr id="63" name="Losango 62">
            <a:extLst>
              <a:ext uri="{FF2B5EF4-FFF2-40B4-BE49-F238E27FC236}">
                <a16:creationId xmlns:a16="http://schemas.microsoft.com/office/drawing/2014/main" id="{C3BF1654-1588-DA24-ADD5-031A82CC9D29}"/>
              </a:ext>
            </a:extLst>
          </p:cNvPr>
          <p:cNvSpPr/>
          <p:nvPr/>
        </p:nvSpPr>
        <p:spPr>
          <a:xfrm>
            <a:off x="6965311" y="799832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9E8F6BC8-C66F-0EC9-4E5B-5853000EBB4F}"/>
              </a:ext>
            </a:extLst>
          </p:cNvPr>
          <p:cNvCxnSpPr>
            <a:stCxn id="59" idx="3"/>
            <a:endCxn id="61" idx="1"/>
          </p:cNvCxnSpPr>
          <p:nvPr/>
        </p:nvCxnSpPr>
        <p:spPr>
          <a:xfrm>
            <a:off x="2236745" y="1165771"/>
            <a:ext cx="295613" cy="30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1AC107F3-FAFC-CBDA-51D1-EB3B6EFDAD2B}"/>
              </a:ext>
            </a:extLst>
          </p:cNvPr>
          <p:cNvCxnSpPr>
            <a:stCxn id="61" idx="3"/>
            <a:endCxn id="62" idx="1"/>
          </p:cNvCxnSpPr>
          <p:nvPr/>
        </p:nvCxnSpPr>
        <p:spPr>
          <a:xfrm flipV="1">
            <a:off x="4868377" y="1193032"/>
            <a:ext cx="295613" cy="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FD374DAB-65D9-D7A7-5590-43BAA64C7330}"/>
              </a:ext>
            </a:extLst>
          </p:cNvPr>
          <p:cNvCxnSpPr>
            <a:stCxn id="62" idx="3"/>
            <a:endCxn id="63" idx="1"/>
          </p:cNvCxnSpPr>
          <p:nvPr/>
        </p:nvCxnSpPr>
        <p:spPr>
          <a:xfrm>
            <a:off x="6711297" y="1193032"/>
            <a:ext cx="254014" cy="2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048DBA2D-857A-7DB6-28B5-823FE4CD4F77}"/>
              </a:ext>
            </a:extLst>
          </p:cNvPr>
          <p:cNvCxnSpPr>
            <a:cxnSpLocks/>
            <a:stCxn id="63" idx="3"/>
            <a:endCxn id="60" idx="1"/>
          </p:cNvCxnSpPr>
          <p:nvPr/>
        </p:nvCxnSpPr>
        <p:spPr>
          <a:xfrm flipV="1">
            <a:off x="9301330" y="1165771"/>
            <a:ext cx="295613" cy="5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768BA46D-F243-535A-F22E-F53BA7882F4F}"/>
                  </a:ext>
                </a:extLst>
              </p14:cNvPr>
              <p14:cNvContentPartPr/>
              <p14:nvPr/>
            </p14:nvContentPartPr>
            <p14:xfrm>
              <a:off x="9616320" y="286110"/>
              <a:ext cx="97920" cy="34812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768BA46D-F243-535A-F22E-F53BA7882F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10200" y="279990"/>
                <a:ext cx="1101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7642E0C9-BCA4-262D-BEA3-1201EAC97E78}"/>
                  </a:ext>
                </a:extLst>
              </p14:cNvPr>
              <p14:cNvContentPartPr/>
              <p14:nvPr/>
            </p14:nvContentPartPr>
            <p14:xfrm>
              <a:off x="6423120" y="458550"/>
              <a:ext cx="198360" cy="18108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7642E0C9-BCA4-262D-BEA3-1201EAC97E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7000" y="452430"/>
                <a:ext cx="210600" cy="19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E25375F-8471-CD7C-165F-0339D031FBAE}"/>
              </a:ext>
            </a:extLst>
          </p:cNvPr>
          <p:cNvGrpSpPr/>
          <p:nvPr/>
        </p:nvGrpSpPr>
        <p:grpSpPr>
          <a:xfrm>
            <a:off x="6578280" y="455670"/>
            <a:ext cx="365040" cy="271800"/>
            <a:chOff x="6578280" y="455670"/>
            <a:chExt cx="36504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D9CA94E6-B95B-CBFC-BEFF-078498250E21}"/>
                    </a:ext>
                  </a:extLst>
                </p14:cNvPr>
                <p14:cNvContentPartPr/>
                <p14:nvPr/>
              </p14:nvContentPartPr>
              <p14:xfrm>
                <a:off x="6578280" y="616950"/>
                <a:ext cx="108360" cy="7920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D9CA94E6-B95B-CBFC-BEFF-078498250E2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72160" y="610830"/>
                  <a:ext cx="1206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22D6BC85-BD5B-439C-7F9E-8A3C030AE8D2}"/>
                    </a:ext>
                  </a:extLst>
                </p14:cNvPr>
                <p14:cNvContentPartPr/>
                <p14:nvPr/>
              </p14:nvContentPartPr>
              <p14:xfrm>
                <a:off x="6818400" y="455670"/>
                <a:ext cx="124920" cy="27180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22D6BC85-BD5B-439C-7F9E-8A3C030AE8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12280" y="449550"/>
                  <a:ext cx="137160" cy="28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A45A0A1-469F-5773-7D64-53CC00B6DDFE}"/>
              </a:ext>
            </a:extLst>
          </p:cNvPr>
          <p:cNvGrpSpPr/>
          <p:nvPr/>
        </p:nvGrpSpPr>
        <p:grpSpPr>
          <a:xfrm>
            <a:off x="9796320" y="321750"/>
            <a:ext cx="256680" cy="353520"/>
            <a:chOff x="9796320" y="321750"/>
            <a:chExt cx="25668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D3221A3E-B535-C140-EDE1-F3F3FFB131FE}"/>
                    </a:ext>
                  </a:extLst>
                </p14:cNvPr>
                <p14:cNvContentPartPr/>
                <p14:nvPr/>
              </p14:nvContentPartPr>
              <p14:xfrm>
                <a:off x="9796320" y="571230"/>
                <a:ext cx="68040" cy="10404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D3221A3E-B535-C140-EDE1-F3F3FFB131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90200" y="565110"/>
                  <a:ext cx="802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67BEE7B2-7AD3-57E4-1D6C-EFA17774AB26}"/>
                    </a:ext>
                  </a:extLst>
                </p14:cNvPr>
                <p14:cNvContentPartPr/>
                <p14:nvPr/>
              </p14:nvContentPartPr>
              <p14:xfrm>
                <a:off x="9964080" y="321750"/>
                <a:ext cx="88920" cy="3326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67BEE7B2-7AD3-57E4-1D6C-EFA17774AB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957960" y="315630"/>
                  <a:ext cx="101160" cy="34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52EAC744-BBA6-8BD6-AF29-564EBDAB2CEE}"/>
                  </a:ext>
                </a:extLst>
              </p14:cNvPr>
              <p14:cNvContentPartPr/>
              <p14:nvPr/>
            </p14:nvContentPartPr>
            <p14:xfrm>
              <a:off x="1978920" y="386910"/>
              <a:ext cx="228240" cy="26964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52EAC744-BBA6-8BD6-AF29-564EBDAB2C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72800" y="380790"/>
                <a:ext cx="24048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9A7C433-6627-44D4-3C36-8868162BA5BA}"/>
              </a:ext>
            </a:extLst>
          </p:cNvPr>
          <p:cNvGrpSpPr/>
          <p:nvPr/>
        </p:nvGrpSpPr>
        <p:grpSpPr>
          <a:xfrm>
            <a:off x="5050800" y="376830"/>
            <a:ext cx="411480" cy="399960"/>
            <a:chOff x="5050800" y="376830"/>
            <a:chExt cx="41148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A2639425-BB54-E6BF-665D-91E23B4E4C4B}"/>
                    </a:ext>
                  </a:extLst>
                </p14:cNvPr>
                <p14:cNvContentPartPr/>
                <p14:nvPr/>
              </p14:nvContentPartPr>
              <p14:xfrm>
                <a:off x="5050800" y="376830"/>
                <a:ext cx="140040" cy="27468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A2639425-BB54-E6BF-665D-91E23B4E4C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4680" y="370710"/>
                  <a:ext cx="152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Tinta 23">
                  <a:extLst>
                    <a:ext uri="{FF2B5EF4-FFF2-40B4-BE49-F238E27FC236}">
                      <a16:creationId xmlns:a16="http://schemas.microsoft.com/office/drawing/2014/main" id="{9F992F40-835F-D551-A82C-1BD6800A7BF6}"/>
                    </a:ext>
                  </a:extLst>
                </p14:cNvPr>
                <p14:cNvContentPartPr/>
                <p14:nvPr/>
              </p14:nvContentPartPr>
              <p14:xfrm>
                <a:off x="5271480" y="605430"/>
                <a:ext cx="32760" cy="171360"/>
              </p14:xfrm>
            </p:contentPart>
          </mc:Choice>
          <mc:Fallback xmlns="">
            <p:pic>
              <p:nvPicPr>
                <p:cNvPr id="24" name="Tinta 23">
                  <a:extLst>
                    <a:ext uri="{FF2B5EF4-FFF2-40B4-BE49-F238E27FC236}">
                      <a16:creationId xmlns:a16="http://schemas.microsoft.com/office/drawing/2014/main" id="{9F992F40-835F-D551-A82C-1BD6800A7B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65360" y="599310"/>
                  <a:ext cx="45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9A4D61F7-6541-05EA-035D-79D87545E0E9}"/>
                    </a:ext>
                  </a:extLst>
                </p14:cNvPr>
                <p14:cNvContentPartPr/>
                <p14:nvPr/>
              </p14:nvContentPartPr>
              <p14:xfrm>
                <a:off x="5383080" y="438390"/>
                <a:ext cx="79200" cy="23616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9A4D61F7-6541-05EA-035D-79D87545E0E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376960" y="432270"/>
                  <a:ext cx="9144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218A216-9871-397A-A696-9FD2146D9518}"/>
              </a:ext>
            </a:extLst>
          </p:cNvPr>
          <p:cNvGrpSpPr/>
          <p:nvPr/>
        </p:nvGrpSpPr>
        <p:grpSpPr>
          <a:xfrm>
            <a:off x="2280960" y="420030"/>
            <a:ext cx="221400" cy="308160"/>
            <a:chOff x="2280960" y="420030"/>
            <a:chExt cx="2214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Tinta 27">
                  <a:extLst>
                    <a:ext uri="{FF2B5EF4-FFF2-40B4-BE49-F238E27FC236}">
                      <a16:creationId xmlns:a16="http://schemas.microsoft.com/office/drawing/2014/main" id="{BC7B5056-B970-72D3-8206-CD3063459D81}"/>
                    </a:ext>
                  </a:extLst>
                </p14:cNvPr>
                <p14:cNvContentPartPr/>
                <p14:nvPr/>
              </p14:nvContentPartPr>
              <p14:xfrm>
                <a:off x="2280960" y="525510"/>
                <a:ext cx="5040" cy="202680"/>
              </p14:xfrm>
            </p:contentPart>
          </mc:Choice>
          <mc:Fallback xmlns="">
            <p:pic>
              <p:nvPicPr>
                <p:cNvPr id="28" name="Tinta 27">
                  <a:extLst>
                    <a:ext uri="{FF2B5EF4-FFF2-40B4-BE49-F238E27FC236}">
                      <a16:creationId xmlns:a16="http://schemas.microsoft.com/office/drawing/2014/main" id="{BC7B5056-B970-72D3-8206-CD3063459D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4840" y="519390"/>
                  <a:ext cx="172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444827A4-3125-1B84-DD41-03DDA57B5502}"/>
                    </a:ext>
                  </a:extLst>
                </p14:cNvPr>
                <p14:cNvContentPartPr/>
                <p14:nvPr/>
              </p14:nvContentPartPr>
              <p14:xfrm>
                <a:off x="2352240" y="420030"/>
                <a:ext cx="150120" cy="23436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444827A4-3125-1B84-DD41-03DDA57B55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46120" y="413910"/>
                  <a:ext cx="162360" cy="246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67DC2AC5-A93F-2047-4A4F-BA01E2E51C58}"/>
              </a:ext>
            </a:extLst>
          </p:cNvPr>
          <p:cNvSpPr/>
          <p:nvPr/>
        </p:nvSpPr>
        <p:spPr>
          <a:xfrm>
            <a:off x="1171450" y="318393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4ED6337C-C1C0-81EC-FB78-1E30F2B13F40}"/>
              </a:ext>
            </a:extLst>
          </p:cNvPr>
          <p:cNvSpPr/>
          <p:nvPr/>
        </p:nvSpPr>
        <p:spPr>
          <a:xfrm>
            <a:off x="7985205" y="318393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33" name="Losango 32">
            <a:extLst>
              <a:ext uri="{FF2B5EF4-FFF2-40B4-BE49-F238E27FC236}">
                <a16:creationId xmlns:a16="http://schemas.microsoft.com/office/drawing/2014/main" id="{73FE346E-8E04-4BAC-272A-B1A5DD9BAAD5}"/>
              </a:ext>
            </a:extLst>
          </p:cNvPr>
          <p:cNvSpPr/>
          <p:nvPr/>
        </p:nvSpPr>
        <p:spPr>
          <a:xfrm>
            <a:off x="4868377" y="318393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8A126ACD-8F43-FD95-2519-85CF7F244F04}"/>
              </a:ext>
            </a:extLst>
          </p:cNvPr>
          <p:cNvCxnSpPr>
            <a:cxnSpLocks/>
            <a:stCxn id="33" idx="1"/>
            <a:endCxn id="31" idx="3"/>
          </p:cNvCxnSpPr>
          <p:nvPr/>
        </p:nvCxnSpPr>
        <p:spPr>
          <a:xfrm flipH="1">
            <a:off x="3973643" y="369029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9375AE60-59F6-9F42-2CAE-60816431EB97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159293" y="369029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B0889187-F432-788F-4A00-5A3FB4911FF9}"/>
                  </a:ext>
                </a:extLst>
              </p14:cNvPr>
              <p14:cNvContentPartPr/>
              <p14:nvPr/>
            </p14:nvContentPartPr>
            <p14:xfrm>
              <a:off x="3905598" y="2757690"/>
              <a:ext cx="131040" cy="28224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B0889187-F432-788F-4A00-5A3FB4911FF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899478" y="2751570"/>
                <a:ext cx="1432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03829359-FDC2-13FE-9F4F-662D3EC38772}"/>
              </a:ext>
            </a:extLst>
          </p:cNvPr>
          <p:cNvGrpSpPr/>
          <p:nvPr/>
        </p:nvGrpSpPr>
        <p:grpSpPr>
          <a:xfrm>
            <a:off x="7678758" y="2850930"/>
            <a:ext cx="240480" cy="406440"/>
            <a:chOff x="7291800" y="176310"/>
            <a:chExt cx="2404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20338926-9C00-181A-4D95-254A04776E1F}"/>
                    </a:ext>
                  </a:extLst>
                </p14:cNvPr>
                <p14:cNvContentPartPr/>
                <p14:nvPr/>
              </p14:nvContentPartPr>
              <p14:xfrm>
                <a:off x="7291800" y="176310"/>
                <a:ext cx="176400" cy="2682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20338926-9C00-181A-4D95-254A04776E1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85680" y="170190"/>
                  <a:ext cx="18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24A0040-F82F-157F-8A70-5B0ACB00F67A}"/>
                    </a:ext>
                  </a:extLst>
                </p14:cNvPr>
                <p14:cNvContentPartPr/>
                <p14:nvPr/>
              </p14:nvContentPartPr>
              <p14:xfrm>
                <a:off x="7512480" y="399870"/>
                <a:ext cx="19800" cy="18288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24A0040-F82F-157F-8A70-5B0ACB00F6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06360" y="393750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19C0DC17-A466-CFEB-0C1F-C09575327EBD}"/>
                  </a:ext>
                </a:extLst>
              </p14:cNvPr>
              <p14:cNvContentPartPr/>
              <p14:nvPr/>
            </p14:nvContentPartPr>
            <p14:xfrm>
              <a:off x="3998838" y="3005730"/>
              <a:ext cx="102960" cy="8820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19C0DC17-A466-CFEB-0C1F-C09575327EB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992718" y="2999610"/>
                <a:ext cx="115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Tinta 40">
                <a:extLst>
                  <a:ext uri="{FF2B5EF4-FFF2-40B4-BE49-F238E27FC236}">
                    <a16:creationId xmlns:a16="http://schemas.microsoft.com/office/drawing/2014/main" id="{06343049-3E96-713B-E180-C10ABA65E137}"/>
                  </a:ext>
                </a:extLst>
              </p14:cNvPr>
              <p14:cNvContentPartPr/>
              <p14:nvPr/>
            </p14:nvContentPartPr>
            <p14:xfrm>
              <a:off x="8041638" y="2720610"/>
              <a:ext cx="160200" cy="309600"/>
            </p14:xfrm>
          </p:contentPart>
        </mc:Choice>
        <mc:Fallback xmlns="">
          <p:pic>
            <p:nvPicPr>
              <p:cNvPr id="41" name="Tinta 40">
                <a:extLst>
                  <a:ext uri="{FF2B5EF4-FFF2-40B4-BE49-F238E27FC236}">
                    <a16:creationId xmlns:a16="http://schemas.microsoft.com/office/drawing/2014/main" id="{06343049-3E96-713B-E180-C10ABA65E1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035518" y="2714490"/>
                <a:ext cx="17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Tinta 41">
                <a:extLst>
                  <a:ext uri="{FF2B5EF4-FFF2-40B4-BE49-F238E27FC236}">
                    <a16:creationId xmlns:a16="http://schemas.microsoft.com/office/drawing/2014/main" id="{2A4BB1DF-9054-A143-3963-4616F52A8460}"/>
                  </a:ext>
                </a:extLst>
              </p14:cNvPr>
              <p14:cNvContentPartPr/>
              <p14:nvPr/>
            </p14:nvContentPartPr>
            <p14:xfrm>
              <a:off x="4192518" y="2793690"/>
              <a:ext cx="129600" cy="250560"/>
            </p14:xfrm>
          </p:contentPart>
        </mc:Choice>
        <mc:Fallback xmlns="">
          <p:pic>
            <p:nvPicPr>
              <p:cNvPr id="42" name="Tinta 41">
                <a:extLst>
                  <a:ext uri="{FF2B5EF4-FFF2-40B4-BE49-F238E27FC236}">
                    <a16:creationId xmlns:a16="http://schemas.microsoft.com/office/drawing/2014/main" id="{2A4BB1DF-9054-A143-3963-4616F52A846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86398" y="2787570"/>
                <a:ext cx="141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Tinta 42">
                <a:extLst>
                  <a:ext uri="{FF2B5EF4-FFF2-40B4-BE49-F238E27FC236}">
                    <a16:creationId xmlns:a16="http://schemas.microsoft.com/office/drawing/2014/main" id="{90EFAF85-099C-4C89-8E87-BD8968FC7961}"/>
                  </a:ext>
                </a:extLst>
              </p14:cNvPr>
              <p14:cNvContentPartPr/>
              <p14:nvPr/>
            </p14:nvContentPartPr>
            <p14:xfrm>
              <a:off x="4108998" y="3242610"/>
              <a:ext cx="260280" cy="403920"/>
            </p14:xfrm>
          </p:contentPart>
        </mc:Choice>
        <mc:Fallback xmlns="">
          <p:pic>
            <p:nvPicPr>
              <p:cNvPr id="43" name="Tinta 42">
                <a:extLst>
                  <a:ext uri="{FF2B5EF4-FFF2-40B4-BE49-F238E27FC236}">
                    <a16:creationId xmlns:a16="http://schemas.microsoft.com/office/drawing/2014/main" id="{90EFAF85-099C-4C89-8E87-BD8968FC796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102878" y="3236490"/>
                <a:ext cx="272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A63C0D-851A-34FA-8BA8-17A2F44E5D64}"/>
              </a:ext>
            </a:extLst>
          </p:cNvPr>
          <p:cNvGrpSpPr/>
          <p:nvPr/>
        </p:nvGrpSpPr>
        <p:grpSpPr>
          <a:xfrm>
            <a:off x="7473198" y="2592810"/>
            <a:ext cx="790560" cy="1061640"/>
            <a:chOff x="7086240" y="-81810"/>
            <a:chExt cx="79056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2F266127-A89C-A07E-C1EA-3431C6A548B5}"/>
                    </a:ext>
                  </a:extLst>
                </p14:cNvPr>
                <p14:cNvContentPartPr/>
                <p14:nvPr/>
              </p14:nvContentPartPr>
              <p14:xfrm>
                <a:off x="7086240" y="670950"/>
                <a:ext cx="302040" cy="3088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2F266127-A89C-A07E-C1EA-3431C6A548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80120" y="664830"/>
                  <a:ext cx="314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007CB05D-3368-838F-9FB4-4282FD9900BC}"/>
                    </a:ext>
                  </a:extLst>
                </p14:cNvPr>
                <p14:cNvContentPartPr/>
                <p14:nvPr/>
              </p14:nvContentPartPr>
              <p14:xfrm>
                <a:off x="7199640" y="-81810"/>
                <a:ext cx="677160" cy="68832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007CB05D-3368-838F-9FB4-4282FD9900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93520" y="-87930"/>
                  <a:ext cx="68940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D94E27E1-2AA6-83DF-DCFE-0B5892DAA74A}"/>
                  </a:ext>
                </a:extLst>
              </p14:cNvPr>
              <p14:cNvContentPartPr/>
              <p14:nvPr/>
            </p14:nvContentPartPr>
            <p14:xfrm>
              <a:off x="3745038" y="2602890"/>
              <a:ext cx="653760" cy="60948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D94E27E1-2AA6-83DF-DCFE-0B5892DAA74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738918" y="2596770"/>
                <a:ext cx="666000" cy="62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9617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3D7B60C-52E3-95F5-EDB6-1A83190EA351}"/>
              </a:ext>
            </a:extLst>
          </p:cNvPr>
          <p:cNvSpPr/>
          <p:nvPr/>
        </p:nvSpPr>
        <p:spPr>
          <a:xfrm>
            <a:off x="1116455" y="59112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ABB7C3B-E5B1-24F7-1D7C-A8A087CF0908}"/>
              </a:ext>
            </a:extLst>
          </p:cNvPr>
          <p:cNvSpPr/>
          <p:nvPr/>
        </p:nvSpPr>
        <p:spPr>
          <a:xfrm>
            <a:off x="7930210" y="591121"/>
            <a:ext cx="2802193" cy="10127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4" name="Losango 3">
            <a:extLst>
              <a:ext uri="{FF2B5EF4-FFF2-40B4-BE49-F238E27FC236}">
                <a16:creationId xmlns:a16="http://schemas.microsoft.com/office/drawing/2014/main" id="{56A59E8F-2E98-DF83-FFF5-F3A867BCD4FC}"/>
              </a:ext>
            </a:extLst>
          </p:cNvPr>
          <p:cNvSpPr/>
          <p:nvPr/>
        </p:nvSpPr>
        <p:spPr>
          <a:xfrm>
            <a:off x="4813382" y="591121"/>
            <a:ext cx="2290916" cy="10127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compra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21F1B5C-1E9D-8D5D-EEF2-8C0265A60DAF}"/>
              </a:ext>
            </a:extLst>
          </p:cNvPr>
          <p:cNvCxnSpPr>
            <a:cxnSpLocks/>
            <a:stCxn id="4" idx="1"/>
            <a:endCxn id="2" idx="3"/>
          </p:cNvCxnSpPr>
          <p:nvPr/>
        </p:nvCxnSpPr>
        <p:spPr>
          <a:xfrm flipH="1">
            <a:off x="3918648" y="1097482"/>
            <a:ext cx="8947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EB2F4818-5BA0-4FC8-0C33-B4E801931E9E}"/>
              </a:ext>
            </a:extLst>
          </p:cNvPr>
          <p:cNvCxnSpPr>
            <a:cxnSpLocks/>
            <a:stCxn id="3" idx="1"/>
            <a:endCxn id="4" idx="3"/>
          </p:cNvCxnSpPr>
          <p:nvPr/>
        </p:nvCxnSpPr>
        <p:spPr>
          <a:xfrm flipH="1">
            <a:off x="7104298" y="1097482"/>
            <a:ext cx="825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C03146D9-9C22-205B-C72B-8CEE5A9BCEEE}"/>
                  </a:ext>
                </a:extLst>
              </p14:cNvPr>
              <p14:cNvContentPartPr/>
              <p14:nvPr/>
            </p14:nvContentPartPr>
            <p14:xfrm>
              <a:off x="3850603" y="164880"/>
              <a:ext cx="131040" cy="28224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C03146D9-9C22-205B-C72B-8CEE5A9BCE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44483" y="158760"/>
                <a:ext cx="1432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405B1A17-8F58-FA3D-7C2F-C64882B4F299}"/>
              </a:ext>
            </a:extLst>
          </p:cNvPr>
          <p:cNvGrpSpPr/>
          <p:nvPr/>
        </p:nvGrpSpPr>
        <p:grpSpPr>
          <a:xfrm>
            <a:off x="7623763" y="258120"/>
            <a:ext cx="240480" cy="406440"/>
            <a:chOff x="7291800" y="176310"/>
            <a:chExt cx="24048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Tinta 8">
                  <a:extLst>
                    <a:ext uri="{FF2B5EF4-FFF2-40B4-BE49-F238E27FC236}">
                      <a16:creationId xmlns:a16="http://schemas.microsoft.com/office/drawing/2014/main" id="{1E8AC3F7-3A46-02AC-F98B-58AE9B33E37B}"/>
                    </a:ext>
                  </a:extLst>
                </p14:cNvPr>
                <p14:cNvContentPartPr/>
                <p14:nvPr/>
              </p14:nvContentPartPr>
              <p14:xfrm>
                <a:off x="7291800" y="176310"/>
                <a:ext cx="176400" cy="268200"/>
              </p14:xfrm>
            </p:contentPart>
          </mc:Choice>
          <mc:Fallback xmlns="">
            <p:pic>
              <p:nvPicPr>
                <p:cNvPr id="9" name="Tinta 8">
                  <a:extLst>
                    <a:ext uri="{FF2B5EF4-FFF2-40B4-BE49-F238E27FC236}">
                      <a16:creationId xmlns:a16="http://schemas.microsoft.com/office/drawing/2014/main" id="{1E8AC3F7-3A46-02AC-F98B-58AE9B33E3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85680" y="170190"/>
                  <a:ext cx="188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Tinta 9">
                  <a:extLst>
                    <a:ext uri="{FF2B5EF4-FFF2-40B4-BE49-F238E27FC236}">
                      <a16:creationId xmlns:a16="http://schemas.microsoft.com/office/drawing/2014/main" id="{B0927867-640B-B362-B8DE-0BD2C024D3A9}"/>
                    </a:ext>
                  </a:extLst>
                </p14:cNvPr>
                <p14:cNvContentPartPr/>
                <p14:nvPr/>
              </p14:nvContentPartPr>
              <p14:xfrm>
                <a:off x="7512480" y="399870"/>
                <a:ext cx="19800" cy="182880"/>
              </p14:xfrm>
            </p:contentPart>
          </mc:Choice>
          <mc:Fallback xmlns="">
            <p:pic>
              <p:nvPicPr>
                <p:cNvPr id="10" name="Tinta 9">
                  <a:extLst>
                    <a:ext uri="{FF2B5EF4-FFF2-40B4-BE49-F238E27FC236}">
                      <a16:creationId xmlns:a16="http://schemas.microsoft.com/office/drawing/2014/main" id="{B0927867-640B-B362-B8DE-0BD2C024D3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506360" y="393750"/>
                  <a:ext cx="32040" cy="19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5A8F3F7B-7E0B-73F5-F495-70F8D3056CCA}"/>
                  </a:ext>
                </a:extLst>
              </p14:cNvPr>
              <p14:cNvContentPartPr/>
              <p14:nvPr/>
            </p14:nvContentPartPr>
            <p14:xfrm>
              <a:off x="3943843" y="412920"/>
              <a:ext cx="102960" cy="882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5A8F3F7B-7E0B-73F5-F495-70F8D3056C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37723" y="406800"/>
                <a:ext cx="11520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B976A2B5-D35E-514E-9531-8B03CAF25107}"/>
                  </a:ext>
                </a:extLst>
              </p14:cNvPr>
              <p14:cNvContentPartPr/>
              <p14:nvPr/>
            </p14:nvContentPartPr>
            <p14:xfrm>
              <a:off x="7986643" y="127800"/>
              <a:ext cx="160200" cy="3096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B976A2B5-D35E-514E-9531-8B03CAF2510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980523" y="121680"/>
                <a:ext cx="172440" cy="32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19A67622-F83D-FF40-4C22-6C2E3899DFDE}"/>
                  </a:ext>
                </a:extLst>
              </p14:cNvPr>
              <p14:cNvContentPartPr/>
              <p14:nvPr/>
            </p14:nvContentPartPr>
            <p14:xfrm>
              <a:off x="4137523" y="200880"/>
              <a:ext cx="129600" cy="25056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19A67622-F83D-FF40-4C22-6C2E3899DFD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31403" y="194760"/>
                <a:ext cx="1418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9CD6266-0146-AB99-9B7C-CFFA2EC82F5F}"/>
                  </a:ext>
                </a:extLst>
              </p14:cNvPr>
              <p14:cNvContentPartPr/>
              <p14:nvPr/>
            </p14:nvContentPartPr>
            <p14:xfrm>
              <a:off x="4054003" y="649800"/>
              <a:ext cx="260280" cy="40392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9CD6266-0146-AB99-9B7C-CFFA2EC82F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47883" y="643680"/>
                <a:ext cx="272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E6A415-C7E1-9D84-D335-F1A92DA5332B}"/>
              </a:ext>
            </a:extLst>
          </p:cNvPr>
          <p:cNvGrpSpPr/>
          <p:nvPr/>
        </p:nvGrpSpPr>
        <p:grpSpPr>
          <a:xfrm>
            <a:off x="7418203" y="0"/>
            <a:ext cx="790560" cy="1061640"/>
            <a:chOff x="7086240" y="-81810"/>
            <a:chExt cx="790560" cy="106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E6689C7-9199-143E-91D7-E1F725FF014B}"/>
                    </a:ext>
                  </a:extLst>
                </p14:cNvPr>
                <p14:cNvContentPartPr/>
                <p14:nvPr/>
              </p14:nvContentPartPr>
              <p14:xfrm>
                <a:off x="7086240" y="670950"/>
                <a:ext cx="302040" cy="30888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E6689C7-9199-143E-91D7-E1F725FF014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80120" y="664830"/>
                  <a:ext cx="3142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Tinta 16">
                  <a:extLst>
                    <a:ext uri="{FF2B5EF4-FFF2-40B4-BE49-F238E27FC236}">
                      <a16:creationId xmlns:a16="http://schemas.microsoft.com/office/drawing/2014/main" id="{885CA9A4-E59C-BBBC-6D8A-DEAC7D816A0E}"/>
                    </a:ext>
                  </a:extLst>
                </p14:cNvPr>
                <p14:cNvContentPartPr/>
                <p14:nvPr/>
              </p14:nvContentPartPr>
              <p14:xfrm>
                <a:off x="7199640" y="-81810"/>
                <a:ext cx="677160" cy="688320"/>
              </p14:xfrm>
            </p:contentPart>
          </mc:Choice>
          <mc:Fallback xmlns="">
            <p:pic>
              <p:nvPicPr>
                <p:cNvPr id="17" name="Tinta 16">
                  <a:extLst>
                    <a:ext uri="{FF2B5EF4-FFF2-40B4-BE49-F238E27FC236}">
                      <a16:creationId xmlns:a16="http://schemas.microsoft.com/office/drawing/2014/main" id="{885CA9A4-E59C-BBBC-6D8A-DEAC7D816A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93520" y="-87930"/>
                  <a:ext cx="689400" cy="70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7BB72AC2-B57D-64C4-BAD5-7618386E3CD0}"/>
                  </a:ext>
                </a:extLst>
              </p14:cNvPr>
              <p14:cNvContentPartPr/>
              <p14:nvPr/>
            </p14:nvContentPartPr>
            <p14:xfrm>
              <a:off x="3690043" y="10080"/>
              <a:ext cx="653760" cy="60948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7BB72AC2-B57D-64C4-BAD5-7618386E3CD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3923" y="3960"/>
                <a:ext cx="666000" cy="6217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tângulo 18">
            <a:extLst>
              <a:ext uri="{FF2B5EF4-FFF2-40B4-BE49-F238E27FC236}">
                <a16:creationId xmlns:a16="http://schemas.microsoft.com/office/drawing/2014/main" id="{6F5BCE24-AE72-44C5-9DB5-50887D0A42A7}"/>
              </a:ext>
            </a:extLst>
          </p:cNvPr>
          <p:cNvSpPr/>
          <p:nvPr/>
        </p:nvSpPr>
        <p:spPr>
          <a:xfrm>
            <a:off x="712298" y="2536349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EF6BA2A-8C43-8DBA-AFE6-60FE75ED7D71}"/>
              </a:ext>
            </a:extLst>
          </p:cNvPr>
          <p:cNvSpPr/>
          <p:nvPr/>
        </p:nvSpPr>
        <p:spPr>
          <a:xfrm>
            <a:off x="9619803" y="2536349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21" name="Losango 20">
            <a:extLst>
              <a:ext uri="{FF2B5EF4-FFF2-40B4-BE49-F238E27FC236}">
                <a16:creationId xmlns:a16="http://schemas.microsoft.com/office/drawing/2014/main" id="{5E1B5E5C-BBFB-C081-21C1-B8F295909D09}"/>
              </a:ext>
            </a:extLst>
          </p:cNvPr>
          <p:cNvSpPr/>
          <p:nvPr/>
        </p:nvSpPr>
        <p:spPr>
          <a:xfrm>
            <a:off x="2555218" y="2567169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7C9CBE5-1CEE-009F-7A1B-D3B87612047B}"/>
              </a:ext>
            </a:extLst>
          </p:cNvPr>
          <p:cNvSpPr/>
          <p:nvPr/>
        </p:nvSpPr>
        <p:spPr>
          <a:xfrm>
            <a:off x="5186850" y="2563610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8E2F776B-10C9-8516-55F8-B4F25E714520}"/>
              </a:ext>
            </a:extLst>
          </p:cNvPr>
          <p:cNvSpPr/>
          <p:nvPr/>
        </p:nvSpPr>
        <p:spPr>
          <a:xfrm>
            <a:off x="6988171" y="2589940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F62A6BD8-3883-280A-2B43-476C2A2837A2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2259605" y="2955879"/>
            <a:ext cx="295613" cy="30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31A59115-7B7B-A37B-49CA-0BEA8CE302DD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4891237" y="2983140"/>
            <a:ext cx="295613" cy="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AF20004-956E-9A4E-DCB4-BED3C29F590E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>
            <a:off x="6734157" y="2983140"/>
            <a:ext cx="254014" cy="2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1FC44D9-9E0A-FBE0-402F-DA45D063EA1B}"/>
              </a:ext>
            </a:extLst>
          </p:cNvPr>
          <p:cNvCxnSpPr>
            <a:cxnSpLocks/>
            <a:stCxn id="23" idx="3"/>
            <a:endCxn id="20" idx="1"/>
          </p:cNvCxnSpPr>
          <p:nvPr/>
        </p:nvCxnSpPr>
        <p:spPr>
          <a:xfrm flipV="1">
            <a:off x="9324190" y="2955879"/>
            <a:ext cx="295613" cy="5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1A040FDF-7F81-F987-C503-C0716FB235E1}"/>
                  </a:ext>
                </a:extLst>
              </p14:cNvPr>
              <p14:cNvContentPartPr/>
              <p14:nvPr/>
            </p14:nvContentPartPr>
            <p14:xfrm>
              <a:off x="1878480" y="2232630"/>
              <a:ext cx="171360" cy="27360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1A040FDF-7F81-F987-C503-C0716FB235E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872360" y="2226510"/>
                <a:ext cx="18360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38738C0-13FB-B76D-3153-CA206476E9E4}"/>
              </a:ext>
            </a:extLst>
          </p:cNvPr>
          <p:cNvGrpSpPr/>
          <p:nvPr/>
        </p:nvGrpSpPr>
        <p:grpSpPr>
          <a:xfrm>
            <a:off x="5222880" y="2091870"/>
            <a:ext cx="385920" cy="343080"/>
            <a:chOff x="5222880" y="2091870"/>
            <a:chExt cx="3859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Tinta 28">
                  <a:extLst>
                    <a:ext uri="{FF2B5EF4-FFF2-40B4-BE49-F238E27FC236}">
                      <a16:creationId xmlns:a16="http://schemas.microsoft.com/office/drawing/2014/main" id="{357A1C35-329B-9A55-FD17-B83155AF70FC}"/>
                    </a:ext>
                  </a:extLst>
                </p14:cNvPr>
                <p14:cNvContentPartPr/>
                <p14:nvPr/>
              </p14:nvContentPartPr>
              <p14:xfrm>
                <a:off x="5222880" y="2148390"/>
                <a:ext cx="197280" cy="222480"/>
              </p14:xfrm>
            </p:contentPart>
          </mc:Choice>
          <mc:Fallback xmlns="">
            <p:pic>
              <p:nvPicPr>
                <p:cNvPr id="29" name="Tinta 28">
                  <a:extLst>
                    <a:ext uri="{FF2B5EF4-FFF2-40B4-BE49-F238E27FC236}">
                      <a16:creationId xmlns:a16="http://schemas.microsoft.com/office/drawing/2014/main" id="{357A1C35-329B-9A55-FD17-B83155AF70F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16760" y="2142270"/>
                  <a:ext cx="209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Tinta 29">
                  <a:extLst>
                    <a:ext uri="{FF2B5EF4-FFF2-40B4-BE49-F238E27FC236}">
                      <a16:creationId xmlns:a16="http://schemas.microsoft.com/office/drawing/2014/main" id="{5CFE625C-03A3-3833-CCF8-9CCB669043CB}"/>
                    </a:ext>
                  </a:extLst>
                </p14:cNvPr>
                <p14:cNvContentPartPr/>
                <p14:nvPr/>
              </p14:nvContentPartPr>
              <p14:xfrm>
                <a:off x="5397480" y="2297070"/>
                <a:ext cx="77760" cy="137880"/>
              </p14:xfrm>
            </p:contentPart>
          </mc:Choice>
          <mc:Fallback xmlns="">
            <p:pic>
              <p:nvPicPr>
                <p:cNvPr id="30" name="Tinta 29">
                  <a:extLst>
                    <a:ext uri="{FF2B5EF4-FFF2-40B4-BE49-F238E27FC236}">
                      <a16:creationId xmlns:a16="http://schemas.microsoft.com/office/drawing/2014/main" id="{5CFE625C-03A3-3833-CCF8-9CCB669043C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1360" y="2290950"/>
                  <a:ext cx="9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754F1326-780C-BA5F-62C4-A285DF13162B}"/>
                    </a:ext>
                  </a:extLst>
                </p14:cNvPr>
                <p14:cNvContentPartPr/>
                <p14:nvPr/>
              </p14:nvContentPartPr>
              <p14:xfrm>
                <a:off x="5543640" y="2091870"/>
                <a:ext cx="65160" cy="27756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754F1326-780C-BA5F-62C4-A285DF1316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7520" y="2085750"/>
                  <a:ext cx="77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3B9C8ED-B414-85CD-2D60-4F22E8A71259}"/>
              </a:ext>
            </a:extLst>
          </p:cNvPr>
          <p:cNvGrpSpPr/>
          <p:nvPr/>
        </p:nvGrpSpPr>
        <p:grpSpPr>
          <a:xfrm>
            <a:off x="2113920" y="2294910"/>
            <a:ext cx="302040" cy="254160"/>
            <a:chOff x="2113920" y="2294910"/>
            <a:chExt cx="3020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F6D3D11B-B3D3-C6BD-F824-C9985C46D0CA}"/>
                    </a:ext>
                  </a:extLst>
                </p14:cNvPr>
                <p14:cNvContentPartPr/>
                <p14:nvPr/>
              </p14:nvContentPartPr>
              <p14:xfrm>
                <a:off x="2113920" y="2445750"/>
                <a:ext cx="57960" cy="103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F6D3D11B-B3D3-C6BD-F824-C9985C46D0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7800" y="2439630"/>
                  <a:ext cx="70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10453EC0-88EE-2229-0863-2EF9EBE86B23}"/>
                    </a:ext>
                  </a:extLst>
                </p14:cNvPr>
                <p14:cNvContentPartPr/>
                <p14:nvPr/>
              </p14:nvContentPartPr>
              <p14:xfrm>
                <a:off x="2284200" y="2294910"/>
                <a:ext cx="131760" cy="22176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10453EC0-88EE-2229-0863-2EF9EBE86B2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8080" y="2288790"/>
                  <a:ext cx="144000" cy="23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D1F4550D-8DAA-8B94-4BF8-41EF67802B3C}"/>
                  </a:ext>
                </a:extLst>
              </p14:cNvPr>
              <p14:cNvContentPartPr/>
              <p14:nvPr/>
            </p14:nvContentPartPr>
            <p14:xfrm>
              <a:off x="6593040" y="2147670"/>
              <a:ext cx="207000" cy="27648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D1F4550D-8DAA-8B94-4BF8-41EF67802B3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586920" y="2141550"/>
                <a:ext cx="21924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3E47465-D868-176C-9225-3A76FCEFD04E}"/>
              </a:ext>
            </a:extLst>
          </p:cNvPr>
          <p:cNvGrpSpPr/>
          <p:nvPr/>
        </p:nvGrpSpPr>
        <p:grpSpPr>
          <a:xfrm>
            <a:off x="9576720" y="2147670"/>
            <a:ext cx="420840" cy="294120"/>
            <a:chOff x="9576720" y="2147670"/>
            <a:chExt cx="42084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7" name="Tinta 36">
                  <a:extLst>
                    <a:ext uri="{FF2B5EF4-FFF2-40B4-BE49-F238E27FC236}">
                      <a16:creationId xmlns:a16="http://schemas.microsoft.com/office/drawing/2014/main" id="{3E31D79A-2F11-CC28-A27D-3B6406EFE5CF}"/>
                    </a:ext>
                  </a:extLst>
                </p14:cNvPr>
                <p14:cNvContentPartPr/>
                <p14:nvPr/>
              </p14:nvContentPartPr>
              <p14:xfrm>
                <a:off x="9576720" y="2162070"/>
                <a:ext cx="163440" cy="183960"/>
              </p14:xfrm>
            </p:contentPart>
          </mc:Choice>
          <mc:Fallback xmlns="">
            <p:pic>
              <p:nvPicPr>
                <p:cNvPr id="37" name="Tinta 36">
                  <a:extLst>
                    <a:ext uri="{FF2B5EF4-FFF2-40B4-BE49-F238E27FC236}">
                      <a16:creationId xmlns:a16="http://schemas.microsoft.com/office/drawing/2014/main" id="{3E31D79A-2F11-CC28-A27D-3B6406EFE5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0600" y="2155950"/>
                  <a:ext cx="1756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8" name="Tinta 37">
                  <a:extLst>
                    <a:ext uri="{FF2B5EF4-FFF2-40B4-BE49-F238E27FC236}">
                      <a16:creationId xmlns:a16="http://schemas.microsoft.com/office/drawing/2014/main" id="{199643D8-0663-59BA-F0E1-A833D0170251}"/>
                    </a:ext>
                  </a:extLst>
                </p14:cNvPr>
                <p14:cNvContentPartPr/>
                <p14:nvPr/>
              </p14:nvContentPartPr>
              <p14:xfrm>
                <a:off x="9827640" y="2342790"/>
                <a:ext cx="25200" cy="99000"/>
              </p14:xfrm>
            </p:contentPart>
          </mc:Choice>
          <mc:Fallback xmlns="">
            <p:pic>
              <p:nvPicPr>
                <p:cNvPr id="38" name="Tinta 37">
                  <a:extLst>
                    <a:ext uri="{FF2B5EF4-FFF2-40B4-BE49-F238E27FC236}">
                      <a16:creationId xmlns:a16="http://schemas.microsoft.com/office/drawing/2014/main" id="{199643D8-0663-59BA-F0E1-A833D017025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21520" y="2336670"/>
                  <a:ext cx="37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9" name="Tinta 38">
                  <a:extLst>
                    <a:ext uri="{FF2B5EF4-FFF2-40B4-BE49-F238E27FC236}">
                      <a16:creationId xmlns:a16="http://schemas.microsoft.com/office/drawing/2014/main" id="{775D1154-BAD5-6B7B-6055-B3991F0805E3}"/>
                    </a:ext>
                  </a:extLst>
                </p14:cNvPr>
                <p14:cNvContentPartPr/>
                <p14:nvPr/>
              </p14:nvContentPartPr>
              <p14:xfrm>
                <a:off x="9943920" y="2147670"/>
                <a:ext cx="53640" cy="290160"/>
              </p14:xfrm>
            </p:contentPart>
          </mc:Choice>
          <mc:Fallback xmlns="">
            <p:pic>
              <p:nvPicPr>
                <p:cNvPr id="39" name="Tinta 38">
                  <a:extLst>
                    <a:ext uri="{FF2B5EF4-FFF2-40B4-BE49-F238E27FC236}">
                      <a16:creationId xmlns:a16="http://schemas.microsoft.com/office/drawing/2014/main" id="{775D1154-BAD5-6B7B-6055-B3991F0805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937800" y="2141550"/>
                  <a:ext cx="658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FCCE9C54-0DB9-32CD-C183-AFA9000FF52D}"/>
              </a:ext>
            </a:extLst>
          </p:cNvPr>
          <p:cNvGrpSpPr/>
          <p:nvPr/>
        </p:nvGrpSpPr>
        <p:grpSpPr>
          <a:xfrm>
            <a:off x="6849000" y="2193030"/>
            <a:ext cx="307800" cy="283680"/>
            <a:chOff x="6849000" y="2193030"/>
            <a:chExt cx="3078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1AF4C023-4542-A6C7-7F4E-D6C328B7A60A}"/>
                    </a:ext>
                  </a:extLst>
                </p14:cNvPr>
                <p14:cNvContentPartPr/>
                <p14:nvPr/>
              </p14:nvContentPartPr>
              <p14:xfrm>
                <a:off x="6849000" y="2376990"/>
                <a:ext cx="43560" cy="997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1AF4C023-4542-A6C7-7F4E-D6C328B7A6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42880" y="2370870"/>
                  <a:ext cx="55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67E6C19-E888-2488-7AE1-FE3C9F87C1E1}"/>
                    </a:ext>
                  </a:extLst>
                </p14:cNvPr>
                <p14:cNvContentPartPr/>
                <p14:nvPr/>
              </p14:nvContentPartPr>
              <p14:xfrm>
                <a:off x="6960600" y="2193030"/>
                <a:ext cx="196200" cy="24516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67E6C19-E888-2488-7AE1-FE3C9F87C1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54480" y="2186910"/>
                  <a:ext cx="208440" cy="25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72ECECB5-DA3A-3808-B714-4DC22FD86083}"/>
              </a:ext>
            </a:extLst>
          </p:cNvPr>
          <p:cNvSpPr/>
          <p:nvPr/>
        </p:nvSpPr>
        <p:spPr>
          <a:xfrm>
            <a:off x="634443" y="4200727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506667A-2CC8-0DFA-10E6-282809686DB2}"/>
              </a:ext>
            </a:extLst>
          </p:cNvPr>
          <p:cNvSpPr/>
          <p:nvPr/>
        </p:nvSpPr>
        <p:spPr>
          <a:xfrm>
            <a:off x="9541948" y="4200727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item</a:t>
            </a:r>
          </a:p>
        </p:txBody>
      </p:sp>
      <p:sp>
        <p:nvSpPr>
          <p:cNvPr id="46" name="Losango 45">
            <a:extLst>
              <a:ext uri="{FF2B5EF4-FFF2-40B4-BE49-F238E27FC236}">
                <a16:creationId xmlns:a16="http://schemas.microsoft.com/office/drawing/2014/main" id="{07B95CFA-C333-CD2E-58C2-482ED7995CE1}"/>
              </a:ext>
            </a:extLst>
          </p:cNvPr>
          <p:cNvSpPr/>
          <p:nvPr/>
        </p:nvSpPr>
        <p:spPr>
          <a:xfrm>
            <a:off x="2477363" y="4231547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esta</a:t>
            </a: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3BC796CB-4251-0F35-8737-61291D3B80F8}"/>
              </a:ext>
            </a:extLst>
          </p:cNvPr>
          <p:cNvSpPr/>
          <p:nvPr/>
        </p:nvSpPr>
        <p:spPr>
          <a:xfrm>
            <a:off x="5108995" y="4227988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venda</a:t>
            </a:r>
          </a:p>
        </p:txBody>
      </p:sp>
      <p:sp>
        <p:nvSpPr>
          <p:cNvPr id="48" name="Losango 47">
            <a:extLst>
              <a:ext uri="{FF2B5EF4-FFF2-40B4-BE49-F238E27FC236}">
                <a16:creationId xmlns:a16="http://schemas.microsoft.com/office/drawing/2014/main" id="{788C78F5-D621-E322-820A-6D6C7A42D395}"/>
              </a:ext>
            </a:extLst>
          </p:cNvPr>
          <p:cNvSpPr/>
          <p:nvPr/>
        </p:nvSpPr>
        <p:spPr>
          <a:xfrm>
            <a:off x="6910316" y="4254318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23556AC-CAA3-0673-55F1-8E78D666710F}"/>
              </a:ext>
            </a:extLst>
          </p:cNvPr>
          <p:cNvCxnSpPr>
            <a:stCxn id="44" idx="3"/>
            <a:endCxn id="46" idx="1"/>
          </p:cNvCxnSpPr>
          <p:nvPr/>
        </p:nvCxnSpPr>
        <p:spPr>
          <a:xfrm>
            <a:off x="2181750" y="4620257"/>
            <a:ext cx="295613" cy="30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971D041C-F108-A3F6-B6A3-03F892219EAF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 flipV="1">
            <a:off x="4813382" y="4647518"/>
            <a:ext cx="295613" cy="35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E07143F1-4E49-0E48-9F36-329BB66609DB}"/>
              </a:ext>
            </a:extLst>
          </p:cNvPr>
          <p:cNvCxnSpPr>
            <a:stCxn id="47" idx="3"/>
            <a:endCxn id="48" idx="1"/>
          </p:cNvCxnSpPr>
          <p:nvPr/>
        </p:nvCxnSpPr>
        <p:spPr>
          <a:xfrm>
            <a:off x="6656302" y="4647518"/>
            <a:ext cx="254014" cy="26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A8ABD79-3200-CD27-5DE1-6A9720A58E74}"/>
              </a:ext>
            </a:extLst>
          </p:cNvPr>
          <p:cNvCxnSpPr>
            <a:cxnSpLocks/>
            <a:stCxn id="48" idx="3"/>
            <a:endCxn id="45" idx="1"/>
          </p:cNvCxnSpPr>
          <p:nvPr/>
        </p:nvCxnSpPr>
        <p:spPr>
          <a:xfrm flipV="1">
            <a:off x="9246335" y="4620257"/>
            <a:ext cx="295613" cy="535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3EB50D03-A2C3-D486-611C-21815260AAFD}"/>
                  </a:ext>
                </a:extLst>
              </p14:cNvPr>
              <p14:cNvContentPartPr/>
              <p14:nvPr/>
            </p14:nvContentPartPr>
            <p14:xfrm>
              <a:off x="1800625" y="3897008"/>
              <a:ext cx="171360" cy="27360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3EB50D03-A2C3-D486-611C-21815260AA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794505" y="3890888"/>
                <a:ext cx="183600" cy="28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9301F92-506D-23DF-0386-EC5915A6A4D0}"/>
              </a:ext>
            </a:extLst>
          </p:cNvPr>
          <p:cNvGrpSpPr/>
          <p:nvPr/>
        </p:nvGrpSpPr>
        <p:grpSpPr>
          <a:xfrm>
            <a:off x="5145025" y="3756248"/>
            <a:ext cx="385920" cy="343080"/>
            <a:chOff x="5222880" y="2091870"/>
            <a:chExt cx="38592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Tinta 54">
                  <a:extLst>
                    <a:ext uri="{FF2B5EF4-FFF2-40B4-BE49-F238E27FC236}">
                      <a16:creationId xmlns:a16="http://schemas.microsoft.com/office/drawing/2014/main" id="{67D73DDF-14A1-4253-4B90-C4313CBA30F3}"/>
                    </a:ext>
                  </a:extLst>
                </p14:cNvPr>
                <p14:cNvContentPartPr/>
                <p14:nvPr/>
              </p14:nvContentPartPr>
              <p14:xfrm>
                <a:off x="5222880" y="2148390"/>
                <a:ext cx="197280" cy="222480"/>
              </p14:xfrm>
            </p:contentPart>
          </mc:Choice>
          <mc:Fallback xmlns="">
            <p:pic>
              <p:nvPicPr>
                <p:cNvPr id="55" name="Tinta 54">
                  <a:extLst>
                    <a:ext uri="{FF2B5EF4-FFF2-40B4-BE49-F238E27FC236}">
                      <a16:creationId xmlns:a16="http://schemas.microsoft.com/office/drawing/2014/main" id="{67D73DDF-14A1-4253-4B90-C4313CBA30F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16760" y="2142270"/>
                  <a:ext cx="209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2E871B96-9787-F993-64F4-813C82E16766}"/>
                    </a:ext>
                  </a:extLst>
                </p14:cNvPr>
                <p14:cNvContentPartPr/>
                <p14:nvPr/>
              </p14:nvContentPartPr>
              <p14:xfrm>
                <a:off x="5397480" y="2297070"/>
                <a:ext cx="77760" cy="13788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2E871B96-9787-F993-64F4-813C82E167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91360" y="2290950"/>
                  <a:ext cx="900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86C7875D-21B2-BC49-21CC-9EDBD0919C36}"/>
                    </a:ext>
                  </a:extLst>
                </p14:cNvPr>
                <p14:cNvContentPartPr/>
                <p14:nvPr/>
              </p14:nvContentPartPr>
              <p14:xfrm>
                <a:off x="5543640" y="2091870"/>
                <a:ext cx="65160" cy="27756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86C7875D-21B2-BC49-21CC-9EDBD0919C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7520" y="2085750"/>
                  <a:ext cx="77400" cy="28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EBDF284-76D3-97A1-AA02-058DB3D3EDF4}"/>
              </a:ext>
            </a:extLst>
          </p:cNvPr>
          <p:cNvGrpSpPr/>
          <p:nvPr/>
        </p:nvGrpSpPr>
        <p:grpSpPr>
          <a:xfrm>
            <a:off x="2036065" y="3959288"/>
            <a:ext cx="302040" cy="254160"/>
            <a:chOff x="2113920" y="2294910"/>
            <a:chExt cx="3020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4EFBBB06-2C13-D8BD-7082-5D260449B3AB}"/>
                    </a:ext>
                  </a:extLst>
                </p14:cNvPr>
                <p14:cNvContentPartPr/>
                <p14:nvPr/>
              </p14:nvContentPartPr>
              <p14:xfrm>
                <a:off x="2113920" y="2445750"/>
                <a:ext cx="57960" cy="10332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4EFBBB06-2C13-D8BD-7082-5D260449B3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07800" y="2439630"/>
                  <a:ext cx="70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DFC4A6AB-28FF-3E47-EAF1-B64BDC8806AF}"/>
                    </a:ext>
                  </a:extLst>
                </p14:cNvPr>
                <p14:cNvContentPartPr/>
                <p14:nvPr/>
              </p14:nvContentPartPr>
              <p14:xfrm>
                <a:off x="2284200" y="2294910"/>
                <a:ext cx="131760" cy="2217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DFC4A6AB-28FF-3E47-EAF1-B64BDC8806A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278080" y="2288790"/>
                  <a:ext cx="144000" cy="234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Losango 70">
            <a:extLst>
              <a:ext uri="{FF2B5EF4-FFF2-40B4-BE49-F238E27FC236}">
                <a16:creationId xmlns:a16="http://schemas.microsoft.com/office/drawing/2014/main" id="{0CA07012-3CEF-877E-B2C2-2B798A95B6BC}"/>
              </a:ext>
            </a:extLst>
          </p:cNvPr>
          <p:cNvSpPr/>
          <p:nvPr/>
        </p:nvSpPr>
        <p:spPr>
          <a:xfrm>
            <a:off x="9147591" y="5689753"/>
            <a:ext cx="2336019" cy="8390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76" name="Retângulo 75">
            <a:extLst>
              <a:ext uri="{FF2B5EF4-FFF2-40B4-BE49-F238E27FC236}">
                <a16:creationId xmlns:a16="http://schemas.microsoft.com/office/drawing/2014/main" id="{19A918FE-A064-F8DC-25EF-44F11E1CE9EB}"/>
              </a:ext>
            </a:extLst>
          </p:cNvPr>
          <p:cNvSpPr/>
          <p:nvPr/>
        </p:nvSpPr>
        <p:spPr>
          <a:xfrm>
            <a:off x="7293089" y="5685710"/>
            <a:ext cx="1547307" cy="8390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9D28CB90-71A3-7223-89EA-12CDD81A33BA}"/>
              </a:ext>
            </a:extLst>
          </p:cNvPr>
          <p:cNvCxnSpPr>
            <a:stCxn id="45" idx="2"/>
            <a:endCxn id="71" idx="0"/>
          </p:cNvCxnSpPr>
          <p:nvPr/>
        </p:nvCxnSpPr>
        <p:spPr>
          <a:xfrm flipH="1">
            <a:off x="10315601" y="5039787"/>
            <a:ext cx="1" cy="6499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>
            <a:extLst>
              <a:ext uri="{FF2B5EF4-FFF2-40B4-BE49-F238E27FC236}">
                <a16:creationId xmlns:a16="http://schemas.microsoft.com/office/drawing/2014/main" id="{A0658D4F-F4CD-4EB7-E211-3AF7E60FA9D9}"/>
              </a:ext>
            </a:extLst>
          </p:cNvPr>
          <p:cNvCxnSpPr>
            <a:stCxn id="76" idx="3"/>
            <a:endCxn id="71" idx="1"/>
          </p:cNvCxnSpPr>
          <p:nvPr/>
        </p:nvCxnSpPr>
        <p:spPr>
          <a:xfrm>
            <a:off x="8840396" y="6105240"/>
            <a:ext cx="307195" cy="40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C60CAA6C-7B58-5CA5-3724-4FE5096B9A44}"/>
                  </a:ext>
                </a:extLst>
              </p14:cNvPr>
              <p14:cNvContentPartPr/>
              <p14:nvPr/>
            </p14:nvContentPartPr>
            <p14:xfrm>
              <a:off x="8414640" y="5384430"/>
              <a:ext cx="192240" cy="22824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C60CAA6C-7B58-5CA5-3724-4FE5096B9A4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408520" y="5378310"/>
                <a:ext cx="2044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7" name="Tinta 86">
                <a:extLst>
                  <a:ext uri="{FF2B5EF4-FFF2-40B4-BE49-F238E27FC236}">
                    <a16:creationId xmlns:a16="http://schemas.microsoft.com/office/drawing/2014/main" id="{7E4E0E9B-B304-BFB2-8062-09D8393AE878}"/>
                  </a:ext>
                </a:extLst>
              </p14:cNvPr>
              <p14:cNvContentPartPr/>
              <p14:nvPr/>
            </p14:nvContentPartPr>
            <p14:xfrm>
              <a:off x="9752760" y="5040990"/>
              <a:ext cx="204120" cy="231840"/>
            </p14:xfrm>
          </p:contentPart>
        </mc:Choice>
        <mc:Fallback xmlns="">
          <p:pic>
            <p:nvPicPr>
              <p:cNvPr id="87" name="Tinta 86">
                <a:extLst>
                  <a:ext uri="{FF2B5EF4-FFF2-40B4-BE49-F238E27FC236}">
                    <a16:creationId xmlns:a16="http://schemas.microsoft.com/office/drawing/2014/main" id="{7E4E0E9B-B304-BFB2-8062-09D8393AE87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746640" y="5034870"/>
                <a:ext cx="2163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8" name="Tinta 87">
                <a:extLst>
                  <a:ext uri="{FF2B5EF4-FFF2-40B4-BE49-F238E27FC236}">
                    <a16:creationId xmlns:a16="http://schemas.microsoft.com/office/drawing/2014/main" id="{7D7E8994-707C-6831-6EEA-9C640E242688}"/>
                  </a:ext>
                </a:extLst>
              </p14:cNvPr>
              <p14:cNvContentPartPr/>
              <p14:nvPr/>
            </p14:nvContentPartPr>
            <p14:xfrm>
              <a:off x="9944640" y="5234670"/>
              <a:ext cx="79560" cy="124920"/>
            </p14:xfrm>
          </p:contentPart>
        </mc:Choice>
        <mc:Fallback xmlns="">
          <p:pic>
            <p:nvPicPr>
              <p:cNvPr id="88" name="Tinta 87">
                <a:extLst>
                  <a:ext uri="{FF2B5EF4-FFF2-40B4-BE49-F238E27FC236}">
                    <a16:creationId xmlns:a16="http://schemas.microsoft.com/office/drawing/2014/main" id="{7D7E8994-707C-6831-6EEA-9C640E2426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38520" y="5228550"/>
                <a:ext cx="918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1" name="Tinta 90">
                <a:extLst>
                  <a:ext uri="{FF2B5EF4-FFF2-40B4-BE49-F238E27FC236}">
                    <a16:creationId xmlns:a16="http://schemas.microsoft.com/office/drawing/2014/main" id="{BD312A40-42F1-263B-0DAF-5AF295075CF5}"/>
                  </a:ext>
                </a:extLst>
              </p14:cNvPr>
              <p14:cNvContentPartPr/>
              <p14:nvPr/>
            </p14:nvContentPartPr>
            <p14:xfrm>
              <a:off x="10075680" y="5086710"/>
              <a:ext cx="114480" cy="243000"/>
            </p14:xfrm>
          </p:contentPart>
        </mc:Choice>
        <mc:Fallback xmlns="">
          <p:pic>
            <p:nvPicPr>
              <p:cNvPr id="91" name="Tinta 90">
                <a:extLst>
                  <a:ext uri="{FF2B5EF4-FFF2-40B4-BE49-F238E27FC236}">
                    <a16:creationId xmlns:a16="http://schemas.microsoft.com/office/drawing/2014/main" id="{BD312A40-42F1-263B-0DAF-5AF295075CF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0069560" y="5080590"/>
                <a:ext cx="126720" cy="255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Agrupar 93">
            <a:extLst>
              <a:ext uri="{FF2B5EF4-FFF2-40B4-BE49-F238E27FC236}">
                <a16:creationId xmlns:a16="http://schemas.microsoft.com/office/drawing/2014/main" id="{674B27A7-EA74-52E6-56AF-6452D6D56FDA}"/>
              </a:ext>
            </a:extLst>
          </p:cNvPr>
          <p:cNvGrpSpPr/>
          <p:nvPr/>
        </p:nvGrpSpPr>
        <p:grpSpPr>
          <a:xfrm>
            <a:off x="8670600" y="5415390"/>
            <a:ext cx="149760" cy="280800"/>
            <a:chOff x="8670600" y="5415390"/>
            <a:chExt cx="14976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2" name="Tinta 91">
                  <a:extLst>
                    <a:ext uri="{FF2B5EF4-FFF2-40B4-BE49-F238E27FC236}">
                      <a16:creationId xmlns:a16="http://schemas.microsoft.com/office/drawing/2014/main" id="{87EA3DA6-8B44-F3BB-312D-7C455E394184}"/>
                    </a:ext>
                  </a:extLst>
                </p14:cNvPr>
                <p14:cNvContentPartPr/>
                <p14:nvPr/>
              </p14:nvContentPartPr>
              <p14:xfrm>
                <a:off x="8670600" y="5577750"/>
                <a:ext cx="16200" cy="118440"/>
              </p14:xfrm>
            </p:contentPart>
          </mc:Choice>
          <mc:Fallback xmlns="">
            <p:pic>
              <p:nvPicPr>
                <p:cNvPr id="92" name="Tinta 91">
                  <a:extLst>
                    <a:ext uri="{FF2B5EF4-FFF2-40B4-BE49-F238E27FC236}">
                      <a16:creationId xmlns:a16="http://schemas.microsoft.com/office/drawing/2014/main" id="{87EA3DA6-8B44-F3BB-312D-7C455E39418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664480" y="5571630"/>
                  <a:ext cx="28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3" name="Tinta 92">
                  <a:extLst>
                    <a:ext uri="{FF2B5EF4-FFF2-40B4-BE49-F238E27FC236}">
                      <a16:creationId xmlns:a16="http://schemas.microsoft.com/office/drawing/2014/main" id="{B551968F-CE4B-2704-E2AE-5BEC25BE0D01}"/>
                    </a:ext>
                  </a:extLst>
                </p14:cNvPr>
                <p14:cNvContentPartPr/>
                <p14:nvPr/>
              </p14:nvContentPartPr>
              <p14:xfrm>
                <a:off x="8767080" y="5415390"/>
                <a:ext cx="53280" cy="200880"/>
              </p14:xfrm>
            </p:contentPart>
          </mc:Choice>
          <mc:Fallback xmlns="">
            <p:pic>
              <p:nvPicPr>
                <p:cNvPr id="93" name="Tinta 92">
                  <a:extLst>
                    <a:ext uri="{FF2B5EF4-FFF2-40B4-BE49-F238E27FC236}">
                      <a16:creationId xmlns:a16="http://schemas.microsoft.com/office/drawing/2014/main" id="{B551968F-CE4B-2704-E2AE-5BEC25BE0D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60960" y="5409270"/>
                  <a:ext cx="6552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Tinta 94">
                <a:extLst>
                  <a:ext uri="{FF2B5EF4-FFF2-40B4-BE49-F238E27FC236}">
                    <a16:creationId xmlns:a16="http://schemas.microsoft.com/office/drawing/2014/main" id="{FF4BFC9F-F675-C5E3-85FF-7662BBCEBE7F}"/>
                  </a:ext>
                </a:extLst>
              </p14:cNvPr>
              <p14:cNvContentPartPr/>
              <p14:nvPr/>
            </p14:nvContentPartPr>
            <p14:xfrm>
              <a:off x="6259320" y="3841470"/>
              <a:ext cx="175680" cy="243000"/>
            </p14:xfrm>
          </p:contentPart>
        </mc:Choice>
        <mc:Fallback xmlns="">
          <p:pic>
            <p:nvPicPr>
              <p:cNvPr id="95" name="Tinta 94">
                <a:extLst>
                  <a:ext uri="{FF2B5EF4-FFF2-40B4-BE49-F238E27FC236}">
                    <a16:creationId xmlns:a16="http://schemas.microsoft.com/office/drawing/2014/main" id="{FF4BFC9F-F675-C5E3-85FF-7662BBCEBE7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253200" y="3835350"/>
                <a:ext cx="1879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Tinta 95">
                <a:extLst>
                  <a:ext uri="{FF2B5EF4-FFF2-40B4-BE49-F238E27FC236}">
                    <a16:creationId xmlns:a16="http://schemas.microsoft.com/office/drawing/2014/main" id="{FD286A01-0694-819F-B0B6-525CEE5FBC37}"/>
                  </a:ext>
                </a:extLst>
              </p14:cNvPr>
              <p14:cNvContentPartPr/>
              <p14:nvPr/>
            </p14:nvContentPartPr>
            <p14:xfrm>
              <a:off x="9509040" y="3813390"/>
              <a:ext cx="198360" cy="258840"/>
            </p14:xfrm>
          </p:contentPart>
        </mc:Choice>
        <mc:Fallback xmlns="">
          <p:pic>
            <p:nvPicPr>
              <p:cNvPr id="96" name="Tinta 95">
                <a:extLst>
                  <a:ext uri="{FF2B5EF4-FFF2-40B4-BE49-F238E27FC236}">
                    <a16:creationId xmlns:a16="http://schemas.microsoft.com/office/drawing/2014/main" id="{FD286A01-0694-819F-B0B6-525CEE5FBC3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502920" y="3807270"/>
                <a:ext cx="21060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Agrupar 98">
            <a:extLst>
              <a:ext uri="{FF2B5EF4-FFF2-40B4-BE49-F238E27FC236}">
                <a16:creationId xmlns:a16="http://schemas.microsoft.com/office/drawing/2014/main" id="{025BB688-AB67-F631-82D8-304EE9ACB6FD}"/>
              </a:ext>
            </a:extLst>
          </p:cNvPr>
          <p:cNvGrpSpPr/>
          <p:nvPr/>
        </p:nvGrpSpPr>
        <p:grpSpPr>
          <a:xfrm>
            <a:off x="9717120" y="3819510"/>
            <a:ext cx="263880" cy="315720"/>
            <a:chOff x="9717120" y="3819510"/>
            <a:chExt cx="26388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7" name="Tinta 96">
                  <a:extLst>
                    <a:ext uri="{FF2B5EF4-FFF2-40B4-BE49-F238E27FC236}">
                      <a16:creationId xmlns:a16="http://schemas.microsoft.com/office/drawing/2014/main" id="{004AF19A-64CE-4158-47AC-EC2BE555448F}"/>
                    </a:ext>
                  </a:extLst>
                </p14:cNvPr>
                <p14:cNvContentPartPr/>
                <p14:nvPr/>
              </p14:nvContentPartPr>
              <p14:xfrm>
                <a:off x="9717120" y="3988710"/>
                <a:ext cx="87480" cy="146520"/>
              </p14:xfrm>
            </p:contentPart>
          </mc:Choice>
          <mc:Fallback xmlns="">
            <p:pic>
              <p:nvPicPr>
                <p:cNvPr id="97" name="Tinta 96">
                  <a:extLst>
                    <a:ext uri="{FF2B5EF4-FFF2-40B4-BE49-F238E27FC236}">
                      <a16:creationId xmlns:a16="http://schemas.microsoft.com/office/drawing/2014/main" id="{004AF19A-64CE-4158-47AC-EC2BE55544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711000" y="3982590"/>
                  <a:ext cx="99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7ACFA7ED-CADC-9BE7-3DE0-4476957C3057}"/>
                    </a:ext>
                  </a:extLst>
                </p14:cNvPr>
                <p14:cNvContentPartPr/>
                <p14:nvPr/>
              </p14:nvContentPartPr>
              <p14:xfrm>
                <a:off x="9910800" y="3819510"/>
                <a:ext cx="70200" cy="21060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7ACFA7ED-CADC-9BE7-3DE0-4476957C30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04680" y="3813390"/>
                  <a:ext cx="8244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F076A9FD-8AF9-913E-1534-766444F01ABB}"/>
              </a:ext>
            </a:extLst>
          </p:cNvPr>
          <p:cNvGrpSpPr/>
          <p:nvPr/>
        </p:nvGrpSpPr>
        <p:grpSpPr>
          <a:xfrm>
            <a:off x="6480000" y="3832470"/>
            <a:ext cx="297720" cy="350280"/>
            <a:chOff x="6480000" y="3832470"/>
            <a:chExt cx="29772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DDBC6EF6-E071-4CF0-81DD-5B8D33B24787}"/>
                    </a:ext>
                  </a:extLst>
                </p14:cNvPr>
                <p14:cNvContentPartPr/>
                <p14:nvPr/>
              </p14:nvContentPartPr>
              <p14:xfrm>
                <a:off x="6480000" y="4034790"/>
                <a:ext cx="69840" cy="9144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DDBC6EF6-E071-4CF0-81DD-5B8D33B247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73880" y="4028670"/>
                  <a:ext cx="82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1" name="Tinta 100">
                  <a:extLst>
                    <a:ext uri="{FF2B5EF4-FFF2-40B4-BE49-F238E27FC236}">
                      <a16:creationId xmlns:a16="http://schemas.microsoft.com/office/drawing/2014/main" id="{9AEECB05-C081-B26F-09DB-2C865B64F5DA}"/>
                    </a:ext>
                  </a:extLst>
                </p14:cNvPr>
                <p14:cNvContentPartPr/>
                <p14:nvPr/>
              </p14:nvContentPartPr>
              <p14:xfrm>
                <a:off x="6667200" y="3832470"/>
                <a:ext cx="110520" cy="350280"/>
              </p14:xfrm>
            </p:contentPart>
          </mc:Choice>
          <mc:Fallback xmlns="">
            <p:pic>
              <p:nvPicPr>
                <p:cNvPr id="101" name="Tinta 100">
                  <a:extLst>
                    <a:ext uri="{FF2B5EF4-FFF2-40B4-BE49-F238E27FC236}">
                      <a16:creationId xmlns:a16="http://schemas.microsoft.com/office/drawing/2014/main" id="{9AEECB05-C081-B26F-09DB-2C865B64F5D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61080" y="3826350"/>
                  <a:ext cx="122760" cy="362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44868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81C03283-21EA-2BCD-B82E-66E8C57590E2}"/>
              </a:ext>
            </a:extLst>
          </p:cNvPr>
          <p:cNvSpPr txBox="1"/>
          <p:nvPr/>
        </p:nvSpPr>
        <p:spPr>
          <a:xfrm>
            <a:off x="160020" y="171450"/>
            <a:ext cx="32004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Aula</a:t>
            </a:r>
          </a:p>
          <a:p>
            <a:r>
              <a:rPr lang="pt-BR" sz="3200" dirty="0"/>
              <a:t>UC</a:t>
            </a:r>
          </a:p>
          <a:p>
            <a:r>
              <a:rPr lang="pt-BR" sz="3200" dirty="0"/>
              <a:t>Docente</a:t>
            </a:r>
          </a:p>
          <a:p>
            <a:r>
              <a:rPr lang="pt-BR" sz="3200" dirty="0"/>
              <a:t>Sala</a:t>
            </a:r>
          </a:p>
          <a:p>
            <a:r>
              <a:rPr lang="pt-BR" sz="3200" dirty="0"/>
              <a:t>Turma</a:t>
            </a:r>
          </a:p>
          <a:p>
            <a:r>
              <a:rPr lang="pt-BR" sz="3200" dirty="0"/>
              <a:t>Curso</a:t>
            </a:r>
          </a:p>
          <a:p>
            <a:r>
              <a:rPr lang="pt-BR" sz="3200" dirty="0" err="1"/>
              <a:t>Periodo</a:t>
            </a:r>
            <a:endParaRPr lang="pt-BR" sz="3200" dirty="0"/>
          </a:p>
          <a:p>
            <a:r>
              <a:rPr lang="pt-BR" sz="3200" dirty="0"/>
              <a:t>Competência</a:t>
            </a:r>
          </a:p>
          <a:p>
            <a:r>
              <a:rPr lang="pt-BR" sz="3200" dirty="0" err="1"/>
              <a:t>CargaHorária</a:t>
            </a:r>
            <a:endParaRPr lang="pt-BR" sz="3200" dirty="0"/>
          </a:p>
          <a:p>
            <a:r>
              <a:rPr lang="pt-BR" sz="3200" dirty="0"/>
              <a:t>Usuário</a:t>
            </a:r>
          </a:p>
          <a:p>
            <a:r>
              <a:rPr lang="pt-BR" sz="3200" dirty="0"/>
              <a:t>Feriado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C59575D3-AF41-CED9-3589-175DC130A1CF}"/>
                  </a:ext>
                </a:extLst>
              </p14:cNvPr>
              <p14:cNvContentPartPr/>
              <p14:nvPr/>
            </p14:nvContentPartPr>
            <p14:xfrm>
              <a:off x="177120" y="3371670"/>
              <a:ext cx="1659240" cy="12240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C59575D3-AF41-CED9-3589-175DC130A1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1000" y="3365550"/>
                <a:ext cx="16714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Tinta 5">
                <a:extLst>
                  <a:ext uri="{FF2B5EF4-FFF2-40B4-BE49-F238E27FC236}">
                    <a16:creationId xmlns:a16="http://schemas.microsoft.com/office/drawing/2014/main" id="{9322C03B-9A63-CA00-CAF8-DB4658B1033E}"/>
                  </a:ext>
                </a:extLst>
              </p14:cNvPr>
              <p14:cNvContentPartPr/>
              <p14:nvPr/>
            </p14:nvContentPartPr>
            <p14:xfrm>
              <a:off x="216720" y="4377510"/>
              <a:ext cx="2650320" cy="109800"/>
            </p14:xfrm>
          </p:contentPart>
        </mc:Choice>
        <mc:Fallback xmlns="">
          <p:pic>
            <p:nvPicPr>
              <p:cNvPr id="6" name="Tinta 5">
                <a:extLst>
                  <a:ext uri="{FF2B5EF4-FFF2-40B4-BE49-F238E27FC236}">
                    <a16:creationId xmlns:a16="http://schemas.microsoft.com/office/drawing/2014/main" id="{9322C03B-9A63-CA00-CAF8-DB4658B103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600" y="4371390"/>
                <a:ext cx="2662560" cy="12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97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6BBE237-5AA5-EEDE-4548-CA1E221E9080}"/>
              </a:ext>
            </a:extLst>
          </p:cNvPr>
          <p:cNvSpPr/>
          <p:nvPr/>
        </p:nvSpPr>
        <p:spPr>
          <a:xfrm>
            <a:off x="4366260" y="291462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Aula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568182-7E23-18F9-8862-00CADBDEBD29}"/>
              </a:ext>
            </a:extLst>
          </p:cNvPr>
          <p:cNvSpPr/>
          <p:nvPr/>
        </p:nvSpPr>
        <p:spPr>
          <a:xfrm>
            <a:off x="4366260" y="467478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FA6719-DEA8-2BB8-9B74-122DD6B64C1B}"/>
              </a:ext>
            </a:extLst>
          </p:cNvPr>
          <p:cNvSpPr/>
          <p:nvPr/>
        </p:nvSpPr>
        <p:spPr>
          <a:xfrm>
            <a:off x="354330" y="292608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Docente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0A7021-9A72-9F7D-D611-96BED12C67B9}"/>
              </a:ext>
            </a:extLst>
          </p:cNvPr>
          <p:cNvSpPr/>
          <p:nvPr/>
        </p:nvSpPr>
        <p:spPr>
          <a:xfrm>
            <a:off x="4366260" y="93726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Sala</a:t>
            </a:r>
            <a:endParaRPr lang="pt-BR" sz="180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EFCB9F-5305-BAB1-7E2B-4D9D7F9A9C25}"/>
              </a:ext>
            </a:extLst>
          </p:cNvPr>
          <p:cNvSpPr/>
          <p:nvPr/>
        </p:nvSpPr>
        <p:spPr>
          <a:xfrm>
            <a:off x="8557262" y="292605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Turma</a:t>
            </a:r>
            <a:endParaRPr lang="pt-BR" sz="18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9A0F20-8935-60F9-204E-31DAD25B5A72}"/>
              </a:ext>
            </a:extLst>
          </p:cNvPr>
          <p:cNvSpPr/>
          <p:nvPr/>
        </p:nvSpPr>
        <p:spPr>
          <a:xfrm>
            <a:off x="8557262" y="46862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Curso</a:t>
            </a:r>
            <a:endParaRPr lang="pt-BR" sz="18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C2E3AB-094D-90EC-366D-13F8E39AE870}"/>
              </a:ext>
            </a:extLst>
          </p:cNvPr>
          <p:cNvSpPr/>
          <p:nvPr/>
        </p:nvSpPr>
        <p:spPr>
          <a:xfrm>
            <a:off x="354330" y="46748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Competência</a:t>
            </a:r>
            <a:endParaRPr lang="pt-BR" sz="18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3A5987-8468-1F30-6623-98F933379B80}"/>
              </a:ext>
            </a:extLst>
          </p:cNvPr>
          <p:cNvSpPr/>
          <p:nvPr/>
        </p:nvSpPr>
        <p:spPr>
          <a:xfrm>
            <a:off x="9745982" y="1274445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Usuário</a:t>
            </a:r>
            <a:endParaRPr lang="pt-BR" sz="180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8488E6F-197B-1D94-979B-5286F7E297A9}"/>
              </a:ext>
            </a:extLst>
          </p:cNvPr>
          <p:cNvSpPr/>
          <p:nvPr/>
        </p:nvSpPr>
        <p:spPr>
          <a:xfrm>
            <a:off x="9745982" y="1943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/>
              <a:t>Feriado</a:t>
            </a:r>
            <a:endParaRPr lang="pt-BR" sz="18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CF4591-32F8-3075-8159-62D5C8D09BF2}"/>
              </a:ext>
            </a:extLst>
          </p:cNvPr>
          <p:cNvCxnSpPr>
            <a:stCxn id="8" idx="2"/>
            <a:endCxn id="2" idx="0"/>
          </p:cNvCxnSpPr>
          <p:nvPr/>
        </p:nvCxnSpPr>
        <p:spPr>
          <a:xfrm>
            <a:off x="5292090" y="1634490"/>
            <a:ext cx="0" cy="128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B6E539-C6F0-0661-62BB-0A86DE6B1846}"/>
              </a:ext>
            </a:extLst>
          </p:cNvPr>
          <p:cNvCxnSpPr>
            <a:stCxn id="7" idx="3"/>
            <a:endCxn id="2" idx="1"/>
          </p:cNvCxnSpPr>
          <p:nvPr/>
        </p:nvCxnSpPr>
        <p:spPr>
          <a:xfrm flipV="1">
            <a:off x="2205990" y="3263235"/>
            <a:ext cx="2160270" cy="11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DE7F38-F0F8-C447-FDC8-59B431F5E650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1280160" y="3623310"/>
            <a:ext cx="0" cy="10515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C1CC284-669C-5CFD-A8B5-CF9C5581322A}"/>
              </a:ext>
            </a:extLst>
          </p:cNvPr>
          <p:cNvCxnSpPr>
            <a:stCxn id="11" idx="3"/>
            <a:endCxn id="3" idx="1"/>
          </p:cNvCxnSpPr>
          <p:nvPr/>
        </p:nvCxnSpPr>
        <p:spPr>
          <a:xfrm flipV="1">
            <a:off x="2205990" y="5023395"/>
            <a:ext cx="2160270" cy="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2D37397-6C0B-EC9D-78EB-F43B2458ACB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92090" y="3611850"/>
            <a:ext cx="0" cy="1062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6DDC406-0967-5EDA-9501-C67383046945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6217920" y="5023395"/>
            <a:ext cx="2339342" cy="11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4C28409-5EF7-C5DE-C1B3-D6E3AF36D36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483092" y="3623280"/>
            <a:ext cx="0" cy="1062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2790349-2AE2-705C-9F76-C62FF1EE78D0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6217920" y="3263235"/>
            <a:ext cx="2339342" cy="11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6CC2DC5A-F982-56B5-D11C-90DE4FE3FF7D}"/>
              </a:ext>
            </a:extLst>
          </p:cNvPr>
          <p:cNvSpPr/>
          <p:nvPr/>
        </p:nvSpPr>
        <p:spPr>
          <a:xfrm>
            <a:off x="4309110" y="1978684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9" name="Losango 28">
            <a:extLst>
              <a:ext uri="{FF2B5EF4-FFF2-40B4-BE49-F238E27FC236}">
                <a16:creationId xmlns:a16="http://schemas.microsoft.com/office/drawing/2014/main" id="{2C8ECF58-D5AC-FDA1-E2C3-D63A5C2638B1}"/>
              </a:ext>
            </a:extLst>
          </p:cNvPr>
          <p:cNvSpPr/>
          <p:nvPr/>
        </p:nvSpPr>
        <p:spPr>
          <a:xfrm>
            <a:off x="2312670" y="2920366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48FCD7D8-5C1C-EDCF-7A23-DD671A734AB2}"/>
              </a:ext>
            </a:extLst>
          </p:cNvPr>
          <p:cNvSpPr/>
          <p:nvPr/>
        </p:nvSpPr>
        <p:spPr>
          <a:xfrm>
            <a:off x="2335530" y="4660313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A8FE0EB6-59E2-CCE6-91EB-4725EE5FF6C9}"/>
              </a:ext>
            </a:extLst>
          </p:cNvPr>
          <p:cNvSpPr/>
          <p:nvPr/>
        </p:nvSpPr>
        <p:spPr>
          <a:xfrm>
            <a:off x="6431280" y="4671833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2" name="Losango 31">
            <a:extLst>
              <a:ext uri="{FF2B5EF4-FFF2-40B4-BE49-F238E27FC236}">
                <a16:creationId xmlns:a16="http://schemas.microsoft.com/office/drawing/2014/main" id="{75EDB118-E848-5282-3339-686224714F11}"/>
              </a:ext>
            </a:extLst>
          </p:cNvPr>
          <p:cNvSpPr/>
          <p:nvPr/>
        </p:nvSpPr>
        <p:spPr>
          <a:xfrm>
            <a:off x="6412229" y="291462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5" name="Losango 34">
            <a:extLst>
              <a:ext uri="{FF2B5EF4-FFF2-40B4-BE49-F238E27FC236}">
                <a16:creationId xmlns:a16="http://schemas.microsoft.com/office/drawing/2014/main" id="{5BC83A05-269A-0D86-57ED-0576715361DB}"/>
              </a:ext>
            </a:extLst>
          </p:cNvPr>
          <p:cNvSpPr/>
          <p:nvPr/>
        </p:nvSpPr>
        <p:spPr>
          <a:xfrm>
            <a:off x="4309110" y="378897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6" name="Losango 35">
            <a:extLst>
              <a:ext uri="{FF2B5EF4-FFF2-40B4-BE49-F238E27FC236}">
                <a16:creationId xmlns:a16="http://schemas.microsoft.com/office/drawing/2014/main" id="{451E58C1-F211-0266-AC86-A1FE02A9A40B}"/>
              </a:ext>
            </a:extLst>
          </p:cNvPr>
          <p:cNvSpPr/>
          <p:nvPr/>
        </p:nvSpPr>
        <p:spPr>
          <a:xfrm>
            <a:off x="297180" y="377745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7" name="Losango 36">
            <a:extLst>
              <a:ext uri="{FF2B5EF4-FFF2-40B4-BE49-F238E27FC236}">
                <a16:creationId xmlns:a16="http://schemas.microsoft.com/office/drawing/2014/main" id="{B946BCA2-28B8-256B-5033-09909A23D93A}"/>
              </a:ext>
            </a:extLst>
          </p:cNvPr>
          <p:cNvSpPr/>
          <p:nvPr/>
        </p:nvSpPr>
        <p:spPr>
          <a:xfrm>
            <a:off x="8507734" y="377745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38BEF4AE-65F7-A484-89B5-983214FC3F2C}"/>
                  </a:ext>
                </a:extLst>
              </p14:cNvPr>
              <p14:cNvContentPartPr/>
              <p14:nvPr/>
            </p14:nvContentPartPr>
            <p14:xfrm>
              <a:off x="4571640" y="1691550"/>
              <a:ext cx="12240" cy="1202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38BEF4AE-65F7-A484-89B5-983214FC3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520" y="1685430"/>
                <a:ext cx="244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B0E08062-4CF1-4ED9-35B5-A5601B906B6B}"/>
                  </a:ext>
                </a:extLst>
              </p14:cNvPr>
              <p14:cNvContentPartPr/>
              <p14:nvPr/>
            </p14:nvContentPartPr>
            <p14:xfrm>
              <a:off x="4433760" y="2625750"/>
              <a:ext cx="155160" cy="18648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B0E08062-4CF1-4ED9-35B5-A5601B906B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7640" y="2619630"/>
                <a:ext cx="167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41E1036D-FAC7-F635-4305-490E2A438E85}"/>
                  </a:ext>
                </a:extLst>
              </p14:cNvPr>
              <p14:cNvContentPartPr/>
              <p14:nvPr/>
            </p14:nvContentPartPr>
            <p14:xfrm>
              <a:off x="4642560" y="2788830"/>
              <a:ext cx="20880" cy="2088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41E1036D-FAC7-F635-4305-490E2A438E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6440" y="2782710"/>
                <a:ext cx="33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A57C29-3E25-4968-C781-4A9FEF9336AB}"/>
              </a:ext>
            </a:extLst>
          </p:cNvPr>
          <p:cNvGrpSpPr/>
          <p:nvPr/>
        </p:nvGrpSpPr>
        <p:grpSpPr>
          <a:xfrm>
            <a:off x="4754160" y="2628270"/>
            <a:ext cx="12240" cy="148320"/>
            <a:chOff x="4754160" y="2628270"/>
            <a:chExt cx="122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A7191EF-413B-1C6E-E0F3-AC6460179C2A}"/>
                    </a:ext>
                  </a:extLst>
                </p14:cNvPr>
                <p14:cNvContentPartPr/>
                <p14:nvPr/>
              </p14:nvContentPartPr>
              <p14:xfrm>
                <a:off x="4754520" y="2628270"/>
                <a:ext cx="360" cy="1249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A7191EF-413B-1C6E-E0F3-AC6460179C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8400" y="2622150"/>
                  <a:ext cx="12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0BE916B-250F-8C4D-5D9D-FD1BB5D05E5B}"/>
                    </a:ext>
                  </a:extLst>
                </p14:cNvPr>
                <p14:cNvContentPartPr/>
                <p14:nvPr/>
              </p14:nvContentPartPr>
              <p14:xfrm>
                <a:off x="4754160" y="2628270"/>
                <a:ext cx="12240" cy="1483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0BE916B-250F-8C4D-5D9D-FD1BB5D05E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48040" y="2622150"/>
                  <a:ext cx="24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A7D1D47-4CF1-3A00-1D9C-278FC6C49C0D}"/>
              </a:ext>
            </a:extLst>
          </p:cNvPr>
          <p:cNvGrpSpPr/>
          <p:nvPr/>
        </p:nvGrpSpPr>
        <p:grpSpPr>
          <a:xfrm>
            <a:off x="4601520" y="1702710"/>
            <a:ext cx="130680" cy="203400"/>
            <a:chOff x="4601520" y="1702710"/>
            <a:chExt cx="1306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7AFD89C-9729-BD50-B7E0-E8D34F2E2CA0}"/>
                    </a:ext>
                  </a:extLst>
                </p14:cNvPr>
                <p14:cNvContentPartPr/>
                <p14:nvPr/>
              </p14:nvContentPartPr>
              <p14:xfrm>
                <a:off x="4601520" y="1794150"/>
                <a:ext cx="39240" cy="67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7AFD89C-9729-BD50-B7E0-E8D34F2E2C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5400" y="1788030"/>
                  <a:ext cx="51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25388D3-044C-8170-CB57-958DCBE74EC2}"/>
                    </a:ext>
                  </a:extLst>
                </p14:cNvPr>
                <p14:cNvContentPartPr/>
                <p14:nvPr/>
              </p14:nvContentPartPr>
              <p14:xfrm>
                <a:off x="4731840" y="1702710"/>
                <a:ext cx="360" cy="2034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25388D3-044C-8170-CB57-958DCBE74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5720" y="1696590"/>
                  <a:ext cx="1260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FB648DB4-A49D-177A-1072-351E8A3B8162}"/>
                  </a:ext>
                </a:extLst>
              </p14:cNvPr>
              <p14:cNvContentPartPr/>
              <p14:nvPr/>
            </p14:nvContentPartPr>
            <p14:xfrm>
              <a:off x="6332040" y="2788830"/>
              <a:ext cx="360" cy="1828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FB648DB4-A49D-177A-1072-351E8A3B81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5920" y="2782710"/>
                <a:ext cx="126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CDAE868-FA51-877A-EE1F-24C58009F30B}"/>
              </a:ext>
            </a:extLst>
          </p:cNvPr>
          <p:cNvGrpSpPr/>
          <p:nvPr/>
        </p:nvGrpSpPr>
        <p:grpSpPr>
          <a:xfrm>
            <a:off x="8160480" y="2742750"/>
            <a:ext cx="103680" cy="249840"/>
            <a:chOff x="8160480" y="2742750"/>
            <a:chExt cx="1036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EBF8F9D8-E40E-5911-D052-A0FA9A77FB06}"/>
                    </a:ext>
                  </a:extLst>
                </p14:cNvPr>
                <p14:cNvContentPartPr/>
                <p14:nvPr/>
              </p14:nvContentPartPr>
              <p14:xfrm>
                <a:off x="8160480" y="2742750"/>
                <a:ext cx="360" cy="1821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EBF8F9D8-E40E-5911-D052-A0FA9A77FB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4360" y="2736630"/>
                  <a:ext cx="12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9EBF6FCD-9B6A-5CE3-4A85-64D0058D0171}"/>
                    </a:ext>
                  </a:extLst>
                </p14:cNvPr>
                <p14:cNvContentPartPr/>
                <p14:nvPr/>
              </p14:nvContentPartPr>
              <p14:xfrm>
                <a:off x="8219160" y="2914470"/>
                <a:ext cx="45000" cy="781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9EBF6FCD-9B6A-5CE3-4A85-64D0058D01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3040" y="2908350"/>
                  <a:ext cx="57240" cy="9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5926486F-4085-8427-E4F1-AEB695F1F2FC}"/>
                  </a:ext>
                </a:extLst>
              </p14:cNvPr>
              <p14:cNvContentPartPr/>
              <p14:nvPr/>
            </p14:nvContentPartPr>
            <p14:xfrm>
              <a:off x="8411040" y="2731590"/>
              <a:ext cx="24120" cy="1681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5926486F-4085-8427-E4F1-AEB695F1F2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04920" y="2725470"/>
                <a:ext cx="36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52880738-305B-6E2B-7443-7FF909504FB5}"/>
                  </a:ext>
                </a:extLst>
              </p14:cNvPr>
              <p14:cNvContentPartPr/>
              <p14:nvPr/>
            </p14:nvContentPartPr>
            <p14:xfrm>
              <a:off x="6393960" y="2925630"/>
              <a:ext cx="41040" cy="7884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52880738-305B-6E2B-7443-7FF909504F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7840" y="2919510"/>
                <a:ext cx="53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DC1F3320-6D73-623D-C43E-5795D9C5B068}"/>
                  </a:ext>
                </a:extLst>
              </p14:cNvPr>
              <p14:cNvContentPartPr/>
              <p14:nvPr/>
            </p14:nvContentPartPr>
            <p14:xfrm>
              <a:off x="6537600" y="2731230"/>
              <a:ext cx="185400" cy="16200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DC1F3320-6D73-623D-C43E-5795D9C5B0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1480" y="2725110"/>
                <a:ext cx="197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E5AB2A70-561E-7436-3E8A-71949FBEF6B7}"/>
                  </a:ext>
                </a:extLst>
              </p14:cNvPr>
              <p14:cNvContentPartPr/>
              <p14:nvPr/>
            </p14:nvContentPartPr>
            <p14:xfrm>
              <a:off x="5771880" y="3634470"/>
              <a:ext cx="9360" cy="13644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E5AB2A70-561E-7436-3E8A-71949FBEF6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65760" y="3628350"/>
                <a:ext cx="2160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935974-016E-1F60-1265-6F5AB315E959}"/>
              </a:ext>
            </a:extLst>
          </p:cNvPr>
          <p:cNvGrpSpPr/>
          <p:nvPr/>
        </p:nvGrpSpPr>
        <p:grpSpPr>
          <a:xfrm>
            <a:off x="5760360" y="4431870"/>
            <a:ext cx="183240" cy="230040"/>
            <a:chOff x="5760360" y="4431870"/>
            <a:chExt cx="1832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5DEF0EB5-CA31-3D26-338C-535D4CE8196F}"/>
                    </a:ext>
                  </a:extLst>
                </p14:cNvPr>
                <p14:cNvContentPartPr/>
                <p14:nvPr/>
              </p14:nvContentPartPr>
              <p14:xfrm>
                <a:off x="5760360" y="4431870"/>
                <a:ext cx="36000" cy="1731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5DEF0EB5-CA31-3D26-338C-535D4CE819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4240" y="4425750"/>
                  <a:ext cx="482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398BC9E-38C4-21DF-B785-AC13651645E6}"/>
                    </a:ext>
                  </a:extLst>
                </p14:cNvPr>
                <p14:cNvContentPartPr/>
                <p14:nvPr/>
              </p14:nvContentPartPr>
              <p14:xfrm>
                <a:off x="5851800" y="4569030"/>
                <a:ext cx="12240" cy="928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398BC9E-38C4-21DF-B785-AC13651645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45680" y="4562910"/>
                  <a:ext cx="24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16D1AB7-0383-781F-F60E-63037217FF44}"/>
                    </a:ext>
                  </a:extLst>
                </p14:cNvPr>
                <p14:cNvContentPartPr/>
                <p14:nvPr/>
              </p14:nvContentPartPr>
              <p14:xfrm>
                <a:off x="5943240" y="4431870"/>
                <a:ext cx="360" cy="1515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16D1AB7-0383-781F-F60E-63037217FF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7120" y="4425750"/>
                  <a:ext cx="126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85A0D06-C607-0BF9-5ED4-C044D4307E68}"/>
              </a:ext>
            </a:extLst>
          </p:cNvPr>
          <p:cNvGrpSpPr/>
          <p:nvPr/>
        </p:nvGrpSpPr>
        <p:grpSpPr>
          <a:xfrm>
            <a:off x="5811480" y="3645990"/>
            <a:ext cx="293760" cy="232560"/>
            <a:chOff x="5811480" y="3645990"/>
            <a:chExt cx="293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16F53C0-4157-9ECD-21D7-6CFD4F6CC67A}"/>
                    </a:ext>
                  </a:extLst>
                </p14:cNvPr>
                <p14:cNvContentPartPr/>
                <p14:nvPr/>
              </p14:nvContentPartPr>
              <p14:xfrm>
                <a:off x="5811480" y="3748590"/>
                <a:ext cx="41040" cy="129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16F53C0-4157-9ECD-21D7-6CFD4F6CC6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5360" y="3742470"/>
                  <a:ext cx="5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9D0B26E-D4B7-F78B-1E81-A480A0DEDA17}"/>
                    </a:ext>
                  </a:extLst>
                </p14:cNvPr>
                <p14:cNvContentPartPr/>
                <p14:nvPr/>
              </p14:nvContentPartPr>
              <p14:xfrm>
                <a:off x="5931720" y="3645990"/>
                <a:ext cx="173520" cy="1911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9D0B26E-D4B7-F78B-1E81-A480A0DEDA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25600" y="3639870"/>
                  <a:ext cx="18576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C19141C-51B7-EE75-A508-A1E44024CBC7}"/>
                  </a:ext>
                </a:extLst>
              </p14:cNvPr>
              <p14:cNvContentPartPr/>
              <p14:nvPr/>
            </p14:nvContentPartPr>
            <p14:xfrm>
              <a:off x="8218080" y="5245830"/>
              <a:ext cx="11520" cy="15948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C19141C-51B7-EE75-A508-A1E44024CB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11960" y="5239710"/>
                <a:ext cx="23760" cy="17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C189DD2-831C-B489-0387-391BB8B0E714}"/>
              </a:ext>
            </a:extLst>
          </p:cNvPr>
          <p:cNvGrpSpPr/>
          <p:nvPr/>
        </p:nvGrpSpPr>
        <p:grpSpPr>
          <a:xfrm>
            <a:off x="6297840" y="5125230"/>
            <a:ext cx="252000" cy="262800"/>
            <a:chOff x="6297840" y="5125230"/>
            <a:chExt cx="2520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38F2D5FA-DC7C-22C3-28BC-6D09F097753B}"/>
                    </a:ext>
                  </a:extLst>
                </p14:cNvPr>
                <p14:cNvContentPartPr/>
                <p14:nvPr/>
              </p14:nvContentPartPr>
              <p14:xfrm>
                <a:off x="6297840" y="5125230"/>
                <a:ext cx="138240" cy="2368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38F2D5FA-DC7C-22C3-28BC-6D09F09775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91720" y="5119110"/>
                  <a:ext cx="150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8535347-4181-840C-5DE3-7C8C08D92BE1}"/>
                    </a:ext>
                  </a:extLst>
                </p14:cNvPr>
                <p14:cNvContentPartPr/>
                <p14:nvPr/>
              </p14:nvContentPartPr>
              <p14:xfrm>
                <a:off x="6510240" y="5291910"/>
                <a:ext cx="39600" cy="961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8535347-4181-840C-5DE3-7C8C08D92B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4120" y="5285790"/>
                  <a:ext cx="5184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941E34BE-8EB8-E26D-E612-5F771522B24C}"/>
                  </a:ext>
                </a:extLst>
              </p14:cNvPr>
              <p14:cNvContentPartPr/>
              <p14:nvPr/>
            </p14:nvContentPartPr>
            <p14:xfrm>
              <a:off x="6652080" y="5165910"/>
              <a:ext cx="360" cy="12960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941E34BE-8EB8-E26D-E612-5F771522B24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45960" y="5159790"/>
                <a:ext cx="12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D56C2F6-B5F3-1B67-A37C-0142AA9A8ABB}"/>
                  </a:ext>
                </a:extLst>
              </p14:cNvPr>
              <p14:cNvContentPartPr/>
              <p14:nvPr/>
            </p14:nvContentPartPr>
            <p14:xfrm>
              <a:off x="8209080" y="5371830"/>
              <a:ext cx="100440" cy="13716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D56C2F6-B5F3-1B67-A37C-0142AA9A8A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2960" y="5365710"/>
                <a:ext cx="1126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56BAAB76-A42A-F7FC-0D2B-C40A6F7514BA}"/>
                  </a:ext>
                </a:extLst>
              </p14:cNvPr>
              <p14:cNvContentPartPr/>
              <p14:nvPr/>
            </p14:nvContentPartPr>
            <p14:xfrm>
              <a:off x="8423640" y="5223150"/>
              <a:ext cx="12240" cy="1429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56BAAB76-A42A-F7FC-0D2B-C40A6F7514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7520" y="5217030"/>
                <a:ext cx="244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5E3D4605-9562-B33F-40C2-59606508E039}"/>
                  </a:ext>
                </a:extLst>
              </p14:cNvPr>
              <p14:cNvContentPartPr/>
              <p14:nvPr/>
            </p14:nvContentPartPr>
            <p14:xfrm>
              <a:off x="10290960" y="3702870"/>
              <a:ext cx="19440" cy="12492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5E3D4605-9562-B33F-40C2-59606508E0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84840" y="3696750"/>
                <a:ext cx="31680" cy="13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Agrupar 74">
            <a:extLst>
              <a:ext uri="{FF2B5EF4-FFF2-40B4-BE49-F238E27FC236}">
                <a16:creationId xmlns:a16="http://schemas.microsoft.com/office/drawing/2014/main" id="{88E6C2AF-1DE9-6656-A14D-1B3D80116934}"/>
              </a:ext>
            </a:extLst>
          </p:cNvPr>
          <p:cNvGrpSpPr/>
          <p:nvPr/>
        </p:nvGrpSpPr>
        <p:grpSpPr>
          <a:xfrm>
            <a:off x="10252440" y="4457430"/>
            <a:ext cx="114840" cy="221040"/>
            <a:chOff x="10252440" y="4457430"/>
            <a:chExt cx="114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8183A81-CF8C-10BE-2085-580E9C2EA0F0}"/>
                    </a:ext>
                  </a:extLst>
                </p14:cNvPr>
                <p14:cNvContentPartPr/>
                <p14:nvPr/>
              </p14:nvContentPartPr>
              <p14:xfrm>
                <a:off x="10252440" y="4480470"/>
                <a:ext cx="360" cy="125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8183A81-CF8C-10BE-2085-580E9C2EA0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46320" y="4474350"/>
                  <a:ext cx="12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0A9AAD6-1D2A-95A1-60AA-DF0A8D8FAA67}"/>
                    </a:ext>
                  </a:extLst>
                </p14:cNvPr>
                <p14:cNvContentPartPr/>
                <p14:nvPr/>
              </p14:nvContentPartPr>
              <p14:xfrm>
                <a:off x="10286640" y="4583430"/>
                <a:ext cx="34560" cy="950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0A9AAD6-1D2A-95A1-60AA-DF0A8D8FAA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80520" y="4577310"/>
                  <a:ext cx="468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4C3A60A-F864-9BF1-374F-1F8DA790E216}"/>
                    </a:ext>
                  </a:extLst>
                </p14:cNvPr>
                <p14:cNvContentPartPr/>
                <p14:nvPr/>
              </p14:nvContentPartPr>
              <p14:xfrm>
                <a:off x="10366920" y="4457430"/>
                <a:ext cx="360" cy="1807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4C3A60A-F864-9BF1-374F-1F8DA790E2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0800" y="4451310"/>
                  <a:ext cx="126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1662ECBE-F121-8FBB-6D55-2AF7EA986458}"/>
              </a:ext>
            </a:extLst>
          </p:cNvPr>
          <p:cNvGrpSpPr/>
          <p:nvPr/>
        </p:nvGrpSpPr>
        <p:grpSpPr>
          <a:xfrm>
            <a:off x="10306080" y="3654270"/>
            <a:ext cx="258120" cy="239400"/>
            <a:chOff x="10306080" y="3654270"/>
            <a:chExt cx="2581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34498E0-E95F-0885-16DD-A21E32615AD1}"/>
                    </a:ext>
                  </a:extLst>
                </p14:cNvPr>
                <p14:cNvContentPartPr/>
                <p14:nvPr/>
              </p14:nvContentPartPr>
              <p14:xfrm>
                <a:off x="10306080" y="3771630"/>
                <a:ext cx="61200" cy="1220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34498E0-E95F-0885-16DD-A21E32615A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99960" y="3765510"/>
                  <a:ext cx="734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28D84FA-C0FE-B036-0E71-08066C3A6B1A}"/>
                    </a:ext>
                  </a:extLst>
                </p14:cNvPr>
                <p14:cNvContentPartPr/>
                <p14:nvPr/>
              </p14:nvContentPartPr>
              <p14:xfrm>
                <a:off x="10401840" y="3654270"/>
                <a:ext cx="162360" cy="1782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28D84FA-C0FE-B036-0E71-08066C3A6B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95720" y="3648150"/>
                  <a:ext cx="17460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9" name="Tinta 78">
                <a:extLst>
                  <a:ext uri="{FF2B5EF4-FFF2-40B4-BE49-F238E27FC236}">
                    <a16:creationId xmlns:a16="http://schemas.microsoft.com/office/drawing/2014/main" id="{F71FD589-F98B-124A-216A-E8DB8EAF3074}"/>
                  </a:ext>
                </a:extLst>
              </p14:cNvPr>
              <p14:cNvContentPartPr/>
              <p14:nvPr/>
            </p14:nvContentPartPr>
            <p14:xfrm>
              <a:off x="2308680" y="2754270"/>
              <a:ext cx="360" cy="166320"/>
            </p14:xfrm>
          </p:contentPart>
        </mc:Choice>
        <mc:Fallback xmlns="">
          <p:pic>
            <p:nvPicPr>
              <p:cNvPr id="79" name="Tinta 78">
                <a:extLst>
                  <a:ext uri="{FF2B5EF4-FFF2-40B4-BE49-F238E27FC236}">
                    <a16:creationId xmlns:a16="http://schemas.microsoft.com/office/drawing/2014/main" id="{F71FD589-F98B-124A-216A-E8DB8EAF307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302560" y="2748150"/>
                <a:ext cx="1260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93D50B20-3F07-3DFC-3F82-05B36D98C761}"/>
                  </a:ext>
                </a:extLst>
              </p14:cNvPr>
              <p14:cNvContentPartPr/>
              <p14:nvPr/>
            </p14:nvContentPartPr>
            <p14:xfrm>
              <a:off x="3850920" y="2799630"/>
              <a:ext cx="153720" cy="23220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93D50B20-3F07-3DFC-3F82-05B36D98C76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44800" y="2793510"/>
                <a:ext cx="1659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A959F62A-E598-0AC1-141A-F2F8D1B8592B}"/>
              </a:ext>
            </a:extLst>
          </p:cNvPr>
          <p:cNvGrpSpPr/>
          <p:nvPr/>
        </p:nvGrpSpPr>
        <p:grpSpPr>
          <a:xfrm>
            <a:off x="3983760" y="2811510"/>
            <a:ext cx="165600" cy="223200"/>
            <a:chOff x="3983760" y="2811510"/>
            <a:chExt cx="1656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77B08276-8F69-19ED-C217-37C33845FD33}"/>
                    </a:ext>
                  </a:extLst>
                </p14:cNvPr>
                <p14:cNvContentPartPr/>
                <p14:nvPr/>
              </p14:nvContentPartPr>
              <p14:xfrm>
                <a:off x="3983760" y="2937150"/>
                <a:ext cx="96840" cy="975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77B08276-8F69-19ED-C217-37C33845FD3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77640" y="2931030"/>
                  <a:ext cx="109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4DAF91EF-9968-D07C-E752-B35DDE83C3B7}"/>
                    </a:ext>
                  </a:extLst>
                </p14:cNvPr>
                <p14:cNvContentPartPr/>
                <p14:nvPr/>
              </p14:nvContentPartPr>
              <p14:xfrm>
                <a:off x="4149000" y="2811510"/>
                <a:ext cx="360" cy="2178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4DAF91EF-9968-D07C-E752-B35DDE83C3B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42880" y="2805390"/>
                  <a:ext cx="1260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3415283E-224F-9B1E-8086-443E04E8E808}"/>
                  </a:ext>
                </a:extLst>
              </p14:cNvPr>
              <p14:cNvContentPartPr/>
              <p14:nvPr/>
            </p14:nvContentPartPr>
            <p14:xfrm>
              <a:off x="2346120" y="2891430"/>
              <a:ext cx="42840" cy="11952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3415283E-224F-9B1E-8086-443E04E8E80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340000" y="2885310"/>
                <a:ext cx="55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7607B984-2781-5A22-C09B-3FEA50C531AB}"/>
                  </a:ext>
                </a:extLst>
              </p14:cNvPr>
              <p14:cNvContentPartPr/>
              <p14:nvPr/>
            </p14:nvContentPartPr>
            <p14:xfrm>
              <a:off x="2514240" y="2754270"/>
              <a:ext cx="360" cy="18936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7607B984-2781-5A22-C09B-3FEA50C531A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508120" y="2748150"/>
                <a:ext cx="126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6" name="Tinta 85">
                <a:extLst>
                  <a:ext uri="{FF2B5EF4-FFF2-40B4-BE49-F238E27FC236}">
                    <a16:creationId xmlns:a16="http://schemas.microsoft.com/office/drawing/2014/main" id="{407FA3F8-2CD2-9739-0F8F-6CFBD48F8D51}"/>
                  </a:ext>
                </a:extLst>
              </p14:cNvPr>
              <p14:cNvContentPartPr/>
              <p14:nvPr/>
            </p14:nvContentPartPr>
            <p14:xfrm>
              <a:off x="1702440" y="3666870"/>
              <a:ext cx="24120" cy="112320"/>
            </p14:xfrm>
          </p:contentPart>
        </mc:Choice>
        <mc:Fallback xmlns="">
          <p:pic>
            <p:nvPicPr>
              <p:cNvPr id="86" name="Tinta 85">
                <a:extLst>
                  <a:ext uri="{FF2B5EF4-FFF2-40B4-BE49-F238E27FC236}">
                    <a16:creationId xmlns:a16="http://schemas.microsoft.com/office/drawing/2014/main" id="{407FA3F8-2CD2-9739-0F8F-6CFBD48F8D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96320" y="3660750"/>
                <a:ext cx="36360" cy="12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Agrupar 92">
            <a:extLst>
              <a:ext uri="{FF2B5EF4-FFF2-40B4-BE49-F238E27FC236}">
                <a16:creationId xmlns:a16="http://schemas.microsoft.com/office/drawing/2014/main" id="{59212048-7570-2F22-22B3-693FA828A70C}"/>
              </a:ext>
            </a:extLst>
          </p:cNvPr>
          <p:cNvGrpSpPr/>
          <p:nvPr/>
        </p:nvGrpSpPr>
        <p:grpSpPr>
          <a:xfrm>
            <a:off x="1668240" y="4394070"/>
            <a:ext cx="366120" cy="328320"/>
            <a:chOff x="1668240" y="4394070"/>
            <a:chExt cx="366120" cy="32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87" name="Tinta 86">
                  <a:extLst>
                    <a:ext uri="{FF2B5EF4-FFF2-40B4-BE49-F238E27FC236}">
                      <a16:creationId xmlns:a16="http://schemas.microsoft.com/office/drawing/2014/main" id="{BBBB13F7-3989-D202-4D63-A8AABDDA61F2}"/>
                    </a:ext>
                  </a:extLst>
                </p14:cNvPr>
                <p14:cNvContentPartPr/>
                <p14:nvPr/>
              </p14:nvContentPartPr>
              <p14:xfrm>
                <a:off x="1668240" y="4394070"/>
                <a:ext cx="185040" cy="220680"/>
              </p14:xfrm>
            </p:contentPart>
          </mc:Choice>
          <mc:Fallback xmlns="">
            <p:pic>
              <p:nvPicPr>
                <p:cNvPr id="87" name="Tinta 86">
                  <a:extLst>
                    <a:ext uri="{FF2B5EF4-FFF2-40B4-BE49-F238E27FC236}">
                      <a16:creationId xmlns:a16="http://schemas.microsoft.com/office/drawing/2014/main" id="{BBBB13F7-3989-D202-4D63-A8AABDDA61F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662120" y="4387950"/>
                  <a:ext cx="1972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88" name="Tinta 87">
                  <a:extLst>
                    <a:ext uri="{FF2B5EF4-FFF2-40B4-BE49-F238E27FC236}">
                      <a16:creationId xmlns:a16="http://schemas.microsoft.com/office/drawing/2014/main" id="{5D93F442-0138-54B6-12B1-91D9BD00CFC5}"/>
                    </a:ext>
                  </a:extLst>
                </p14:cNvPr>
                <p14:cNvContentPartPr/>
                <p14:nvPr/>
              </p14:nvContentPartPr>
              <p14:xfrm>
                <a:off x="1867680" y="4583430"/>
                <a:ext cx="55080" cy="138960"/>
              </p14:xfrm>
            </p:contentPart>
          </mc:Choice>
          <mc:Fallback xmlns="">
            <p:pic>
              <p:nvPicPr>
                <p:cNvPr id="88" name="Tinta 87">
                  <a:extLst>
                    <a:ext uri="{FF2B5EF4-FFF2-40B4-BE49-F238E27FC236}">
                      <a16:creationId xmlns:a16="http://schemas.microsoft.com/office/drawing/2014/main" id="{5D93F442-0138-54B6-12B1-91D9BD00CF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861560" y="4577310"/>
                  <a:ext cx="673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9" name="Tinta 88">
                  <a:extLst>
                    <a:ext uri="{FF2B5EF4-FFF2-40B4-BE49-F238E27FC236}">
                      <a16:creationId xmlns:a16="http://schemas.microsoft.com/office/drawing/2014/main" id="{A1D81EC3-85BA-48D7-E565-996BEF82A5BE}"/>
                    </a:ext>
                  </a:extLst>
                </p14:cNvPr>
                <p14:cNvContentPartPr/>
                <p14:nvPr/>
              </p14:nvContentPartPr>
              <p14:xfrm>
                <a:off x="2009880" y="4434750"/>
                <a:ext cx="24480" cy="243000"/>
              </p14:xfrm>
            </p:contentPart>
          </mc:Choice>
          <mc:Fallback xmlns="">
            <p:pic>
              <p:nvPicPr>
                <p:cNvPr id="89" name="Tinta 88">
                  <a:extLst>
                    <a:ext uri="{FF2B5EF4-FFF2-40B4-BE49-F238E27FC236}">
                      <a16:creationId xmlns:a16="http://schemas.microsoft.com/office/drawing/2014/main" id="{A1D81EC3-85BA-48D7-E565-996BEF82A5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03760" y="4428630"/>
                  <a:ext cx="3672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6F849F5E-B463-9C3B-9537-41739B9CE5E9}"/>
              </a:ext>
            </a:extLst>
          </p:cNvPr>
          <p:cNvGrpSpPr/>
          <p:nvPr/>
        </p:nvGrpSpPr>
        <p:grpSpPr>
          <a:xfrm>
            <a:off x="1775880" y="3663990"/>
            <a:ext cx="276120" cy="180000"/>
            <a:chOff x="1775880" y="3663990"/>
            <a:chExt cx="27612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0" name="Tinta 89">
                  <a:extLst>
                    <a:ext uri="{FF2B5EF4-FFF2-40B4-BE49-F238E27FC236}">
                      <a16:creationId xmlns:a16="http://schemas.microsoft.com/office/drawing/2014/main" id="{EBE9C224-4CC5-625B-94BE-A83FCA1C82BB}"/>
                    </a:ext>
                  </a:extLst>
                </p14:cNvPr>
                <p14:cNvContentPartPr/>
                <p14:nvPr/>
              </p14:nvContentPartPr>
              <p14:xfrm>
                <a:off x="1775880" y="3737430"/>
                <a:ext cx="41400" cy="106560"/>
              </p14:xfrm>
            </p:contentPart>
          </mc:Choice>
          <mc:Fallback xmlns="">
            <p:pic>
              <p:nvPicPr>
                <p:cNvPr id="90" name="Tinta 89">
                  <a:extLst>
                    <a:ext uri="{FF2B5EF4-FFF2-40B4-BE49-F238E27FC236}">
                      <a16:creationId xmlns:a16="http://schemas.microsoft.com/office/drawing/2014/main" id="{EBE9C224-4CC5-625B-94BE-A83FCA1C82B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69760" y="3731310"/>
                  <a:ext cx="536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1" name="Tinta 90">
                  <a:extLst>
                    <a:ext uri="{FF2B5EF4-FFF2-40B4-BE49-F238E27FC236}">
                      <a16:creationId xmlns:a16="http://schemas.microsoft.com/office/drawing/2014/main" id="{E76F6E4E-A14F-7B41-3583-C717213A12BB}"/>
                    </a:ext>
                  </a:extLst>
                </p14:cNvPr>
                <p14:cNvContentPartPr/>
                <p14:nvPr/>
              </p14:nvContentPartPr>
              <p14:xfrm>
                <a:off x="1896840" y="3663990"/>
                <a:ext cx="155160" cy="115920"/>
              </p14:xfrm>
            </p:contentPart>
          </mc:Choice>
          <mc:Fallback xmlns="">
            <p:pic>
              <p:nvPicPr>
                <p:cNvPr id="91" name="Tinta 90">
                  <a:extLst>
                    <a:ext uri="{FF2B5EF4-FFF2-40B4-BE49-F238E27FC236}">
                      <a16:creationId xmlns:a16="http://schemas.microsoft.com/office/drawing/2014/main" id="{E76F6E4E-A14F-7B41-3583-C717213A12B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90720" y="365787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4" name="Tinta 93">
                <a:extLst>
                  <a:ext uri="{FF2B5EF4-FFF2-40B4-BE49-F238E27FC236}">
                    <a16:creationId xmlns:a16="http://schemas.microsoft.com/office/drawing/2014/main" id="{02EB05A9-7CB6-FCC7-EEC3-7FA6B59EF8C0}"/>
                  </a:ext>
                </a:extLst>
              </p14:cNvPr>
              <p14:cNvContentPartPr/>
              <p14:nvPr/>
            </p14:nvContentPartPr>
            <p14:xfrm>
              <a:off x="2354400" y="5337630"/>
              <a:ext cx="360" cy="145800"/>
            </p14:xfrm>
          </p:contentPart>
        </mc:Choice>
        <mc:Fallback xmlns="">
          <p:pic>
            <p:nvPicPr>
              <p:cNvPr id="94" name="Tinta 93">
                <a:extLst>
                  <a:ext uri="{FF2B5EF4-FFF2-40B4-BE49-F238E27FC236}">
                    <a16:creationId xmlns:a16="http://schemas.microsoft.com/office/drawing/2014/main" id="{02EB05A9-7CB6-FCC7-EEC3-7FA6B59EF8C0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348280" y="5331510"/>
                <a:ext cx="1260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21E07D23-97A5-A5FF-EE2C-2A8BE6522E21}"/>
              </a:ext>
            </a:extLst>
          </p:cNvPr>
          <p:cNvGrpSpPr/>
          <p:nvPr/>
        </p:nvGrpSpPr>
        <p:grpSpPr>
          <a:xfrm>
            <a:off x="3929400" y="5280390"/>
            <a:ext cx="367920" cy="308520"/>
            <a:chOff x="3929400" y="5280390"/>
            <a:chExt cx="36792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95" name="Tinta 94">
                  <a:extLst>
                    <a:ext uri="{FF2B5EF4-FFF2-40B4-BE49-F238E27FC236}">
                      <a16:creationId xmlns:a16="http://schemas.microsoft.com/office/drawing/2014/main" id="{BE17D2E8-3460-97C8-1929-67DC6C7EE972}"/>
                    </a:ext>
                  </a:extLst>
                </p14:cNvPr>
                <p14:cNvContentPartPr/>
                <p14:nvPr/>
              </p14:nvContentPartPr>
              <p14:xfrm>
                <a:off x="3929400" y="5280390"/>
                <a:ext cx="177480" cy="270720"/>
              </p14:xfrm>
            </p:contentPart>
          </mc:Choice>
          <mc:Fallback xmlns="">
            <p:pic>
              <p:nvPicPr>
                <p:cNvPr id="95" name="Tinta 94">
                  <a:extLst>
                    <a:ext uri="{FF2B5EF4-FFF2-40B4-BE49-F238E27FC236}">
                      <a16:creationId xmlns:a16="http://schemas.microsoft.com/office/drawing/2014/main" id="{BE17D2E8-3460-97C8-1929-67DC6C7EE97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23280" y="5274270"/>
                  <a:ext cx="1897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96" name="Tinta 95">
                  <a:extLst>
                    <a:ext uri="{FF2B5EF4-FFF2-40B4-BE49-F238E27FC236}">
                      <a16:creationId xmlns:a16="http://schemas.microsoft.com/office/drawing/2014/main" id="{018D6D9D-0BD5-181C-50C2-7947441B9F14}"/>
                    </a:ext>
                  </a:extLst>
                </p14:cNvPr>
                <p14:cNvContentPartPr/>
                <p14:nvPr/>
              </p14:nvContentPartPr>
              <p14:xfrm>
                <a:off x="4171320" y="5463270"/>
                <a:ext cx="12600" cy="125640"/>
              </p14:xfrm>
            </p:contentPart>
          </mc:Choice>
          <mc:Fallback xmlns="">
            <p:pic>
              <p:nvPicPr>
                <p:cNvPr id="96" name="Tinta 95">
                  <a:extLst>
                    <a:ext uri="{FF2B5EF4-FFF2-40B4-BE49-F238E27FC236}">
                      <a16:creationId xmlns:a16="http://schemas.microsoft.com/office/drawing/2014/main" id="{018D6D9D-0BD5-181C-50C2-7947441B9F1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165200" y="5457150"/>
                  <a:ext cx="248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98" name="Tinta 97">
                  <a:extLst>
                    <a:ext uri="{FF2B5EF4-FFF2-40B4-BE49-F238E27FC236}">
                      <a16:creationId xmlns:a16="http://schemas.microsoft.com/office/drawing/2014/main" id="{67F08E78-E861-2059-6E0E-6DBB4FB9F261}"/>
                    </a:ext>
                  </a:extLst>
                </p14:cNvPr>
                <p14:cNvContentPartPr/>
                <p14:nvPr/>
              </p14:nvContentPartPr>
              <p14:xfrm>
                <a:off x="4292640" y="5323590"/>
                <a:ext cx="4680" cy="176040"/>
              </p14:xfrm>
            </p:contentPart>
          </mc:Choice>
          <mc:Fallback xmlns="">
            <p:pic>
              <p:nvPicPr>
                <p:cNvPr id="98" name="Tinta 97">
                  <a:extLst>
                    <a:ext uri="{FF2B5EF4-FFF2-40B4-BE49-F238E27FC236}">
                      <a16:creationId xmlns:a16="http://schemas.microsoft.com/office/drawing/2014/main" id="{67F08E78-E861-2059-6E0E-6DBB4FB9F26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86520" y="5317470"/>
                  <a:ext cx="16920" cy="18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CBDCE6BB-CDB6-1B1F-1ACF-177E8C454ECE}"/>
              </a:ext>
            </a:extLst>
          </p:cNvPr>
          <p:cNvGrpSpPr/>
          <p:nvPr/>
        </p:nvGrpSpPr>
        <p:grpSpPr>
          <a:xfrm>
            <a:off x="2392560" y="5212710"/>
            <a:ext cx="363960" cy="331560"/>
            <a:chOff x="2392560" y="5212710"/>
            <a:chExt cx="36396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99" name="Tinta 98">
                  <a:extLst>
                    <a:ext uri="{FF2B5EF4-FFF2-40B4-BE49-F238E27FC236}">
                      <a16:creationId xmlns:a16="http://schemas.microsoft.com/office/drawing/2014/main" id="{0641ADE3-8266-AAEF-5F49-DF7C0D94AF0F}"/>
                    </a:ext>
                  </a:extLst>
                </p14:cNvPr>
                <p14:cNvContentPartPr/>
                <p14:nvPr/>
              </p14:nvContentPartPr>
              <p14:xfrm>
                <a:off x="2392560" y="5429070"/>
                <a:ext cx="99360" cy="115200"/>
              </p14:xfrm>
            </p:contentPart>
          </mc:Choice>
          <mc:Fallback xmlns="">
            <p:pic>
              <p:nvPicPr>
                <p:cNvPr id="99" name="Tinta 98">
                  <a:extLst>
                    <a:ext uri="{FF2B5EF4-FFF2-40B4-BE49-F238E27FC236}">
                      <a16:creationId xmlns:a16="http://schemas.microsoft.com/office/drawing/2014/main" id="{0641ADE3-8266-AAEF-5F49-DF7C0D94AF0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86440" y="5422950"/>
                  <a:ext cx="1116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0" name="Tinta 99">
                  <a:extLst>
                    <a:ext uri="{FF2B5EF4-FFF2-40B4-BE49-F238E27FC236}">
                      <a16:creationId xmlns:a16="http://schemas.microsoft.com/office/drawing/2014/main" id="{F6CF370A-5A55-E778-8D78-88E5A3478D51}"/>
                    </a:ext>
                  </a:extLst>
                </p14:cNvPr>
                <p14:cNvContentPartPr/>
                <p14:nvPr/>
              </p14:nvContentPartPr>
              <p14:xfrm>
                <a:off x="2545920" y="5212710"/>
                <a:ext cx="210600" cy="239760"/>
              </p14:xfrm>
            </p:contentPart>
          </mc:Choice>
          <mc:Fallback xmlns="">
            <p:pic>
              <p:nvPicPr>
                <p:cNvPr id="100" name="Tinta 99">
                  <a:extLst>
                    <a:ext uri="{FF2B5EF4-FFF2-40B4-BE49-F238E27FC236}">
                      <a16:creationId xmlns:a16="http://schemas.microsoft.com/office/drawing/2014/main" id="{F6CF370A-5A55-E778-8D78-88E5A3478D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39800" y="5206590"/>
                  <a:ext cx="222840" cy="25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52393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6BBE237-5AA5-EEDE-4548-CA1E221E9080}"/>
              </a:ext>
            </a:extLst>
          </p:cNvPr>
          <p:cNvSpPr/>
          <p:nvPr/>
        </p:nvSpPr>
        <p:spPr>
          <a:xfrm>
            <a:off x="4366260" y="291462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Aula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E568182-7E23-18F9-8862-00CADBDEBD29}"/>
              </a:ext>
            </a:extLst>
          </p:cNvPr>
          <p:cNvSpPr/>
          <p:nvPr/>
        </p:nvSpPr>
        <p:spPr>
          <a:xfrm>
            <a:off x="4366260" y="467478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UC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AFA6719-DEA8-2BB8-9B74-122DD6B64C1B}"/>
              </a:ext>
            </a:extLst>
          </p:cNvPr>
          <p:cNvSpPr/>
          <p:nvPr/>
        </p:nvSpPr>
        <p:spPr>
          <a:xfrm>
            <a:off x="354330" y="292608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Docente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80A7021-9A72-9F7D-D611-96BED12C67B9}"/>
              </a:ext>
            </a:extLst>
          </p:cNvPr>
          <p:cNvSpPr/>
          <p:nvPr/>
        </p:nvSpPr>
        <p:spPr>
          <a:xfrm>
            <a:off x="4366260" y="93726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Sala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2EFCB9F-5305-BAB1-7E2B-4D9D7F9A9C25}"/>
              </a:ext>
            </a:extLst>
          </p:cNvPr>
          <p:cNvSpPr/>
          <p:nvPr/>
        </p:nvSpPr>
        <p:spPr>
          <a:xfrm>
            <a:off x="8557262" y="292605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Turma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9A0F20-8935-60F9-204E-31DAD25B5A72}"/>
              </a:ext>
            </a:extLst>
          </p:cNvPr>
          <p:cNvSpPr/>
          <p:nvPr/>
        </p:nvSpPr>
        <p:spPr>
          <a:xfrm>
            <a:off x="8557262" y="46862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Curso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4C2E3AB-094D-90EC-366D-13F8E39AE870}"/>
              </a:ext>
            </a:extLst>
          </p:cNvPr>
          <p:cNvSpPr/>
          <p:nvPr/>
        </p:nvSpPr>
        <p:spPr>
          <a:xfrm>
            <a:off x="297180" y="616077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Competência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33A5987-8468-1F30-6623-98F933379B80}"/>
              </a:ext>
            </a:extLst>
          </p:cNvPr>
          <p:cNvSpPr/>
          <p:nvPr/>
        </p:nvSpPr>
        <p:spPr>
          <a:xfrm>
            <a:off x="9745982" y="1274445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Usuário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8488E6F-197B-1D94-979B-5286F7E297A9}"/>
              </a:ext>
            </a:extLst>
          </p:cNvPr>
          <p:cNvSpPr/>
          <p:nvPr/>
        </p:nvSpPr>
        <p:spPr>
          <a:xfrm>
            <a:off x="9745982" y="19431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/>
              <a:t>Feriado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A3CF4591-32F8-3075-8159-62D5C8D09BF2}"/>
              </a:ext>
            </a:extLst>
          </p:cNvPr>
          <p:cNvCxnSpPr>
            <a:stCxn id="8" idx="2"/>
            <a:endCxn id="2" idx="0"/>
          </p:cNvCxnSpPr>
          <p:nvPr/>
        </p:nvCxnSpPr>
        <p:spPr>
          <a:xfrm>
            <a:off x="5292090" y="1634490"/>
            <a:ext cx="0" cy="12801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DB6E539-C6F0-0661-62BB-0A86DE6B1846}"/>
              </a:ext>
            </a:extLst>
          </p:cNvPr>
          <p:cNvCxnSpPr>
            <a:stCxn id="7" idx="3"/>
            <a:endCxn id="2" idx="1"/>
          </p:cNvCxnSpPr>
          <p:nvPr/>
        </p:nvCxnSpPr>
        <p:spPr>
          <a:xfrm flipV="1">
            <a:off x="2205990" y="3263235"/>
            <a:ext cx="2160270" cy="11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E7DE7F38-F0F8-C447-FDC8-59B431F5E650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1223010" y="3623310"/>
            <a:ext cx="57150" cy="25374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42D37397-6C0B-EC9D-78EB-F43B2458ACBD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5292090" y="3611850"/>
            <a:ext cx="0" cy="1062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46DDC406-0967-5EDA-9501-C67383046945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6217920" y="5023395"/>
            <a:ext cx="2339342" cy="11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F4C28409-5EF7-C5DE-C1B3-D6E3AF36D367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483092" y="3623280"/>
            <a:ext cx="0" cy="1062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A2790349-2AE2-705C-9F76-C62FF1EE78D0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6217920" y="3263235"/>
            <a:ext cx="2339342" cy="114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6CC2DC5A-F982-56B5-D11C-90DE4FE3FF7D}"/>
              </a:ext>
            </a:extLst>
          </p:cNvPr>
          <p:cNvSpPr/>
          <p:nvPr/>
        </p:nvSpPr>
        <p:spPr>
          <a:xfrm>
            <a:off x="4309110" y="1978684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29" name="Losango 28">
            <a:extLst>
              <a:ext uri="{FF2B5EF4-FFF2-40B4-BE49-F238E27FC236}">
                <a16:creationId xmlns:a16="http://schemas.microsoft.com/office/drawing/2014/main" id="{2C8ECF58-D5AC-FDA1-E2C3-D63A5C2638B1}"/>
              </a:ext>
            </a:extLst>
          </p:cNvPr>
          <p:cNvSpPr/>
          <p:nvPr/>
        </p:nvSpPr>
        <p:spPr>
          <a:xfrm>
            <a:off x="2312670" y="2920366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48FCD7D8-5C1C-EDCF-7A23-DD671A734AB2}"/>
              </a:ext>
            </a:extLst>
          </p:cNvPr>
          <p:cNvSpPr/>
          <p:nvPr/>
        </p:nvSpPr>
        <p:spPr>
          <a:xfrm>
            <a:off x="2205990" y="616539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A8FE0EB6-59E2-CCE6-91EB-4725EE5FF6C9}"/>
              </a:ext>
            </a:extLst>
          </p:cNvPr>
          <p:cNvSpPr/>
          <p:nvPr/>
        </p:nvSpPr>
        <p:spPr>
          <a:xfrm>
            <a:off x="6431280" y="4671833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2" name="Losango 31">
            <a:extLst>
              <a:ext uri="{FF2B5EF4-FFF2-40B4-BE49-F238E27FC236}">
                <a16:creationId xmlns:a16="http://schemas.microsoft.com/office/drawing/2014/main" id="{75EDB118-E848-5282-3339-686224714F11}"/>
              </a:ext>
            </a:extLst>
          </p:cNvPr>
          <p:cNvSpPr/>
          <p:nvPr/>
        </p:nvSpPr>
        <p:spPr>
          <a:xfrm>
            <a:off x="6412229" y="291462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5" name="Losango 34">
            <a:extLst>
              <a:ext uri="{FF2B5EF4-FFF2-40B4-BE49-F238E27FC236}">
                <a16:creationId xmlns:a16="http://schemas.microsoft.com/office/drawing/2014/main" id="{5BC83A05-269A-0D86-57ED-0576715361DB}"/>
              </a:ext>
            </a:extLst>
          </p:cNvPr>
          <p:cNvSpPr/>
          <p:nvPr/>
        </p:nvSpPr>
        <p:spPr>
          <a:xfrm>
            <a:off x="4309110" y="378897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6" name="Losango 35">
            <a:extLst>
              <a:ext uri="{FF2B5EF4-FFF2-40B4-BE49-F238E27FC236}">
                <a16:creationId xmlns:a16="http://schemas.microsoft.com/office/drawing/2014/main" id="{451E58C1-F211-0266-AC86-A1FE02A9A40B}"/>
              </a:ext>
            </a:extLst>
          </p:cNvPr>
          <p:cNvSpPr/>
          <p:nvPr/>
        </p:nvSpPr>
        <p:spPr>
          <a:xfrm>
            <a:off x="297180" y="377745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37" name="Losango 36">
            <a:extLst>
              <a:ext uri="{FF2B5EF4-FFF2-40B4-BE49-F238E27FC236}">
                <a16:creationId xmlns:a16="http://schemas.microsoft.com/office/drawing/2014/main" id="{B946BCA2-28B8-256B-5033-09909A23D93A}"/>
              </a:ext>
            </a:extLst>
          </p:cNvPr>
          <p:cNvSpPr/>
          <p:nvPr/>
        </p:nvSpPr>
        <p:spPr>
          <a:xfrm>
            <a:off x="8507734" y="377745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38BEF4AE-65F7-A484-89B5-983214FC3F2C}"/>
                  </a:ext>
                </a:extLst>
              </p14:cNvPr>
              <p14:cNvContentPartPr/>
              <p14:nvPr/>
            </p14:nvContentPartPr>
            <p14:xfrm>
              <a:off x="4571640" y="1691550"/>
              <a:ext cx="12240" cy="1202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38BEF4AE-65F7-A484-89B5-983214FC3F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520" y="1685430"/>
                <a:ext cx="244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B0E08062-4CF1-4ED9-35B5-A5601B906B6B}"/>
                  </a:ext>
                </a:extLst>
              </p14:cNvPr>
              <p14:cNvContentPartPr/>
              <p14:nvPr/>
            </p14:nvContentPartPr>
            <p14:xfrm>
              <a:off x="4433760" y="2625750"/>
              <a:ext cx="155160" cy="18648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B0E08062-4CF1-4ED9-35B5-A5601B906B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7640" y="2619630"/>
                <a:ext cx="1674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41E1036D-FAC7-F635-4305-490E2A438E85}"/>
                  </a:ext>
                </a:extLst>
              </p14:cNvPr>
              <p14:cNvContentPartPr/>
              <p14:nvPr/>
            </p14:nvContentPartPr>
            <p14:xfrm>
              <a:off x="4642560" y="2788830"/>
              <a:ext cx="20880" cy="2088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41E1036D-FAC7-F635-4305-490E2A438E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6333" y="2782710"/>
                <a:ext cx="33335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Agrupar 43">
            <a:extLst>
              <a:ext uri="{FF2B5EF4-FFF2-40B4-BE49-F238E27FC236}">
                <a16:creationId xmlns:a16="http://schemas.microsoft.com/office/drawing/2014/main" id="{3DA57C29-3E25-4968-C781-4A9FEF9336AB}"/>
              </a:ext>
            </a:extLst>
          </p:cNvPr>
          <p:cNvGrpSpPr/>
          <p:nvPr/>
        </p:nvGrpSpPr>
        <p:grpSpPr>
          <a:xfrm>
            <a:off x="4754160" y="2628270"/>
            <a:ext cx="12240" cy="148320"/>
            <a:chOff x="4754160" y="2628270"/>
            <a:chExt cx="122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DA7191EF-413B-1C6E-E0F3-AC6460179C2A}"/>
                    </a:ext>
                  </a:extLst>
                </p14:cNvPr>
                <p14:cNvContentPartPr/>
                <p14:nvPr/>
              </p14:nvContentPartPr>
              <p14:xfrm>
                <a:off x="4754520" y="2628270"/>
                <a:ext cx="360" cy="12492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DA7191EF-413B-1C6E-E0F3-AC6460179C2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48400" y="2622150"/>
                  <a:ext cx="126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3" name="Tinta 42">
                  <a:extLst>
                    <a:ext uri="{FF2B5EF4-FFF2-40B4-BE49-F238E27FC236}">
                      <a16:creationId xmlns:a16="http://schemas.microsoft.com/office/drawing/2014/main" id="{10BE916B-250F-8C4D-5D9D-FD1BB5D05E5B}"/>
                    </a:ext>
                  </a:extLst>
                </p14:cNvPr>
                <p14:cNvContentPartPr/>
                <p14:nvPr/>
              </p14:nvContentPartPr>
              <p14:xfrm>
                <a:off x="4754160" y="2628270"/>
                <a:ext cx="12240" cy="148320"/>
              </p14:xfrm>
            </p:contentPart>
          </mc:Choice>
          <mc:Fallback xmlns="">
            <p:pic>
              <p:nvPicPr>
                <p:cNvPr id="43" name="Tinta 42">
                  <a:extLst>
                    <a:ext uri="{FF2B5EF4-FFF2-40B4-BE49-F238E27FC236}">
                      <a16:creationId xmlns:a16="http://schemas.microsoft.com/office/drawing/2014/main" id="{10BE916B-250F-8C4D-5D9D-FD1BB5D05E5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48040" y="2622150"/>
                  <a:ext cx="24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A7D1D47-4CF1-3A00-1D9C-278FC6C49C0D}"/>
              </a:ext>
            </a:extLst>
          </p:cNvPr>
          <p:cNvGrpSpPr/>
          <p:nvPr/>
        </p:nvGrpSpPr>
        <p:grpSpPr>
          <a:xfrm>
            <a:off x="4601520" y="1702710"/>
            <a:ext cx="130680" cy="203400"/>
            <a:chOff x="4601520" y="1702710"/>
            <a:chExt cx="1306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5" name="Tinta 44">
                  <a:extLst>
                    <a:ext uri="{FF2B5EF4-FFF2-40B4-BE49-F238E27FC236}">
                      <a16:creationId xmlns:a16="http://schemas.microsoft.com/office/drawing/2014/main" id="{D7AFD89C-9729-BD50-B7E0-E8D34F2E2CA0}"/>
                    </a:ext>
                  </a:extLst>
                </p14:cNvPr>
                <p14:cNvContentPartPr/>
                <p14:nvPr/>
              </p14:nvContentPartPr>
              <p14:xfrm>
                <a:off x="4601520" y="1794150"/>
                <a:ext cx="39240" cy="67680"/>
              </p14:xfrm>
            </p:contentPart>
          </mc:Choice>
          <mc:Fallback xmlns="">
            <p:pic>
              <p:nvPicPr>
                <p:cNvPr id="45" name="Tinta 44">
                  <a:extLst>
                    <a:ext uri="{FF2B5EF4-FFF2-40B4-BE49-F238E27FC236}">
                      <a16:creationId xmlns:a16="http://schemas.microsoft.com/office/drawing/2014/main" id="{D7AFD89C-9729-BD50-B7E0-E8D34F2E2C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95400" y="1788030"/>
                  <a:ext cx="51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6" name="Tinta 45">
                  <a:extLst>
                    <a:ext uri="{FF2B5EF4-FFF2-40B4-BE49-F238E27FC236}">
                      <a16:creationId xmlns:a16="http://schemas.microsoft.com/office/drawing/2014/main" id="{625388D3-044C-8170-CB57-958DCBE74EC2}"/>
                    </a:ext>
                  </a:extLst>
                </p14:cNvPr>
                <p14:cNvContentPartPr/>
                <p14:nvPr/>
              </p14:nvContentPartPr>
              <p14:xfrm>
                <a:off x="4731840" y="1702710"/>
                <a:ext cx="360" cy="203400"/>
              </p14:xfrm>
            </p:contentPart>
          </mc:Choice>
          <mc:Fallback xmlns="">
            <p:pic>
              <p:nvPicPr>
                <p:cNvPr id="46" name="Tinta 45">
                  <a:extLst>
                    <a:ext uri="{FF2B5EF4-FFF2-40B4-BE49-F238E27FC236}">
                      <a16:creationId xmlns:a16="http://schemas.microsoft.com/office/drawing/2014/main" id="{625388D3-044C-8170-CB57-958DCBE74EC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25720" y="1696590"/>
                  <a:ext cx="12600" cy="21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FB648DB4-A49D-177A-1072-351E8A3B8162}"/>
                  </a:ext>
                </a:extLst>
              </p14:cNvPr>
              <p14:cNvContentPartPr/>
              <p14:nvPr/>
            </p14:nvContentPartPr>
            <p14:xfrm>
              <a:off x="6332040" y="2788830"/>
              <a:ext cx="360" cy="18288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FB648DB4-A49D-177A-1072-351E8A3B816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5920" y="2782710"/>
                <a:ext cx="12600" cy="19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Agrupar 50">
            <a:extLst>
              <a:ext uri="{FF2B5EF4-FFF2-40B4-BE49-F238E27FC236}">
                <a16:creationId xmlns:a16="http://schemas.microsoft.com/office/drawing/2014/main" id="{1CDAE868-FA51-877A-EE1F-24C58009F30B}"/>
              </a:ext>
            </a:extLst>
          </p:cNvPr>
          <p:cNvGrpSpPr/>
          <p:nvPr/>
        </p:nvGrpSpPr>
        <p:grpSpPr>
          <a:xfrm>
            <a:off x="8160480" y="2742750"/>
            <a:ext cx="103680" cy="249840"/>
            <a:chOff x="8160480" y="2742750"/>
            <a:chExt cx="10368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9" name="Tinta 48">
                  <a:extLst>
                    <a:ext uri="{FF2B5EF4-FFF2-40B4-BE49-F238E27FC236}">
                      <a16:creationId xmlns:a16="http://schemas.microsoft.com/office/drawing/2014/main" id="{EBF8F9D8-E40E-5911-D052-A0FA9A77FB06}"/>
                    </a:ext>
                  </a:extLst>
                </p14:cNvPr>
                <p14:cNvContentPartPr/>
                <p14:nvPr/>
              </p14:nvContentPartPr>
              <p14:xfrm>
                <a:off x="8160480" y="2742750"/>
                <a:ext cx="360" cy="182160"/>
              </p14:xfrm>
            </p:contentPart>
          </mc:Choice>
          <mc:Fallback xmlns="">
            <p:pic>
              <p:nvPicPr>
                <p:cNvPr id="49" name="Tinta 48">
                  <a:extLst>
                    <a:ext uri="{FF2B5EF4-FFF2-40B4-BE49-F238E27FC236}">
                      <a16:creationId xmlns:a16="http://schemas.microsoft.com/office/drawing/2014/main" id="{EBF8F9D8-E40E-5911-D052-A0FA9A77FB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54360" y="2736630"/>
                  <a:ext cx="126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0" name="Tinta 49">
                  <a:extLst>
                    <a:ext uri="{FF2B5EF4-FFF2-40B4-BE49-F238E27FC236}">
                      <a16:creationId xmlns:a16="http://schemas.microsoft.com/office/drawing/2014/main" id="{9EBF6FCD-9B6A-5CE3-4A85-64D0058D0171}"/>
                    </a:ext>
                  </a:extLst>
                </p14:cNvPr>
                <p14:cNvContentPartPr/>
                <p14:nvPr/>
              </p14:nvContentPartPr>
              <p14:xfrm>
                <a:off x="8219160" y="2914470"/>
                <a:ext cx="45000" cy="78120"/>
              </p14:xfrm>
            </p:contentPart>
          </mc:Choice>
          <mc:Fallback xmlns="">
            <p:pic>
              <p:nvPicPr>
                <p:cNvPr id="50" name="Tinta 49">
                  <a:extLst>
                    <a:ext uri="{FF2B5EF4-FFF2-40B4-BE49-F238E27FC236}">
                      <a16:creationId xmlns:a16="http://schemas.microsoft.com/office/drawing/2014/main" id="{9EBF6FCD-9B6A-5CE3-4A85-64D0058D01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3040" y="2908378"/>
                  <a:ext cx="57240" cy="90304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5926486F-4085-8427-E4F1-AEB695F1F2FC}"/>
                  </a:ext>
                </a:extLst>
              </p14:cNvPr>
              <p14:cNvContentPartPr/>
              <p14:nvPr/>
            </p14:nvContentPartPr>
            <p14:xfrm>
              <a:off x="8411040" y="2731590"/>
              <a:ext cx="24120" cy="16812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5926486F-4085-8427-E4F1-AEB695F1F2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404920" y="2725470"/>
                <a:ext cx="363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52880738-305B-6E2B-7443-7FF909504FB5}"/>
                  </a:ext>
                </a:extLst>
              </p14:cNvPr>
              <p14:cNvContentPartPr/>
              <p14:nvPr/>
            </p14:nvContentPartPr>
            <p14:xfrm>
              <a:off x="6393960" y="2925630"/>
              <a:ext cx="41040" cy="7884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52880738-305B-6E2B-7443-7FF909504F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87840" y="2919510"/>
                <a:ext cx="532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DC1F3320-6D73-623D-C43E-5795D9C5B068}"/>
                  </a:ext>
                </a:extLst>
              </p14:cNvPr>
              <p14:cNvContentPartPr/>
              <p14:nvPr/>
            </p14:nvContentPartPr>
            <p14:xfrm>
              <a:off x="6537600" y="2731230"/>
              <a:ext cx="185400" cy="16200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DC1F3320-6D73-623D-C43E-5795D9C5B0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31480" y="2725110"/>
                <a:ext cx="197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5" name="Tinta 54">
                <a:extLst>
                  <a:ext uri="{FF2B5EF4-FFF2-40B4-BE49-F238E27FC236}">
                    <a16:creationId xmlns:a16="http://schemas.microsoft.com/office/drawing/2014/main" id="{E5AB2A70-561E-7436-3E8A-71949FBEF6B7}"/>
                  </a:ext>
                </a:extLst>
              </p14:cNvPr>
              <p14:cNvContentPartPr/>
              <p14:nvPr/>
            </p14:nvContentPartPr>
            <p14:xfrm>
              <a:off x="5771880" y="3634470"/>
              <a:ext cx="9360" cy="136440"/>
            </p14:xfrm>
          </p:contentPart>
        </mc:Choice>
        <mc:Fallback xmlns="">
          <p:pic>
            <p:nvPicPr>
              <p:cNvPr id="55" name="Tinta 54">
                <a:extLst>
                  <a:ext uri="{FF2B5EF4-FFF2-40B4-BE49-F238E27FC236}">
                    <a16:creationId xmlns:a16="http://schemas.microsoft.com/office/drawing/2014/main" id="{E5AB2A70-561E-7436-3E8A-71949FBEF6B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65760" y="3628350"/>
                <a:ext cx="21600" cy="14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935974-016E-1F60-1265-6F5AB315E959}"/>
              </a:ext>
            </a:extLst>
          </p:cNvPr>
          <p:cNvGrpSpPr/>
          <p:nvPr/>
        </p:nvGrpSpPr>
        <p:grpSpPr>
          <a:xfrm>
            <a:off x="5760360" y="4431870"/>
            <a:ext cx="183240" cy="230040"/>
            <a:chOff x="5760360" y="4431870"/>
            <a:chExt cx="18324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Tinta 55">
                  <a:extLst>
                    <a:ext uri="{FF2B5EF4-FFF2-40B4-BE49-F238E27FC236}">
                      <a16:creationId xmlns:a16="http://schemas.microsoft.com/office/drawing/2014/main" id="{5DEF0EB5-CA31-3D26-338C-535D4CE8196F}"/>
                    </a:ext>
                  </a:extLst>
                </p14:cNvPr>
                <p14:cNvContentPartPr/>
                <p14:nvPr/>
              </p14:nvContentPartPr>
              <p14:xfrm>
                <a:off x="5760360" y="4431870"/>
                <a:ext cx="36000" cy="173160"/>
              </p14:xfrm>
            </p:contentPart>
          </mc:Choice>
          <mc:Fallback xmlns="">
            <p:pic>
              <p:nvPicPr>
                <p:cNvPr id="56" name="Tinta 55">
                  <a:extLst>
                    <a:ext uri="{FF2B5EF4-FFF2-40B4-BE49-F238E27FC236}">
                      <a16:creationId xmlns:a16="http://schemas.microsoft.com/office/drawing/2014/main" id="{5DEF0EB5-CA31-3D26-338C-535D4CE819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54301" y="4425750"/>
                  <a:ext cx="48119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7" name="Tinta 56">
                  <a:extLst>
                    <a:ext uri="{FF2B5EF4-FFF2-40B4-BE49-F238E27FC236}">
                      <a16:creationId xmlns:a16="http://schemas.microsoft.com/office/drawing/2014/main" id="{2398BC9E-38C4-21DF-B785-AC13651645E6}"/>
                    </a:ext>
                  </a:extLst>
                </p14:cNvPr>
                <p14:cNvContentPartPr/>
                <p14:nvPr/>
              </p14:nvContentPartPr>
              <p14:xfrm>
                <a:off x="5851800" y="4569030"/>
                <a:ext cx="12240" cy="92880"/>
              </p14:xfrm>
            </p:contentPart>
          </mc:Choice>
          <mc:Fallback xmlns="">
            <p:pic>
              <p:nvPicPr>
                <p:cNvPr id="57" name="Tinta 56">
                  <a:extLst>
                    <a:ext uri="{FF2B5EF4-FFF2-40B4-BE49-F238E27FC236}">
                      <a16:creationId xmlns:a16="http://schemas.microsoft.com/office/drawing/2014/main" id="{2398BC9E-38C4-21DF-B785-AC13651645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45495" y="4562886"/>
                  <a:ext cx="24851" cy="1051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8" name="Tinta 57">
                  <a:extLst>
                    <a:ext uri="{FF2B5EF4-FFF2-40B4-BE49-F238E27FC236}">
                      <a16:creationId xmlns:a16="http://schemas.microsoft.com/office/drawing/2014/main" id="{716D1AB7-0383-781F-F60E-63037217FF44}"/>
                    </a:ext>
                  </a:extLst>
                </p14:cNvPr>
                <p14:cNvContentPartPr/>
                <p14:nvPr/>
              </p14:nvContentPartPr>
              <p14:xfrm>
                <a:off x="5943240" y="4431870"/>
                <a:ext cx="360" cy="151560"/>
              </p14:xfrm>
            </p:contentPart>
          </mc:Choice>
          <mc:Fallback xmlns="">
            <p:pic>
              <p:nvPicPr>
                <p:cNvPr id="58" name="Tinta 57">
                  <a:extLst>
                    <a:ext uri="{FF2B5EF4-FFF2-40B4-BE49-F238E27FC236}">
                      <a16:creationId xmlns:a16="http://schemas.microsoft.com/office/drawing/2014/main" id="{716D1AB7-0383-781F-F60E-63037217FF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37120" y="4425750"/>
                  <a:ext cx="1260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B85A0D06-C607-0BF9-5ED4-C044D4307E68}"/>
              </a:ext>
            </a:extLst>
          </p:cNvPr>
          <p:cNvGrpSpPr/>
          <p:nvPr/>
        </p:nvGrpSpPr>
        <p:grpSpPr>
          <a:xfrm>
            <a:off x="5811480" y="3645990"/>
            <a:ext cx="293760" cy="232560"/>
            <a:chOff x="5811480" y="3645990"/>
            <a:chExt cx="293760" cy="23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Tinta 58">
                  <a:extLst>
                    <a:ext uri="{FF2B5EF4-FFF2-40B4-BE49-F238E27FC236}">
                      <a16:creationId xmlns:a16="http://schemas.microsoft.com/office/drawing/2014/main" id="{116F53C0-4157-9ECD-21D7-6CFD4F6CC67A}"/>
                    </a:ext>
                  </a:extLst>
                </p14:cNvPr>
                <p14:cNvContentPartPr/>
                <p14:nvPr/>
              </p14:nvContentPartPr>
              <p14:xfrm>
                <a:off x="5811480" y="3748590"/>
                <a:ext cx="41040" cy="129960"/>
              </p14:xfrm>
            </p:contentPart>
          </mc:Choice>
          <mc:Fallback xmlns="">
            <p:pic>
              <p:nvPicPr>
                <p:cNvPr id="59" name="Tinta 58">
                  <a:extLst>
                    <a:ext uri="{FF2B5EF4-FFF2-40B4-BE49-F238E27FC236}">
                      <a16:creationId xmlns:a16="http://schemas.microsoft.com/office/drawing/2014/main" id="{116F53C0-4157-9ECD-21D7-6CFD4F6CC6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05360" y="3742470"/>
                  <a:ext cx="53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60" name="Tinta 59">
                  <a:extLst>
                    <a:ext uri="{FF2B5EF4-FFF2-40B4-BE49-F238E27FC236}">
                      <a16:creationId xmlns:a16="http://schemas.microsoft.com/office/drawing/2014/main" id="{A9D0B26E-D4B7-F78B-1E81-A480A0DEDA17}"/>
                    </a:ext>
                  </a:extLst>
                </p14:cNvPr>
                <p14:cNvContentPartPr/>
                <p14:nvPr/>
              </p14:nvContentPartPr>
              <p14:xfrm>
                <a:off x="5931720" y="3645990"/>
                <a:ext cx="173520" cy="191160"/>
              </p14:xfrm>
            </p:contentPart>
          </mc:Choice>
          <mc:Fallback xmlns="">
            <p:pic>
              <p:nvPicPr>
                <p:cNvPr id="60" name="Tinta 59">
                  <a:extLst>
                    <a:ext uri="{FF2B5EF4-FFF2-40B4-BE49-F238E27FC236}">
                      <a16:creationId xmlns:a16="http://schemas.microsoft.com/office/drawing/2014/main" id="{A9D0B26E-D4B7-F78B-1E81-A480A0DEDA1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925600" y="3639870"/>
                  <a:ext cx="18576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4" name="Tinta 63">
                <a:extLst>
                  <a:ext uri="{FF2B5EF4-FFF2-40B4-BE49-F238E27FC236}">
                    <a16:creationId xmlns:a16="http://schemas.microsoft.com/office/drawing/2014/main" id="{FC19141C-51B7-EE75-A508-A1E44024CBC7}"/>
                  </a:ext>
                </a:extLst>
              </p14:cNvPr>
              <p14:cNvContentPartPr/>
              <p14:nvPr/>
            </p14:nvContentPartPr>
            <p14:xfrm>
              <a:off x="8218080" y="5245830"/>
              <a:ext cx="11520" cy="159480"/>
            </p14:xfrm>
          </p:contentPart>
        </mc:Choice>
        <mc:Fallback xmlns="">
          <p:pic>
            <p:nvPicPr>
              <p:cNvPr id="64" name="Tinta 63">
                <a:extLst>
                  <a:ext uri="{FF2B5EF4-FFF2-40B4-BE49-F238E27FC236}">
                    <a16:creationId xmlns:a16="http://schemas.microsoft.com/office/drawing/2014/main" id="{FC19141C-51B7-EE75-A508-A1E44024CBC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11960" y="5239696"/>
                <a:ext cx="23760" cy="171748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Agrupar 67">
            <a:extLst>
              <a:ext uri="{FF2B5EF4-FFF2-40B4-BE49-F238E27FC236}">
                <a16:creationId xmlns:a16="http://schemas.microsoft.com/office/drawing/2014/main" id="{CC189DD2-831C-B489-0387-391BB8B0E714}"/>
              </a:ext>
            </a:extLst>
          </p:cNvPr>
          <p:cNvGrpSpPr/>
          <p:nvPr/>
        </p:nvGrpSpPr>
        <p:grpSpPr>
          <a:xfrm>
            <a:off x="6297840" y="5125230"/>
            <a:ext cx="252000" cy="262800"/>
            <a:chOff x="6297840" y="5125230"/>
            <a:chExt cx="25200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5" name="Tinta 64">
                  <a:extLst>
                    <a:ext uri="{FF2B5EF4-FFF2-40B4-BE49-F238E27FC236}">
                      <a16:creationId xmlns:a16="http://schemas.microsoft.com/office/drawing/2014/main" id="{38F2D5FA-DC7C-22C3-28BC-6D09F097753B}"/>
                    </a:ext>
                  </a:extLst>
                </p14:cNvPr>
                <p14:cNvContentPartPr/>
                <p14:nvPr/>
              </p14:nvContentPartPr>
              <p14:xfrm>
                <a:off x="6297840" y="5125230"/>
                <a:ext cx="138240" cy="236880"/>
              </p14:xfrm>
            </p:contentPart>
          </mc:Choice>
          <mc:Fallback xmlns="">
            <p:pic>
              <p:nvPicPr>
                <p:cNvPr id="65" name="Tinta 64">
                  <a:extLst>
                    <a:ext uri="{FF2B5EF4-FFF2-40B4-BE49-F238E27FC236}">
                      <a16:creationId xmlns:a16="http://schemas.microsoft.com/office/drawing/2014/main" id="{38F2D5FA-DC7C-22C3-28BC-6D09F097753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291720" y="5119110"/>
                  <a:ext cx="150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6" name="Tinta 65">
                  <a:extLst>
                    <a:ext uri="{FF2B5EF4-FFF2-40B4-BE49-F238E27FC236}">
                      <a16:creationId xmlns:a16="http://schemas.microsoft.com/office/drawing/2014/main" id="{18535347-4181-840C-5DE3-7C8C08D92BE1}"/>
                    </a:ext>
                  </a:extLst>
                </p14:cNvPr>
                <p14:cNvContentPartPr/>
                <p14:nvPr/>
              </p14:nvContentPartPr>
              <p14:xfrm>
                <a:off x="6510240" y="5291910"/>
                <a:ext cx="39600" cy="96120"/>
              </p14:xfrm>
            </p:contentPart>
          </mc:Choice>
          <mc:Fallback xmlns="">
            <p:pic>
              <p:nvPicPr>
                <p:cNvPr id="66" name="Tinta 65">
                  <a:extLst>
                    <a:ext uri="{FF2B5EF4-FFF2-40B4-BE49-F238E27FC236}">
                      <a16:creationId xmlns:a16="http://schemas.microsoft.com/office/drawing/2014/main" id="{18535347-4181-840C-5DE3-7C8C08D92BE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04120" y="5285790"/>
                  <a:ext cx="51840" cy="10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941E34BE-8EB8-E26D-E612-5F771522B24C}"/>
                  </a:ext>
                </a:extLst>
              </p14:cNvPr>
              <p14:cNvContentPartPr/>
              <p14:nvPr/>
            </p14:nvContentPartPr>
            <p14:xfrm>
              <a:off x="6652080" y="5165910"/>
              <a:ext cx="360" cy="12960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941E34BE-8EB8-E26D-E612-5F771522B24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645960" y="5159790"/>
                <a:ext cx="1260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9" name="Tinta 68">
                <a:extLst>
                  <a:ext uri="{FF2B5EF4-FFF2-40B4-BE49-F238E27FC236}">
                    <a16:creationId xmlns:a16="http://schemas.microsoft.com/office/drawing/2014/main" id="{8D56C2F6-B5F3-1B67-A37C-0142AA9A8ABB}"/>
                  </a:ext>
                </a:extLst>
              </p14:cNvPr>
              <p14:cNvContentPartPr/>
              <p14:nvPr/>
            </p14:nvContentPartPr>
            <p14:xfrm>
              <a:off x="8209080" y="5371830"/>
              <a:ext cx="100440" cy="137160"/>
            </p14:xfrm>
          </p:contentPart>
        </mc:Choice>
        <mc:Fallback xmlns="">
          <p:pic>
            <p:nvPicPr>
              <p:cNvPr id="69" name="Tinta 68">
                <a:extLst>
                  <a:ext uri="{FF2B5EF4-FFF2-40B4-BE49-F238E27FC236}">
                    <a16:creationId xmlns:a16="http://schemas.microsoft.com/office/drawing/2014/main" id="{8D56C2F6-B5F3-1B67-A37C-0142AA9A8AB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202982" y="5365710"/>
                <a:ext cx="112636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0" name="Tinta 69">
                <a:extLst>
                  <a:ext uri="{FF2B5EF4-FFF2-40B4-BE49-F238E27FC236}">
                    <a16:creationId xmlns:a16="http://schemas.microsoft.com/office/drawing/2014/main" id="{56BAAB76-A42A-F7FC-0D2B-C40A6F7514BA}"/>
                  </a:ext>
                </a:extLst>
              </p14:cNvPr>
              <p14:cNvContentPartPr/>
              <p14:nvPr/>
            </p14:nvContentPartPr>
            <p14:xfrm>
              <a:off x="8423640" y="5223150"/>
              <a:ext cx="12240" cy="142920"/>
            </p14:xfrm>
          </p:contentPart>
        </mc:Choice>
        <mc:Fallback xmlns="">
          <p:pic>
            <p:nvPicPr>
              <p:cNvPr id="70" name="Tinta 69">
                <a:extLst>
                  <a:ext uri="{FF2B5EF4-FFF2-40B4-BE49-F238E27FC236}">
                    <a16:creationId xmlns:a16="http://schemas.microsoft.com/office/drawing/2014/main" id="{56BAAB76-A42A-F7FC-0D2B-C40A6F7514B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417335" y="5217030"/>
                <a:ext cx="24851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1" name="Tinta 70">
                <a:extLst>
                  <a:ext uri="{FF2B5EF4-FFF2-40B4-BE49-F238E27FC236}">
                    <a16:creationId xmlns:a16="http://schemas.microsoft.com/office/drawing/2014/main" id="{5E3D4605-9562-B33F-40C2-59606508E039}"/>
                  </a:ext>
                </a:extLst>
              </p14:cNvPr>
              <p14:cNvContentPartPr/>
              <p14:nvPr/>
            </p14:nvContentPartPr>
            <p14:xfrm>
              <a:off x="10290960" y="3702870"/>
              <a:ext cx="19440" cy="124920"/>
            </p14:xfrm>
          </p:contentPart>
        </mc:Choice>
        <mc:Fallback xmlns="">
          <p:pic>
            <p:nvPicPr>
              <p:cNvPr id="71" name="Tinta 70">
                <a:extLst>
                  <a:ext uri="{FF2B5EF4-FFF2-40B4-BE49-F238E27FC236}">
                    <a16:creationId xmlns:a16="http://schemas.microsoft.com/office/drawing/2014/main" id="{5E3D4605-9562-B33F-40C2-59606508E0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284840" y="3696768"/>
                <a:ext cx="31680" cy="137125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Agrupar 74">
            <a:extLst>
              <a:ext uri="{FF2B5EF4-FFF2-40B4-BE49-F238E27FC236}">
                <a16:creationId xmlns:a16="http://schemas.microsoft.com/office/drawing/2014/main" id="{88E6C2AF-1DE9-6656-A14D-1B3D80116934}"/>
              </a:ext>
            </a:extLst>
          </p:cNvPr>
          <p:cNvGrpSpPr/>
          <p:nvPr/>
        </p:nvGrpSpPr>
        <p:grpSpPr>
          <a:xfrm>
            <a:off x="10252440" y="4457430"/>
            <a:ext cx="114840" cy="221040"/>
            <a:chOff x="10252440" y="4457430"/>
            <a:chExt cx="114840" cy="22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72" name="Tinta 71">
                  <a:extLst>
                    <a:ext uri="{FF2B5EF4-FFF2-40B4-BE49-F238E27FC236}">
                      <a16:creationId xmlns:a16="http://schemas.microsoft.com/office/drawing/2014/main" id="{F8183A81-CF8C-10BE-2085-580E9C2EA0F0}"/>
                    </a:ext>
                  </a:extLst>
                </p14:cNvPr>
                <p14:cNvContentPartPr/>
                <p14:nvPr/>
              </p14:nvContentPartPr>
              <p14:xfrm>
                <a:off x="10252440" y="4480470"/>
                <a:ext cx="360" cy="125640"/>
              </p14:xfrm>
            </p:contentPart>
          </mc:Choice>
          <mc:Fallback xmlns="">
            <p:pic>
              <p:nvPicPr>
                <p:cNvPr id="72" name="Tinta 71">
                  <a:extLst>
                    <a:ext uri="{FF2B5EF4-FFF2-40B4-BE49-F238E27FC236}">
                      <a16:creationId xmlns:a16="http://schemas.microsoft.com/office/drawing/2014/main" id="{F8183A81-CF8C-10BE-2085-580E9C2EA0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246320" y="4474350"/>
                  <a:ext cx="12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3" name="Tinta 72">
                  <a:extLst>
                    <a:ext uri="{FF2B5EF4-FFF2-40B4-BE49-F238E27FC236}">
                      <a16:creationId xmlns:a16="http://schemas.microsoft.com/office/drawing/2014/main" id="{F0A9AAD6-1D2A-95A1-60AA-DF0A8D8FAA67}"/>
                    </a:ext>
                  </a:extLst>
                </p14:cNvPr>
                <p14:cNvContentPartPr/>
                <p14:nvPr/>
              </p14:nvContentPartPr>
              <p14:xfrm>
                <a:off x="10286640" y="4583430"/>
                <a:ext cx="34560" cy="95040"/>
              </p14:xfrm>
            </p:contentPart>
          </mc:Choice>
          <mc:Fallback xmlns="">
            <p:pic>
              <p:nvPicPr>
                <p:cNvPr id="73" name="Tinta 72">
                  <a:extLst>
                    <a:ext uri="{FF2B5EF4-FFF2-40B4-BE49-F238E27FC236}">
                      <a16:creationId xmlns:a16="http://schemas.microsoft.com/office/drawing/2014/main" id="{F0A9AAD6-1D2A-95A1-60AA-DF0A8D8FAA6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280520" y="4577333"/>
                  <a:ext cx="46800" cy="107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Tinta 73">
                  <a:extLst>
                    <a:ext uri="{FF2B5EF4-FFF2-40B4-BE49-F238E27FC236}">
                      <a16:creationId xmlns:a16="http://schemas.microsoft.com/office/drawing/2014/main" id="{44C3A60A-F864-9BF1-374F-1F8DA790E216}"/>
                    </a:ext>
                  </a:extLst>
                </p14:cNvPr>
                <p14:cNvContentPartPr/>
                <p14:nvPr/>
              </p14:nvContentPartPr>
              <p14:xfrm>
                <a:off x="10366920" y="4457430"/>
                <a:ext cx="360" cy="180720"/>
              </p14:xfrm>
            </p:contentPart>
          </mc:Choice>
          <mc:Fallback xmlns="">
            <p:pic>
              <p:nvPicPr>
                <p:cNvPr id="74" name="Tinta 73">
                  <a:extLst>
                    <a:ext uri="{FF2B5EF4-FFF2-40B4-BE49-F238E27FC236}">
                      <a16:creationId xmlns:a16="http://schemas.microsoft.com/office/drawing/2014/main" id="{44C3A60A-F864-9BF1-374F-1F8DA790E21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60800" y="4451310"/>
                  <a:ext cx="1260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1662ECBE-F121-8FBB-6D55-2AF7EA986458}"/>
              </a:ext>
            </a:extLst>
          </p:cNvPr>
          <p:cNvGrpSpPr/>
          <p:nvPr/>
        </p:nvGrpSpPr>
        <p:grpSpPr>
          <a:xfrm>
            <a:off x="10306080" y="3654270"/>
            <a:ext cx="258120" cy="239400"/>
            <a:chOff x="10306080" y="3654270"/>
            <a:chExt cx="25812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6" name="Tinta 75">
                  <a:extLst>
                    <a:ext uri="{FF2B5EF4-FFF2-40B4-BE49-F238E27FC236}">
                      <a16:creationId xmlns:a16="http://schemas.microsoft.com/office/drawing/2014/main" id="{D34498E0-E95F-0885-16DD-A21E32615AD1}"/>
                    </a:ext>
                  </a:extLst>
                </p14:cNvPr>
                <p14:cNvContentPartPr/>
                <p14:nvPr/>
              </p14:nvContentPartPr>
              <p14:xfrm>
                <a:off x="10306080" y="3771630"/>
                <a:ext cx="61200" cy="122040"/>
              </p14:xfrm>
            </p:contentPart>
          </mc:Choice>
          <mc:Fallback xmlns="">
            <p:pic>
              <p:nvPicPr>
                <p:cNvPr id="76" name="Tinta 75">
                  <a:extLst>
                    <a:ext uri="{FF2B5EF4-FFF2-40B4-BE49-F238E27FC236}">
                      <a16:creationId xmlns:a16="http://schemas.microsoft.com/office/drawing/2014/main" id="{D34498E0-E95F-0885-16DD-A21E32615AD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299924" y="3765510"/>
                  <a:ext cx="73512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77" name="Tinta 76">
                  <a:extLst>
                    <a:ext uri="{FF2B5EF4-FFF2-40B4-BE49-F238E27FC236}">
                      <a16:creationId xmlns:a16="http://schemas.microsoft.com/office/drawing/2014/main" id="{828D84FA-C0FE-B036-0E71-08066C3A6B1A}"/>
                    </a:ext>
                  </a:extLst>
                </p14:cNvPr>
                <p14:cNvContentPartPr/>
                <p14:nvPr/>
              </p14:nvContentPartPr>
              <p14:xfrm>
                <a:off x="10401840" y="3654270"/>
                <a:ext cx="162360" cy="178200"/>
              </p14:xfrm>
            </p:contentPart>
          </mc:Choice>
          <mc:Fallback xmlns="">
            <p:pic>
              <p:nvPicPr>
                <p:cNvPr id="77" name="Tinta 76">
                  <a:extLst>
                    <a:ext uri="{FF2B5EF4-FFF2-40B4-BE49-F238E27FC236}">
                      <a16:creationId xmlns:a16="http://schemas.microsoft.com/office/drawing/2014/main" id="{828D84FA-C0FE-B036-0E71-08066C3A6B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95720" y="3648150"/>
                  <a:ext cx="174600" cy="19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0" name="Tinta 79">
                <a:extLst>
                  <a:ext uri="{FF2B5EF4-FFF2-40B4-BE49-F238E27FC236}">
                    <a16:creationId xmlns:a16="http://schemas.microsoft.com/office/drawing/2014/main" id="{93D50B20-3F07-3DFC-3F82-05B36D98C761}"/>
                  </a:ext>
                </a:extLst>
              </p14:cNvPr>
              <p14:cNvContentPartPr/>
              <p14:nvPr/>
            </p14:nvContentPartPr>
            <p14:xfrm>
              <a:off x="3850920" y="2799630"/>
              <a:ext cx="153720" cy="232200"/>
            </p14:xfrm>
          </p:contentPart>
        </mc:Choice>
        <mc:Fallback xmlns="">
          <p:pic>
            <p:nvPicPr>
              <p:cNvPr id="80" name="Tinta 79">
                <a:extLst>
                  <a:ext uri="{FF2B5EF4-FFF2-40B4-BE49-F238E27FC236}">
                    <a16:creationId xmlns:a16="http://schemas.microsoft.com/office/drawing/2014/main" id="{93D50B20-3F07-3DFC-3F82-05B36D98C76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44800" y="2793510"/>
                <a:ext cx="16596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Agrupar 82">
            <a:extLst>
              <a:ext uri="{FF2B5EF4-FFF2-40B4-BE49-F238E27FC236}">
                <a16:creationId xmlns:a16="http://schemas.microsoft.com/office/drawing/2014/main" id="{A959F62A-E598-0AC1-141A-F2F8D1B8592B}"/>
              </a:ext>
            </a:extLst>
          </p:cNvPr>
          <p:cNvGrpSpPr/>
          <p:nvPr/>
        </p:nvGrpSpPr>
        <p:grpSpPr>
          <a:xfrm>
            <a:off x="3983760" y="2811510"/>
            <a:ext cx="165600" cy="223200"/>
            <a:chOff x="3983760" y="2811510"/>
            <a:chExt cx="16560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1" name="Tinta 80">
                  <a:extLst>
                    <a:ext uri="{FF2B5EF4-FFF2-40B4-BE49-F238E27FC236}">
                      <a16:creationId xmlns:a16="http://schemas.microsoft.com/office/drawing/2014/main" id="{77B08276-8F69-19ED-C217-37C33845FD33}"/>
                    </a:ext>
                  </a:extLst>
                </p14:cNvPr>
                <p14:cNvContentPartPr/>
                <p14:nvPr/>
              </p14:nvContentPartPr>
              <p14:xfrm>
                <a:off x="3983760" y="2937150"/>
                <a:ext cx="96840" cy="97560"/>
              </p14:xfrm>
            </p:contentPart>
          </mc:Choice>
          <mc:Fallback xmlns="">
            <p:pic>
              <p:nvPicPr>
                <p:cNvPr id="81" name="Tinta 80">
                  <a:extLst>
                    <a:ext uri="{FF2B5EF4-FFF2-40B4-BE49-F238E27FC236}">
                      <a16:creationId xmlns:a16="http://schemas.microsoft.com/office/drawing/2014/main" id="{77B08276-8F69-19ED-C217-37C33845FD3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77663" y="2931030"/>
                  <a:ext cx="109035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2" name="Tinta 81">
                  <a:extLst>
                    <a:ext uri="{FF2B5EF4-FFF2-40B4-BE49-F238E27FC236}">
                      <a16:creationId xmlns:a16="http://schemas.microsoft.com/office/drawing/2014/main" id="{4DAF91EF-9968-D07C-E752-B35DDE83C3B7}"/>
                    </a:ext>
                  </a:extLst>
                </p14:cNvPr>
                <p14:cNvContentPartPr/>
                <p14:nvPr/>
              </p14:nvContentPartPr>
              <p14:xfrm>
                <a:off x="4149000" y="2811510"/>
                <a:ext cx="360" cy="217800"/>
              </p14:xfrm>
            </p:contentPart>
          </mc:Choice>
          <mc:Fallback xmlns="">
            <p:pic>
              <p:nvPicPr>
                <p:cNvPr id="82" name="Tinta 81">
                  <a:extLst>
                    <a:ext uri="{FF2B5EF4-FFF2-40B4-BE49-F238E27FC236}">
                      <a16:creationId xmlns:a16="http://schemas.microsoft.com/office/drawing/2014/main" id="{4DAF91EF-9968-D07C-E752-B35DDE83C3B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42880" y="2805390"/>
                  <a:ext cx="12600" cy="23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4" name="Tinta 83">
                <a:extLst>
                  <a:ext uri="{FF2B5EF4-FFF2-40B4-BE49-F238E27FC236}">
                    <a16:creationId xmlns:a16="http://schemas.microsoft.com/office/drawing/2014/main" id="{3415283E-224F-9B1E-8086-443E04E8E808}"/>
                  </a:ext>
                </a:extLst>
              </p14:cNvPr>
              <p14:cNvContentPartPr/>
              <p14:nvPr/>
            </p14:nvContentPartPr>
            <p14:xfrm>
              <a:off x="2346120" y="2891430"/>
              <a:ext cx="42840" cy="119520"/>
            </p14:xfrm>
          </p:contentPart>
        </mc:Choice>
        <mc:Fallback xmlns="">
          <p:pic>
            <p:nvPicPr>
              <p:cNvPr id="84" name="Tinta 83">
                <a:extLst>
                  <a:ext uri="{FF2B5EF4-FFF2-40B4-BE49-F238E27FC236}">
                    <a16:creationId xmlns:a16="http://schemas.microsoft.com/office/drawing/2014/main" id="{3415283E-224F-9B1E-8086-443E04E8E80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40000" y="2885310"/>
                <a:ext cx="5508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5" name="Tinta 84">
                <a:extLst>
                  <a:ext uri="{FF2B5EF4-FFF2-40B4-BE49-F238E27FC236}">
                    <a16:creationId xmlns:a16="http://schemas.microsoft.com/office/drawing/2014/main" id="{7607B984-2781-5A22-C09B-3FEA50C531AB}"/>
                  </a:ext>
                </a:extLst>
              </p14:cNvPr>
              <p14:cNvContentPartPr/>
              <p14:nvPr/>
            </p14:nvContentPartPr>
            <p14:xfrm>
              <a:off x="2514240" y="2754270"/>
              <a:ext cx="360" cy="189360"/>
            </p14:xfrm>
          </p:contentPart>
        </mc:Choice>
        <mc:Fallback xmlns="">
          <p:pic>
            <p:nvPicPr>
              <p:cNvPr id="85" name="Tinta 84">
                <a:extLst>
                  <a:ext uri="{FF2B5EF4-FFF2-40B4-BE49-F238E27FC236}">
                    <a16:creationId xmlns:a16="http://schemas.microsoft.com/office/drawing/2014/main" id="{7607B984-2781-5A22-C09B-3FEA50C531A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508120" y="2748150"/>
                <a:ext cx="12600" cy="2016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Losango 32">
            <a:extLst>
              <a:ext uri="{FF2B5EF4-FFF2-40B4-BE49-F238E27FC236}">
                <a16:creationId xmlns:a16="http://schemas.microsoft.com/office/drawing/2014/main" id="{76687028-567C-4044-938A-D9CC4EBBDC79}"/>
              </a:ext>
            </a:extLst>
          </p:cNvPr>
          <p:cNvSpPr/>
          <p:nvPr/>
        </p:nvSpPr>
        <p:spPr>
          <a:xfrm>
            <a:off x="4309110" y="540531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está</a:t>
            </a:r>
          </a:p>
        </p:txBody>
      </p:sp>
      <p:sp>
        <p:nvSpPr>
          <p:cNvPr id="106" name="Retângulo 105">
            <a:extLst>
              <a:ext uri="{FF2B5EF4-FFF2-40B4-BE49-F238E27FC236}">
                <a16:creationId xmlns:a16="http://schemas.microsoft.com/office/drawing/2014/main" id="{7A98E6D7-ED25-938F-5548-F7B745CB19AC}"/>
              </a:ext>
            </a:extLst>
          </p:cNvPr>
          <p:cNvSpPr/>
          <p:nvPr/>
        </p:nvSpPr>
        <p:spPr>
          <a:xfrm>
            <a:off x="325755" y="456903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itemDocenteCompetencia</a:t>
            </a:r>
            <a:endParaRPr lang="pt-BR" sz="1800" dirty="0"/>
          </a:p>
        </p:txBody>
      </p:sp>
      <p:sp>
        <p:nvSpPr>
          <p:cNvPr id="107" name="Losango 106">
            <a:extLst>
              <a:ext uri="{FF2B5EF4-FFF2-40B4-BE49-F238E27FC236}">
                <a16:creationId xmlns:a16="http://schemas.microsoft.com/office/drawing/2014/main" id="{79B5EBD9-18EC-697E-E2AF-E321033869A7}"/>
              </a:ext>
            </a:extLst>
          </p:cNvPr>
          <p:cNvSpPr/>
          <p:nvPr/>
        </p:nvSpPr>
        <p:spPr>
          <a:xfrm>
            <a:off x="240030" y="5360610"/>
            <a:ext cx="1965960" cy="69723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108" name="Retângulo 107">
            <a:extLst>
              <a:ext uri="{FF2B5EF4-FFF2-40B4-BE49-F238E27FC236}">
                <a16:creationId xmlns:a16="http://schemas.microsoft.com/office/drawing/2014/main" id="{40D951FE-63BE-8738-2233-5FC4726A667E}"/>
              </a:ext>
            </a:extLst>
          </p:cNvPr>
          <p:cNvSpPr/>
          <p:nvPr/>
        </p:nvSpPr>
        <p:spPr>
          <a:xfrm>
            <a:off x="4225380" y="6135840"/>
            <a:ext cx="1851660" cy="6972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800" dirty="0" err="1"/>
              <a:t>itemUcCompetencia</a:t>
            </a:r>
            <a:endParaRPr lang="pt-BR" sz="1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9" name="Tinta 108">
                <a:extLst>
                  <a:ext uri="{FF2B5EF4-FFF2-40B4-BE49-F238E27FC236}">
                    <a16:creationId xmlns:a16="http://schemas.microsoft.com/office/drawing/2014/main" id="{DA260287-2C18-8C5A-04E8-86A31D343B96}"/>
                  </a:ext>
                </a:extLst>
              </p14:cNvPr>
              <p14:cNvContentPartPr/>
              <p14:nvPr/>
            </p14:nvContentPartPr>
            <p14:xfrm>
              <a:off x="1839960" y="4376790"/>
              <a:ext cx="152280" cy="159840"/>
            </p14:xfrm>
          </p:contentPart>
        </mc:Choice>
        <mc:Fallback xmlns="">
          <p:pic>
            <p:nvPicPr>
              <p:cNvPr id="109" name="Tinta 108">
                <a:extLst>
                  <a:ext uri="{FF2B5EF4-FFF2-40B4-BE49-F238E27FC236}">
                    <a16:creationId xmlns:a16="http://schemas.microsoft.com/office/drawing/2014/main" id="{DA260287-2C18-8C5A-04E8-86A31D343B9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33840" y="4370670"/>
                <a:ext cx="1645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0" name="Tinta 109">
                <a:extLst>
                  <a:ext uri="{FF2B5EF4-FFF2-40B4-BE49-F238E27FC236}">
                    <a16:creationId xmlns:a16="http://schemas.microsoft.com/office/drawing/2014/main" id="{AE6DD9AF-4AD1-53CB-F82D-A9A6D932FD6F}"/>
                  </a:ext>
                </a:extLst>
              </p14:cNvPr>
              <p14:cNvContentPartPr/>
              <p14:nvPr/>
            </p14:nvContentPartPr>
            <p14:xfrm>
              <a:off x="2022480" y="3634470"/>
              <a:ext cx="360" cy="252360"/>
            </p14:xfrm>
          </p:contentPart>
        </mc:Choice>
        <mc:Fallback xmlns="">
          <p:pic>
            <p:nvPicPr>
              <p:cNvPr id="110" name="Tinta 109">
                <a:extLst>
                  <a:ext uri="{FF2B5EF4-FFF2-40B4-BE49-F238E27FC236}">
                    <a16:creationId xmlns:a16="http://schemas.microsoft.com/office/drawing/2014/main" id="{AE6DD9AF-4AD1-53CB-F82D-A9A6D932FD6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16360" y="3628350"/>
                <a:ext cx="126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11" name="Tinta 110">
                <a:extLst>
                  <a:ext uri="{FF2B5EF4-FFF2-40B4-BE49-F238E27FC236}">
                    <a16:creationId xmlns:a16="http://schemas.microsoft.com/office/drawing/2014/main" id="{78E2D6A2-E57E-F95D-1314-A516CF0447B1}"/>
                  </a:ext>
                </a:extLst>
              </p14:cNvPr>
              <p14:cNvContentPartPr/>
              <p14:nvPr/>
            </p14:nvContentPartPr>
            <p14:xfrm>
              <a:off x="1895040" y="5249790"/>
              <a:ext cx="140760" cy="169200"/>
            </p14:xfrm>
          </p:contentPart>
        </mc:Choice>
        <mc:Fallback xmlns="">
          <p:pic>
            <p:nvPicPr>
              <p:cNvPr id="111" name="Tinta 110">
                <a:extLst>
                  <a:ext uri="{FF2B5EF4-FFF2-40B4-BE49-F238E27FC236}">
                    <a16:creationId xmlns:a16="http://schemas.microsoft.com/office/drawing/2014/main" id="{78E2D6A2-E57E-F95D-1314-A516CF0447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888920" y="5243670"/>
                <a:ext cx="15300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12" name="Tinta 111">
                <a:extLst>
                  <a:ext uri="{FF2B5EF4-FFF2-40B4-BE49-F238E27FC236}">
                    <a16:creationId xmlns:a16="http://schemas.microsoft.com/office/drawing/2014/main" id="{695ABA91-F38E-A909-1802-4D0E2F604CC3}"/>
                  </a:ext>
                </a:extLst>
              </p14:cNvPr>
              <p14:cNvContentPartPr/>
              <p14:nvPr/>
            </p14:nvContentPartPr>
            <p14:xfrm>
              <a:off x="1885680" y="5966190"/>
              <a:ext cx="21240" cy="108720"/>
            </p14:xfrm>
          </p:contentPart>
        </mc:Choice>
        <mc:Fallback xmlns="">
          <p:pic>
            <p:nvPicPr>
              <p:cNvPr id="112" name="Tinta 111">
                <a:extLst>
                  <a:ext uri="{FF2B5EF4-FFF2-40B4-BE49-F238E27FC236}">
                    <a16:creationId xmlns:a16="http://schemas.microsoft.com/office/drawing/2014/main" id="{695ABA91-F38E-A909-1802-4D0E2F604CC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879560" y="5960070"/>
                <a:ext cx="334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4" name="Tinta 113">
                <a:extLst>
                  <a:ext uri="{FF2B5EF4-FFF2-40B4-BE49-F238E27FC236}">
                    <a16:creationId xmlns:a16="http://schemas.microsoft.com/office/drawing/2014/main" id="{674E1E56-5942-C406-BCD2-BD8BE31A119A}"/>
                  </a:ext>
                </a:extLst>
              </p14:cNvPr>
              <p14:cNvContentPartPr/>
              <p14:nvPr/>
            </p14:nvContentPartPr>
            <p14:xfrm>
              <a:off x="2285640" y="6171750"/>
              <a:ext cx="360" cy="160920"/>
            </p14:xfrm>
          </p:contentPart>
        </mc:Choice>
        <mc:Fallback xmlns="">
          <p:pic>
            <p:nvPicPr>
              <p:cNvPr id="114" name="Tinta 113">
                <a:extLst>
                  <a:ext uri="{FF2B5EF4-FFF2-40B4-BE49-F238E27FC236}">
                    <a16:creationId xmlns:a16="http://schemas.microsoft.com/office/drawing/2014/main" id="{674E1E56-5942-C406-BCD2-BD8BE31A119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279520" y="6165630"/>
                <a:ext cx="1260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5" name="Tinta 114">
                <a:extLst>
                  <a:ext uri="{FF2B5EF4-FFF2-40B4-BE49-F238E27FC236}">
                    <a16:creationId xmlns:a16="http://schemas.microsoft.com/office/drawing/2014/main" id="{03B7FD9F-E73E-9E5C-1FCF-08BE8CF67F67}"/>
                  </a:ext>
                </a:extLst>
              </p14:cNvPr>
              <p14:cNvContentPartPr/>
              <p14:nvPr/>
            </p14:nvContentPartPr>
            <p14:xfrm>
              <a:off x="3884400" y="6086070"/>
              <a:ext cx="169560" cy="235800"/>
            </p14:xfrm>
          </p:contentPart>
        </mc:Choice>
        <mc:Fallback xmlns="">
          <p:pic>
            <p:nvPicPr>
              <p:cNvPr id="115" name="Tinta 114">
                <a:extLst>
                  <a:ext uri="{FF2B5EF4-FFF2-40B4-BE49-F238E27FC236}">
                    <a16:creationId xmlns:a16="http://schemas.microsoft.com/office/drawing/2014/main" id="{03B7FD9F-E73E-9E5C-1FCF-08BE8CF67F67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78280" y="6079950"/>
                <a:ext cx="1818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6" name="Tinta 115">
                <a:extLst>
                  <a:ext uri="{FF2B5EF4-FFF2-40B4-BE49-F238E27FC236}">
                    <a16:creationId xmlns:a16="http://schemas.microsoft.com/office/drawing/2014/main" id="{91D2E4BF-B1EC-7C6F-B442-A1C77226FE1E}"/>
                  </a:ext>
                </a:extLst>
              </p14:cNvPr>
              <p14:cNvContentPartPr/>
              <p14:nvPr/>
            </p14:nvContentPartPr>
            <p14:xfrm>
              <a:off x="4274640" y="5822910"/>
              <a:ext cx="162720" cy="267840"/>
            </p14:xfrm>
          </p:contentPart>
        </mc:Choice>
        <mc:Fallback xmlns="">
          <p:pic>
            <p:nvPicPr>
              <p:cNvPr id="116" name="Tinta 115">
                <a:extLst>
                  <a:ext uri="{FF2B5EF4-FFF2-40B4-BE49-F238E27FC236}">
                    <a16:creationId xmlns:a16="http://schemas.microsoft.com/office/drawing/2014/main" id="{91D2E4BF-B1EC-7C6F-B442-A1C77226FE1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268520" y="5816790"/>
                <a:ext cx="1749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7" name="Tinta 116">
                <a:extLst>
                  <a:ext uri="{FF2B5EF4-FFF2-40B4-BE49-F238E27FC236}">
                    <a16:creationId xmlns:a16="http://schemas.microsoft.com/office/drawing/2014/main" id="{540D3CD4-CDE7-5737-C957-87EEF4C189DD}"/>
                  </a:ext>
                </a:extLst>
              </p14:cNvPr>
              <p14:cNvContentPartPr/>
              <p14:nvPr/>
            </p14:nvContentPartPr>
            <p14:xfrm>
              <a:off x="4370760" y="5452110"/>
              <a:ext cx="30960" cy="195480"/>
            </p14:xfrm>
          </p:contentPart>
        </mc:Choice>
        <mc:Fallback xmlns="">
          <p:pic>
            <p:nvPicPr>
              <p:cNvPr id="117" name="Tinta 116">
                <a:extLst>
                  <a:ext uri="{FF2B5EF4-FFF2-40B4-BE49-F238E27FC236}">
                    <a16:creationId xmlns:a16="http://schemas.microsoft.com/office/drawing/2014/main" id="{540D3CD4-CDE7-5737-C957-87EEF4C189D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364640" y="5445990"/>
                <a:ext cx="43200" cy="20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120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Visão superior de sanduíches na mesa">
            <a:extLst>
              <a:ext uri="{FF2B5EF4-FFF2-40B4-BE49-F238E27FC236}">
                <a16:creationId xmlns:a16="http://schemas.microsoft.com/office/drawing/2014/main" id="{09794C20-9548-7E6B-CB0C-2691067C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22" r="831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7F651B-887D-5118-F2CE-1F8D6BE4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pt-BR" sz="4000" dirty="0"/>
              <a:t>Atividade: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3E3B4D-A16C-88B8-C670-2A6EB813E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pt-BR" sz="2000" dirty="0"/>
              <a:t>Banquinha de Hot Dog do Bigode (Eventos)</a:t>
            </a:r>
          </a:p>
          <a:p>
            <a:endParaRPr lang="pt-BR" sz="2000" dirty="0"/>
          </a:p>
          <a:p>
            <a:r>
              <a:rPr lang="pt-BR" sz="2000" dirty="0"/>
              <a:t>Sistema de </a:t>
            </a:r>
            <a:r>
              <a:rPr lang="pt-BR" sz="2000" dirty="0" err="1"/>
              <a:t>Mkt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262091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C8E2A5-2959-40E0-F841-002410CB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"/>
            <a:ext cx="2659380" cy="6480810"/>
          </a:xfrm>
        </p:spPr>
        <p:txBody>
          <a:bodyPr/>
          <a:lstStyle/>
          <a:p>
            <a:r>
              <a:rPr lang="pt-BR" dirty="0"/>
              <a:t>Canal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Cardápio</a:t>
            </a:r>
          </a:p>
          <a:p>
            <a:r>
              <a:rPr lang="pt-BR" dirty="0"/>
              <a:t>Propaganda</a:t>
            </a:r>
          </a:p>
          <a:p>
            <a:r>
              <a:rPr lang="pt-BR" dirty="0"/>
              <a:t>Cadastro</a:t>
            </a:r>
          </a:p>
          <a:p>
            <a:r>
              <a:rPr lang="pt-BR" dirty="0"/>
              <a:t>Divulgação</a:t>
            </a:r>
          </a:p>
          <a:p>
            <a:r>
              <a:rPr lang="pt-BR" dirty="0"/>
              <a:t>Reserva</a:t>
            </a:r>
          </a:p>
          <a:p>
            <a:r>
              <a:rPr lang="pt-BR" dirty="0"/>
              <a:t>Desconto</a:t>
            </a:r>
          </a:p>
          <a:p>
            <a:r>
              <a:rPr lang="pt-BR" dirty="0"/>
              <a:t>Promoção</a:t>
            </a:r>
          </a:p>
          <a:p>
            <a:r>
              <a:rPr lang="pt-BR" dirty="0"/>
              <a:t>Delivery</a:t>
            </a:r>
          </a:p>
          <a:p>
            <a:r>
              <a:rPr lang="pt-BR" dirty="0" err="1"/>
              <a:t>QRCode</a:t>
            </a:r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299A8499-2837-B6B7-D864-D4B75A93525B}"/>
              </a:ext>
            </a:extLst>
          </p:cNvPr>
          <p:cNvSpPr txBox="1">
            <a:spLocks/>
          </p:cNvSpPr>
          <p:nvPr/>
        </p:nvSpPr>
        <p:spPr>
          <a:xfrm>
            <a:off x="3912870" y="205740"/>
            <a:ext cx="2659380" cy="6480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Email</a:t>
            </a:r>
          </a:p>
          <a:p>
            <a:r>
              <a:rPr lang="pt-BR" dirty="0"/>
              <a:t>Evento</a:t>
            </a:r>
          </a:p>
          <a:p>
            <a:r>
              <a:rPr lang="pt-BR" dirty="0"/>
              <a:t>Telefone</a:t>
            </a:r>
          </a:p>
          <a:p>
            <a:r>
              <a:rPr lang="pt-BR" dirty="0"/>
              <a:t>Notificação</a:t>
            </a:r>
          </a:p>
          <a:p>
            <a:r>
              <a:rPr lang="pt-BR" dirty="0"/>
              <a:t>Produto</a:t>
            </a:r>
          </a:p>
          <a:p>
            <a:r>
              <a:rPr lang="pt-BR" dirty="0"/>
              <a:t>Bigode</a:t>
            </a:r>
          </a:p>
          <a:p>
            <a:r>
              <a:rPr lang="pt-BR" dirty="0"/>
              <a:t>Combo</a:t>
            </a:r>
          </a:p>
          <a:p>
            <a:r>
              <a:rPr lang="pt-BR" dirty="0"/>
              <a:t>Campanha</a:t>
            </a:r>
          </a:p>
          <a:p>
            <a:r>
              <a:rPr lang="pt-BR" dirty="0"/>
              <a:t>Marketing</a:t>
            </a:r>
          </a:p>
          <a:p>
            <a:r>
              <a:rPr lang="pt-BR" dirty="0"/>
              <a:t>Influencer</a:t>
            </a:r>
          </a:p>
          <a:p>
            <a:r>
              <a:rPr lang="pt-BR" dirty="0"/>
              <a:t>Rede Social</a:t>
            </a:r>
          </a:p>
          <a:p>
            <a:r>
              <a:rPr lang="pt-BR" dirty="0"/>
              <a:t>Anuncio</a:t>
            </a:r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CD04903-770E-32C8-E6F7-B066ADB1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A2B8A33D-18E2-E5F0-C1F0-E36196E0B44C}"/>
              </a:ext>
            </a:extLst>
          </p:cNvPr>
          <p:cNvGrpSpPr/>
          <p:nvPr/>
        </p:nvGrpSpPr>
        <p:grpSpPr>
          <a:xfrm>
            <a:off x="834120" y="433710"/>
            <a:ext cx="1451880" cy="23400"/>
            <a:chOff x="834120" y="433710"/>
            <a:chExt cx="1451880" cy="2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14:cNvPr>
                <p14:cNvContentPartPr/>
                <p14:nvPr/>
              </p14:nvContentPartPr>
              <p14:xfrm>
                <a:off x="834120" y="433710"/>
                <a:ext cx="1109160" cy="1188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238A55F1-1F21-2F35-0C0B-533F4A0082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28000" y="427590"/>
                  <a:ext cx="1121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14:cNvPr>
                <p14:cNvContentPartPr/>
                <p14:nvPr/>
              </p14:nvContentPartPr>
              <p14:xfrm>
                <a:off x="959400" y="445590"/>
                <a:ext cx="1326600" cy="11520"/>
              </p14:xfrm>
            </p:contentPart>
          </mc:Choice>
          <mc:Fallback xmlns="">
            <p:pic>
              <p:nvPicPr>
                <p:cNvPr id="8" name="Tinta 7">
                  <a:extLst>
                    <a:ext uri="{FF2B5EF4-FFF2-40B4-BE49-F238E27FC236}">
                      <a16:creationId xmlns:a16="http://schemas.microsoft.com/office/drawing/2014/main" id="{EE0D4D6E-C124-0F0B-CF6D-02BF7167169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53280" y="439470"/>
                  <a:ext cx="133884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14:cNvPr>
              <p14:cNvContentPartPr/>
              <p14:nvPr/>
            </p14:nvContentPartPr>
            <p14:xfrm>
              <a:off x="2399760" y="803430"/>
              <a:ext cx="396000" cy="22536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800FF176-B206-7ABB-B878-91A6B472974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93640" y="797310"/>
                <a:ext cx="408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14:cNvPr>
              <p14:cNvContentPartPr/>
              <p14:nvPr/>
            </p14:nvContentPartPr>
            <p14:xfrm>
              <a:off x="3074040" y="1359990"/>
              <a:ext cx="361440" cy="14904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0157B27-E6E0-4F61-625E-AB9F11CF139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67920" y="1353870"/>
                <a:ext cx="373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14:cNvPr>
              <p14:cNvContentPartPr/>
              <p14:nvPr/>
            </p14:nvContentPartPr>
            <p14:xfrm>
              <a:off x="879480" y="1999350"/>
              <a:ext cx="1894320" cy="277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B67F668-A09B-93B5-1614-F0A4ECA998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3360" y="1993230"/>
                <a:ext cx="190656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E81DD1D-8781-6FA7-4952-6A1745101BC6}"/>
              </a:ext>
            </a:extLst>
          </p:cNvPr>
          <p:cNvGrpSpPr/>
          <p:nvPr/>
        </p:nvGrpSpPr>
        <p:grpSpPr>
          <a:xfrm>
            <a:off x="8877287" y="4728690"/>
            <a:ext cx="2128680" cy="600840"/>
            <a:chOff x="7541280" y="443070"/>
            <a:chExt cx="212868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14:cNvPr>
                <p14:cNvContentPartPr/>
                <p14:nvPr/>
              </p14:nvContentPartPr>
              <p14:xfrm>
                <a:off x="7541280" y="537030"/>
                <a:ext cx="346320" cy="424440"/>
              </p14:xfrm>
            </p:contentPart>
          </mc:Choice>
          <mc:Fallback xmlns="">
            <p:pic>
              <p:nvPicPr>
                <p:cNvPr id="14" name="Tinta 13">
                  <a:extLst>
                    <a:ext uri="{FF2B5EF4-FFF2-40B4-BE49-F238E27FC236}">
                      <a16:creationId xmlns:a16="http://schemas.microsoft.com/office/drawing/2014/main" id="{84BAED90-6362-EC07-D5FF-1ABCF445DB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5160" y="530910"/>
                  <a:ext cx="3585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14:cNvPr>
                <p14:cNvContentPartPr/>
                <p14:nvPr/>
              </p14:nvContentPartPr>
              <p14:xfrm>
                <a:off x="7566480" y="731070"/>
                <a:ext cx="264600" cy="360"/>
              </p14:xfrm>
            </p:contentPart>
          </mc:Choice>
          <mc:Fallback xmlns="">
            <p:pic>
              <p:nvPicPr>
                <p:cNvPr id="15" name="Tinta 14">
                  <a:extLst>
                    <a:ext uri="{FF2B5EF4-FFF2-40B4-BE49-F238E27FC236}">
                      <a16:creationId xmlns:a16="http://schemas.microsoft.com/office/drawing/2014/main" id="{664B4761-4123-5F85-C175-09522E7B3BC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560360" y="724950"/>
                  <a:ext cx="2768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14:cNvPr>
                <p14:cNvContentPartPr/>
                <p14:nvPr/>
              </p14:nvContentPartPr>
              <p14:xfrm>
                <a:off x="7543800" y="537030"/>
                <a:ext cx="470880" cy="360"/>
              </p14:xfrm>
            </p:contentPart>
          </mc:Choice>
          <mc:Fallback xmlns="">
            <p:pic>
              <p:nvPicPr>
                <p:cNvPr id="16" name="Tinta 15">
                  <a:extLst>
                    <a:ext uri="{FF2B5EF4-FFF2-40B4-BE49-F238E27FC236}">
                      <a16:creationId xmlns:a16="http://schemas.microsoft.com/office/drawing/2014/main" id="{CA0EFE99-1FF6-38EF-1AA0-DD9AE0B5244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37680" y="530910"/>
                  <a:ext cx="4831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14:cNvPr>
                <p14:cNvContentPartPr/>
                <p14:nvPr/>
              </p14:nvContentPartPr>
              <p14:xfrm>
                <a:off x="8583480" y="571230"/>
                <a:ext cx="70200" cy="422640"/>
              </p14:xfrm>
            </p:contentPart>
          </mc:Choice>
          <mc:Fallback xmlns="">
            <p:pic>
              <p:nvPicPr>
                <p:cNvPr id="18" name="Tinta 17">
                  <a:extLst>
                    <a:ext uri="{FF2B5EF4-FFF2-40B4-BE49-F238E27FC236}">
                      <a16:creationId xmlns:a16="http://schemas.microsoft.com/office/drawing/2014/main" id="{7F99E845-3B6B-4D93-B2D8-2FB815F7605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77360" y="565110"/>
                  <a:ext cx="824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14:cNvPr>
                <p14:cNvContentPartPr/>
                <p14:nvPr/>
              </p14:nvContentPartPr>
              <p14:xfrm>
                <a:off x="8343720" y="443070"/>
                <a:ext cx="528840" cy="33552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97723371-F4A9-1145-A51A-A98B9A9A40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337600" y="436950"/>
                  <a:ext cx="5410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14:cNvPr>
                <p14:cNvContentPartPr/>
                <p14:nvPr/>
              </p14:nvContentPartPr>
              <p14:xfrm>
                <a:off x="9209160" y="477990"/>
                <a:ext cx="460800" cy="56592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FB9DADA3-339B-9D4B-DAB7-7AC803CF8F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03040" y="471870"/>
                  <a:ext cx="473040" cy="57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14:cNvPr>
              <p14:cNvContentPartPr/>
              <p14:nvPr/>
            </p14:nvContentPartPr>
            <p14:xfrm>
              <a:off x="914040" y="2479950"/>
              <a:ext cx="2170800" cy="4752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A1DCE7F-A54E-2DC9-6048-A6C74CF873E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920" y="2473830"/>
                <a:ext cx="21830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14:cNvPr>
              <p14:cNvContentPartPr/>
              <p14:nvPr/>
            </p14:nvContentPartPr>
            <p14:xfrm>
              <a:off x="925200" y="2994390"/>
              <a:ext cx="1805040" cy="4680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61923ABE-CBF4-B025-07F1-880105CBAC7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9080" y="2988270"/>
                <a:ext cx="18172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14:cNvPr>
              <p14:cNvContentPartPr/>
              <p14:nvPr/>
            </p14:nvContentPartPr>
            <p14:xfrm>
              <a:off x="845280" y="3485070"/>
              <a:ext cx="2159640" cy="1083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5FCBD321-4A0F-CD15-59B4-3B981C852EA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39160" y="3478950"/>
                <a:ext cx="2171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14:cNvPr>
              <p14:cNvContentPartPr/>
              <p14:nvPr/>
            </p14:nvContentPartPr>
            <p14:xfrm>
              <a:off x="824040" y="4033350"/>
              <a:ext cx="1679400" cy="3636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B34723D9-A8DD-204B-E56A-CA9AC239530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17920" y="4027230"/>
                <a:ext cx="16916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14:cNvPr>
              <p14:cNvContentPartPr/>
              <p14:nvPr/>
            </p14:nvContentPartPr>
            <p14:xfrm>
              <a:off x="811440" y="4520070"/>
              <a:ext cx="1982520" cy="52560"/>
            </p14:xfrm>
          </p:contentPart>
        </mc:Choice>
        <mc:Fallback xmlns="">
          <p:pic>
            <p:nvPicPr>
              <p:cNvPr id="31" name="Tinta 30">
                <a:extLst>
                  <a:ext uri="{FF2B5EF4-FFF2-40B4-BE49-F238E27FC236}">
                    <a16:creationId xmlns:a16="http://schemas.microsoft.com/office/drawing/2014/main" id="{22AE6139-5513-927D-83C3-3C9039F44DF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5320" y="4513950"/>
                <a:ext cx="199476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14:cNvPr>
              <p14:cNvContentPartPr/>
              <p14:nvPr/>
            </p14:nvContentPartPr>
            <p14:xfrm>
              <a:off x="914040" y="5029110"/>
              <a:ext cx="1857600" cy="90720"/>
            </p14:xfrm>
          </p:contentPart>
        </mc:Choice>
        <mc:Fallback xmlns="">
          <p:pic>
            <p:nvPicPr>
              <p:cNvPr id="32" name="Tinta 31">
                <a:extLst>
                  <a:ext uri="{FF2B5EF4-FFF2-40B4-BE49-F238E27FC236}">
                    <a16:creationId xmlns:a16="http://schemas.microsoft.com/office/drawing/2014/main" id="{4680A26A-4D4F-12A1-B214-B1CC6B3B698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07920" y="5022990"/>
                <a:ext cx="1869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14:cNvPr>
              <p14:cNvContentPartPr/>
              <p14:nvPr/>
            </p14:nvContentPartPr>
            <p14:xfrm>
              <a:off x="541080" y="5391630"/>
              <a:ext cx="1950480" cy="174600"/>
            </p14:xfrm>
          </p:contentPart>
        </mc:Choice>
        <mc:Fallback xmlns="">
          <p:pic>
            <p:nvPicPr>
              <p:cNvPr id="33" name="Tinta 32">
                <a:extLst>
                  <a:ext uri="{FF2B5EF4-FFF2-40B4-BE49-F238E27FC236}">
                    <a16:creationId xmlns:a16="http://schemas.microsoft.com/office/drawing/2014/main" id="{9C41A5AB-1722-68B9-55D2-F592DD28DDC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34960" y="5385510"/>
                <a:ext cx="196272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14:cNvPr>
              <p14:cNvContentPartPr/>
              <p14:nvPr/>
            </p14:nvContentPartPr>
            <p14:xfrm>
              <a:off x="811440" y="6056910"/>
              <a:ext cx="1851120" cy="25200"/>
            </p14:xfrm>
          </p:contentPart>
        </mc:Choice>
        <mc:Fallback xmlns="">
          <p:pic>
            <p:nvPicPr>
              <p:cNvPr id="34" name="Tinta 33">
                <a:extLst>
                  <a:ext uri="{FF2B5EF4-FFF2-40B4-BE49-F238E27FC236}">
                    <a16:creationId xmlns:a16="http://schemas.microsoft.com/office/drawing/2014/main" id="{46452BAE-5266-41A3-44F0-D4634E26B87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805320" y="6050790"/>
                <a:ext cx="18633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14:cNvPr>
              <p14:cNvContentPartPr/>
              <p14:nvPr/>
            </p14:nvContentPartPr>
            <p14:xfrm>
              <a:off x="3908880" y="420390"/>
              <a:ext cx="1332000" cy="110160"/>
            </p14:xfrm>
          </p:contentPart>
        </mc:Choice>
        <mc:Fallback xmlns="">
          <p:pic>
            <p:nvPicPr>
              <p:cNvPr id="36" name="Tinta 35">
                <a:extLst>
                  <a:ext uri="{FF2B5EF4-FFF2-40B4-BE49-F238E27FC236}">
                    <a16:creationId xmlns:a16="http://schemas.microsoft.com/office/drawing/2014/main" id="{8C6B1641-E4D7-35B8-31C1-4FCE499E206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902760" y="414270"/>
                <a:ext cx="1344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14:cNvPr>
              <p14:cNvContentPartPr/>
              <p14:nvPr/>
            </p14:nvContentPartPr>
            <p14:xfrm>
              <a:off x="5360400" y="856710"/>
              <a:ext cx="384840" cy="248040"/>
            </p14:xfrm>
          </p:contentPart>
        </mc:Choice>
        <mc:Fallback xmlns="">
          <p:pic>
            <p:nvPicPr>
              <p:cNvPr id="38" name="Tinta 37">
                <a:extLst>
                  <a:ext uri="{FF2B5EF4-FFF2-40B4-BE49-F238E27FC236}">
                    <a16:creationId xmlns:a16="http://schemas.microsoft.com/office/drawing/2014/main" id="{A6C2DFDF-F3B0-7176-EC59-6E5B9EF4B8B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354280" y="850590"/>
                <a:ext cx="3970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14:cNvPr>
              <p14:cNvContentPartPr/>
              <p14:nvPr/>
            </p14:nvContentPartPr>
            <p14:xfrm>
              <a:off x="4080240" y="1462950"/>
              <a:ext cx="1485000" cy="12600"/>
            </p14:xfrm>
          </p:contentPart>
        </mc:Choice>
        <mc:Fallback xmlns="">
          <p:pic>
            <p:nvPicPr>
              <p:cNvPr id="39" name="Tinta 38">
                <a:extLst>
                  <a:ext uri="{FF2B5EF4-FFF2-40B4-BE49-F238E27FC236}">
                    <a16:creationId xmlns:a16="http://schemas.microsoft.com/office/drawing/2014/main" id="{566E08DE-E88F-D08C-71B4-40A29450D7B2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074120" y="1456830"/>
                <a:ext cx="1497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14:cNvPr>
              <p14:cNvContentPartPr/>
              <p14:nvPr/>
            </p14:nvContentPartPr>
            <p14:xfrm>
              <a:off x="3954600" y="1964790"/>
              <a:ext cx="2189520" cy="24120"/>
            </p14:xfrm>
          </p:contentPart>
        </mc:Choice>
        <mc:Fallback xmlns="">
          <p:pic>
            <p:nvPicPr>
              <p:cNvPr id="40" name="Tinta 39">
                <a:extLst>
                  <a:ext uri="{FF2B5EF4-FFF2-40B4-BE49-F238E27FC236}">
                    <a16:creationId xmlns:a16="http://schemas.microsoft.com/office/drawing/2014/main" id="{BC0E3BC8-6566-39BF-6E79-2B6269A34C2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948480" y="1958670"/>
                <a:ext cx="220176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7243189-9795-CDC7-2285-8B2F22F57116}"/>
              </a:ext>
            </a:extLst>
          </p:cNvPr>
          <p:cNvGrpSpPr/>
          <p:nvPr/>
        </p:nvGrpSpPr>
        <p:grpSpPr>
          <a:xfrm>
            <a:off x="1017000" y="780390"/>
            <a:ext cx="2849760" cy="660240"/>
            <a:chOff x="1017000" y="780390"/>
            <a:chExt cx="284976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14:cNvPr>
                <p14:cNvContentPartPr/>
                <p14:nvPr/>
              </p14:nvContentPartPr>
              <p14:xfrm>
                <a:off x="1017000" y="921150"/>
                <a:ext cx="2687760" cy="519480"/>
              </p14:xfrm>
            </p:contentPart>
          </mc:Choice>
          <mc:Fallback xmlns="">
            <p:pic>
              <p:nvPicPr>
                <p:cNvPr id="41" name="Tinta 40">
                  <a:extLst>
                    <a:ext uri="{FF2B5EF4-FFF2-40B4-BE49-F238E27FC236}">
                      <a16:creationId xmlns:a16="http://schemas.microsoft.com/office/drawing/2014/main" id="{9472D5C7-9C25-DAAA-C11C-A85C089287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10880" y="915030"/>
                  <a:ext cx="270000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14:cNvPr>
                <p14:cNvContentPartPr/>
                <p14:nvPr/>
              </p14:nvContentPartPr>
              <p14:xfrm>
                <a:off x="3565800" y="780390"/>
                <a:ext cx="300960" cy="276840"/>
              </p14:xfrm>
            </p:contentPart>
          </mc:Choice>
          <mc:Fallback xmlns="">
            <p:pic>
              <p:nvPicPr>
                <p:cNvPr id="42" name="Tinta 41">
                  <a:extLst>
                    <a:ext uri="{FF2B5EF4-FFF2-40B4-BE49-F238E27FC236}">
                      <a16:creationId xmlns:a16="http://schemas.microsoft.com/office/drawing/2014/main" id="{86A80FB0-6178-E463-24F8-430A9455443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559680" y="774270"/>
                  <a:ext cx="313200" cy="28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14:cNvPr>
              <p14:cNvContentPartPr/>
              <p14:nvPr/>
            </p14:nvContentPartPr>
            <p14:xfrm>
              <a:off x="3977280" y="2435670"/>
              <a:ext cx="1542960" cy="77400"/>
            </p14:xfrm>
          </p:contentPart>
        </mc:Choice>
        <mc:Fallback xmlns="">
          <p:pic>
            <p:nvPicPr>
              <p:cNvPr id="45" name="Tinta 44">
                <a:extLst>
                  <a:ext uri="{FF2B5EF4-FFF2-40B4-BE49-F238E27FC236}">
                    <a16:creationId xmlns:a16="http://schemas.microsoft.com/office/drawing/2014/main" id="{1B8487A5-A386-26E6-D43E-C3A3987CDB28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71160" y="2429550"/>
                <a:ext cx="155520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14:cNvPr>
              <p14:cNvContentPartPr/>
              <p14:nvPr/>
            </p14:nvContentPartPr>
            <p14:xfrm>
              <a:off x="3988800" y="2993310"/>
              <a:ext cx="1359720" cy="13680"/>
            </p14:xfrm>
          </p:contentPart>
        </mc:Choice>
        <mc:Fallback xmlns="">
          <p:pic>
            <p:nvPicPr>
              <p:cNvPr id="46" name="Tinta 45">
                <a:extLst>
                  <a:ext uri="{FF2B5EF4-FFF2-40B4-BE49-F238E27FC236}">
                    <a16:creationId xmlns:a16="http://schemas.microsoft.com/office/drawing/2014/main" id="{57AD3809-B9A1-9580-9FA6-C0F9781FF60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982680" y="2987190"/>
                <a:ext cx="137196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14:cNvPr>
              <p14:cNvContentPartPr/>
              <p14:nvPr/>
            </p14:nvContentPartPr>
            <p14:xfrm>
              <a:off x="3977280" y="3519990"/>
              <a:ext cx="1510560" cy="12600"/>
            </p14:xfrm>
          </p:contentPart>
        </mc:Choice>
        <mc:Fallback xmlns="">
          <p:pic>
            <p:nvPicPr>
              <p:cNvPr id="47" name="Tinta 46">
                <a:extLst>
                  <a:ext uri="{FF2B5EF4-FFF2-40B4-BE49-F238E27FC236}">
                    <a16:creationId xmlns:a16="http://schemas.microsoft.com/office/drawing/2014/main" id="{5503C2F8-F00D-B7CD-57FC-1B63EB06238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971160" y="3513870"/>
                <a:ext cx="152280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14:cNvPr>
              <p14:cNvContentPartPr/>
              <p14:nvPr/>
            </p14:nvContentPartPr>
            <p14:xfrm>
              <a:off x="3988800" y="4000230"/>
              <a:ext cx="2063520" cy="126360"/>
            </p14:xfrm>
          </p:contentPart>
        </mc:Choice>
        <mc:Fallback xmlns="">
          <p:pic>
            <p:nvPicPr>
              <p:cNvPr id="48" name="Tinta 47">
                <a:extLst>
                  <a:ext uri="{FF2B5EF4-FFF2-40B4-BE49-F238E27FC236}">
                    <a16:creationId xmlns:a16="http://schemas.microsoft.com/office/drawing/2014/main" id="{DDDDB128-5B71-0C47-EA8D-3F0AD380F0F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982680" y="3994110"/>
                <a:ext cx="20757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14:cNvPr>
              <p14:cNvContentPartPr/>
              <p14:nvPr/>
            </p14:nvContentPartPr>
            <p14:xfrm>
              <a:off x="4000320" y="4457070"/>
              <a:ext cx="1848240" cy="69480"/>
            </p14:xfrm>
          </p:contentPart>
        </mc:Choice>
        <mc:Fallback xmlns="">
          <p:pic>
            <p:nvPicPr>
              <p:cNvPr id="49" name="Tinta 48">
                <a:extLst>
                  <a:ext uri="{FF2B5EF4-FFF2-40B4-BE49-F238E27FC236}">
                    <a16:creationId xmlns:a16="http://schemas.microsoft.com/office/drawing/2014/main" id="{BA4C6039-7337-777C-47B9-52B81AE05D3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4200" y="4450950"/>
                <a:ext cx="1860480" cy="8172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Espaço Reservado para Conteúdo 2">
            <a:extLst>
              <a:ext uri="{FF2B5EF4-FFF2-40B4-BE49-F238E27FC236}">
                <a16:creationId xmlns:a16="http://schemas.microsoft.com/office/drawing/2014/main" id="{BFCD15A6-E9B3-0FE6-0316-56DDA42A739A}"/>
              </a:ext>
            </a:extLst>
          </p:cNvPr>
          <p:cNvSpPr txBox="1">
            <a:spLocks/>
          </p:cNvSpPr>
          <p:nvPr/>
        </p:nvSpPr>
        <p:spPr>
          <a:xfrm>
            <a:off x="6974237" y="205740"/>
            <a:ext cx="2659380" cy="4366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Parceiro</a:t>
            </a:r>
          </a:p>
          <a:p>
            <a:r>
              <a:rPr lang="pt-BR" dirty="0"/>
              <a:t>Patrocinio</a:t>
            </a:r>
          </a:p>
          <a:p>
            <a:r>
              <a:rPr lang="pt-BR" dirty="0"/>
              <a:t>Cliente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LGPD</a:t>
            </a:r>
          </a:p>
          <a:p>
            <a:pPr marL="0" indent="0">
              <a:buNone/>
            </a:pP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14:cNvPr>
              <p14:cNvContentPartPr/>
              <p14:nvPr/>
            </p14:nvContentPartPr>
            <p14:xfrm>
              <a:off x="4080240" y="5072670"/>
              <a:ext cx="1836720" cy="47880"/>
            </p14:xfrm>
          </p:contentPart>
        </mc:Choice>
        <mc:Fallback xmlns="">
          <p:pic>
            <p:nvPicPr>
              <p:cNvPr id="52" name="Tinta 51">
                <a:extLst>
                  <a:ext uri="{FF2B5EF4-FFF2-40B4-BE49-F238E27FC236}">
                    <a16:creationId xmlns:a16="http://schemas.microsoft.com/office/drawing/2014/main" id="{9FCF34D2-C3E4-C4FB-2FF5-28C66BE3D2E8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074120" y="5066550"/>
                <a:ext cx="18489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14:cNvPr>
              <p14:cNvContentPartPr/>
              <p14:nvPr/>
            </p14:nvContentPartPr>
            <p14:xfrm>
              <a:off x="4011480" y="5543190"/>
              <a:ext cx="2162160" cy="10800"/>
            </p14:xfrm>
          </p:contentPart>
        </mc:Choice>
        <mc:Fallback xmlns="">
          <p:pic>
            <p:nvPicPr>
              <p:cNvPr id="53" name="Tinta 52">
                <a:extLst>
                  <a:ext uri="{FF2B5EF4-FFF2-40B4-BE49-F238E27FC236}">
                    <a16:creationId xmlns:a16="http://schemas.microsoft.com/office/drawing/2014/main" id="{B63C1E61-032E-592A-9562-0206B7F1F94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05360" y="5537070"/>
                <a:ext cx="217440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14:cNvPr>
              <p14:cNvContentPartPr/>
              <p14:nvPr/>
            </p14:nvContentPartPr>
            <p14:xfrm>
              <a:off x="4034520" y="6080670"/>
              <a:ext cx="1523520" cy="24480"/>
            </p14:xfrm>
          </p:contentPart>
        </mc:Choice>
        <mc:Fallback xmlns="">
          <p:pic>
            <p:nvPicPr>
              <p:cNvPr id="54" name="Tinta 53">
                <a:extLst>
                  <a:ext uri="{FF2B5EF4-FFF2-40B4-BE49-F238E27FC236}">
                    <a16:creationId xmlns:a16="http://schemas.microsoft.com/office/drawing/2014/main" id="{C99BE595-4D7B-42A0-9C9A-81C751C185DC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028400" y="6074550"/>
                <a:ext cx="1535760" cy="36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tângulo 1">
            <a:extLst>
              <a:ext uri="{FF2B5EF4-FFF2-40B4-BE49-F238E27FC236}">
                <a16:creationId xmlns:a16="http://schemas.microsoft.com/office/drawing/2014/main" id="{C52E4577-1166-969D-1E44-38D7DDB7D5DB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Bigode</a:t>
            </a:r>
          </a:p>
        </p:txBody>
      </p:sp>
    </p:spTree>
    <p:extLst>
      <p:ext uri="{BB962C8B-B14F-4D97-AF65-F5344CB8AC3E}">
        <p14:creationId xmlns:p14="http://schemas.microsoft.com/office/powerpoint/2010/main" val="71869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C27C2E7-755D-8271-1964-FBA6C4C28029}"/>
              </a:ext>
            </a:extLst>
          </p:cNvPr>
          <p:cNvSpPr/>
          <p:nvPr/>
        </p:nvSpPr>
        <p:spPr>
          <a:xfrm>
            <a:off x="1065450" y="166284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41B629-E36E-CDED-9113-7DBC1243C7FE}"/>
              </a:ext>
            </a:extLst>
          </p:cNvPr>
          <p:cNvSpPr/>
          <p:nvPr/>
        </p:nvSpPr>
        <p:spPr>
          <a:xfrm>
            <a:off x="492384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4FAEB7E-3D7B-7B67-8954-746A1874B6F1}"/>
              </a:ext>
            </a:extLst>
          </p:cNvPr>
          <p:cNvSpPr/>
          <p:nvPr/>
        </p:nvSpPr>
        <p:spPr>
          <a:xfrm>
            <a:off x="4876986" y="463410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Parceiro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BCD5CA3-9066-C296-91A5-EE6C4B38C1E6}"/>
              </a:ext>
            </a:extLst>
          </p:cNvPr>
          <p:cNvSpPr/>
          <p:nvPr/>
        </p:nvSpPr>
        <p:spPr>
          <a:xfrm>
            <a:off x="4923844" y="457847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58D338-1158-D44F-B33E-725DA7387EB2}"/>
              </a:ext>
            </a:extLst>
          </p:cNvPr>
          <p:cNvSpPr/>
          <p:nvPr/>
        </p:nvSpPr>
        <p:spPr>
          <a:xfrm>
            <a:off x="958458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Patrocinio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90317B3-FEA4-859F-DBE0-A9EC6369B8D3}"/>
              </a:ext>
            </a:extLst>
          </p:cNvPr>
          <p:cNvCxnSpPr>
            <a:stCxn id="10" idx="0"/>
            <a:endCxn id="23" idx="2"/>
          </p:cNvCxnSpPr>
          <p:nvPr/>
        </p:nvCxnSpPr>
        <p:spPr>
          <a:xfrm flipV="1">
            <a:off x="5988184" y="1201337"/>
            <a:ext cx="0" cy="1484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D1EBAFB-EF71-5D66-AC92-E317766127C1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V="1">
            <a:off x="5941326" y="3429000"/>
            <a:ext cx="0" cy="120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B57939-83AC-A8EF-5742-F9BA36E03544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052524" y="3057255"/>
            <a:ext cx="2532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3E0E48FC-4E47-CD5F-B81B-83FBF66FBB56}"/>
              </a:ext>
            </a:extLst>
          </p:cNvPr>
          <p:cNvSpPr/>
          <p:nvPr/>
        </p:nvSpPr>
        <p:spPr>
          <a:xfrm>
            <a:off x="5054720" y="1480508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9BBF5A6A-84A6-7811-8DC4-AB55C67F3055}"/>
              </a:ext>
            </a:extLst>
          </p:cNvPr>
          <p:cNvSpPr/>
          <p:nvPr/>
        </p:nvSpPr>
        <p:spPr>
          <a:xfrm>
            <a:off x="7385090" y="2594340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EE297E98-2CC2-7E89-0107-E7500BC88C77}"/>
              </a:ext>
            </a:extLst>
          </p:cNvPr>
          <p:cNvSpPr/>
          <p:nvPr/>
        </p:nvSpPr>
        <p:spPr>
          <a:xfrm>
            <a:off x="5007863" y="3568639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4AF34F7-91CD-C882-B782-AC1DA586DF1A}"/>
                  </a:ext>
                </a:extLst>
              </p14:cNvPr>
              <p14:cNvContentPartPr/>
              <p14:nvPr/>
            </p14:nvContentPartPr>
            <p14:xfrm>
              <a:off x="6646320" y="3477510"/>
              <a:ext cx="83880" cy="191880"/>
            </p14:xfrm>
          </p:contentPart>
        </mc:Choice>
        <mc:Fallback xmlns=""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4AF34F7-91CD-C882-B782-AC1DA586DF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0200" y="3471390"/>
                <a:ext cx="9612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67FBEAB-029F-2DD6-6682-825B9527DD8B}"/>
              </a:ext>
            </a:extLst>
          </p:cNvPr>
          <p:cNvGrpSpPr/>
          <p:nvPr/>
        </p:nvGrpSpPr>
        <p:grpSpPr>
          <a:xfrm>
            <a:off x="6606360" y="4379310"/>
            <a:ext cx="160200" cy="201240"/>
            <a:chOff x="6606360" y="4379310"/>
            <a:chExt cx="1602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7AFCF295-2B66-84B3-022A-AB50CEF55F17}"/>
                    </a:ext>
                  </a:extLst>
                </p14:cNvPr>
                <p14:cNvContentPartPr/>
                <p14:nvPr/>
              </p14:nvContentPartPr>
              <p14:xfrm>
                <a:off x="6606360" y="4379310"/>
                <a:ext cx="99360" cy="14004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7AFCF295-2B66-84B3-022A-AB50CEF55F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00240" y="4373190"/>
                  <a:ext cx="111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Tinta 6">
                  <a:extLst>
                    <a:ext uri="{FF2B5EF4-FFF2-40B4-BE49-F238E27FC236}">
                      <a16:creationId xmlns:a16="http://schemas.microsoft.com/office/drawing/2014/main" id="{B29266B6-7656-7066-B419-541AD82662B3}"/>
                    </a:ext>
                  </a:extLst>
                </p14:cNvPr>
                <p14:cNvContentPartPr/>
                <p14:nvPr/>
              </p14:nvContentPartPr>
              <p14:xfrm>
                <a:off x="6759360" y="4503510"/>
                <a:ext cx="7200" cy="77040"/>
              </p14:xfrm>
            </p:contentPart>
          </mc:Choice>
          <mc:Fallback xmlns="">
            <p:pic>
              <p:nvPicPr>
                <p:cNvPr id="7" name="Tinta 6">
                  <a:extLst>
                    <a:ext uri="{FF2B5EF4-FFF2-40B4-BE49-F238E27FC236}">
                      <a16:creationId xmlns:a16="http://schemas.microsoft.com/office/drawing/2014/main" id="{B29266B6-7656-7066-B419-541AD82662B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53240" y="4497390"/>
                  <a:ext cx="19440" cy="8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25ABB33C-4437-9C7F-2F82-85E60EB92608}"/>
                  </a:ext>
                </a:extLst>
              </p14:cNvPr>
              <p14:cNvContentPartPr/>
              <p14:nvPr/>
            </p14:nvContentPartPr>
            <p14:xfrm>
              <a:off x="6878880" y="4420350"/>
              <a:ext cx="55800" cy="11880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25ABB33C-4437-9C7F-2F82-85E60EB926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2760" y="4414230"/>
                <a:ext cx="680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775EF961-EBFE-4B2D-AF9A-9F86A80597B4}"/>
                  </a:ext>
                </a:extLst>
              </p14:cNvPr>
              <p14:cNvContentPartPr/>
              <p14:nvPr/>
            </p14:nvContentPartPr>
            <p14:xfrm>
              <a:off x="6764400" y="3634470"/>
              <a:ext cx="25200" cy="11304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775EF961-EBFE-4B2D-AF9A-9F86A80597B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58280" y="3628350"/>
                <a:ext cx="3744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9683288F-D8F4-8945-A94C-8D574C2C6629}"/>
                  </a:ext>
                </a:extLst>
              </p14:cNvPr>
              <p14:cNvContentPartPr/>
              <p14:nvPr/>
            </p14:nvContentPartPr>
            <p14:xfrm>
              <a:off x="6891840" y="3468870"/>
              <a:ext cx="131400" cy="15912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9683288F-D8F4-8945-A94C-8D574C2C66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85720" y="3462750"/>
                <a:ext cx="14364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Agrupar 20">
            <a:extLst>
              <a:ext uri="{FF2B5EF4-FFF2-40B4-BE49-F238E27FC236}">
                <a16:creationId xmlns:a16="http://schemas.microsoft.com/office/drawing/2014/main" id="{E2DDB763-D608-BAEA-E3AE-E8EF5AAEDB38}"/>
              </a:ext>
            </a:extLst>
          </p:cNvPr>
          <p:cNvGrpSpPr/>
          <p:nvPr/>
        </p:nvGrpSpPr>
        <p:grpSpPr>
          <a:xfrm>
            <a:off x="7079760" y="2515950"/>
            <a:ext cx="201240" cy="275400"/>
            <a:chOff x="7079760" y="2515950"/>
            <a:chExt cx="2012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Tinta 18">
                  <a:extLst>
                    <a:ext uri="{FF2B5EF4-FFF2-40B4-BE49-F238E27FC236}">
                      <a16:creationId xmlns:a16="http://schemas.microsoft.com/office/drawing/2014/main" id="{A10FDF3D-F7E2-C63C-23A7-364261E4ACFD}"/>
                    </a:ext>
                  </a:extLst>
                </p14:cNvPr>
                <p14:cNvContentPartPr/>
                <p14:nvPr/>
              </p14:nvContentPartPr>
              <p14:xfrm>
                <a:off x="7079760" y="2515950"/>
                <a:ext cx="96840" cy="240480"/>
              </p14:xfrm>
            </p:contentPart>
          </mc:Choice>
          <mc:Fallback xmlns="">
            <p:pic>
              <p:nvPicPr>
                <p:cNvPr id="19" name="Tinta 18">
                  <a:extLst>
                    <a:ext uri="{FF2B5EF4-FFF2-40B4-BE49-F238E27FC236}">
                      <a16:creationId xmlns:a16="http://schemas.microsoft.com/office/drawing/2014/main" id="{A10FDF3D-F7E2-C63C-23A7-364261E4AC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73640" y="2509830"/>
                  <a:ext cx="109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Tinta 19">
                  <a:extLst>
                    <a:ext uri="{FF2B5EF4-FFF2-40B4-BE49-F238E27FC236}">
                      <a16:creationId xmlns:a16="http://schemas.microsoft.com/office/drawing/2014/main" id="{00F84491-4AED-4A12-C151-EA1C8E0FD012}"/>
                    </a:ext>
                  </a:extLst>
                </p14:cNvPr>
                <p14:cNvContentPartPr/>
                <p14:nvPr/>
              </p14:nvContentPartPr>
              <p14:xfrm>
                <a:off x="7251480" y="2720070"/>
                <a:ext cx="29520" cy="71280"/>
              </p14:xfrm>
            </p:contentPart>
          </mc:Choice>
          <mc:Fallback xmlns="">
            <p:pic>
              <p:nvPicPr>
                <p:cNvPr id="20" name="Tinta 19">
                  <a:extLst>
                    <a:ext uri="{FF2B5EF4-FFF2-40B4-BE49-F238E27FC236}">
                      <a16:creationId xmlns:a16="http://schemas.microsoft.com/office/drawing/2014/main" id="{00F84491-4AED-4A12-C151-EA1C8E0FD0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45360" y="2713950"/>
                  <a:ext cx="417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1BA83AE9-6877-1F0E-2927-BE280F4F1673}"/>
              </a:ext>
            </a:extLst>
          </p:cNvPr>
          <p:cNvGrpSpPr/>
          <p:nvPr/>
        </p:nvGrpSpPr>
        <p:grpSpPr>
          <a:xfrm>
            <a:off x="9223560" y="2440350"/>
            <a:ext cx="357120" cy="299520"/>
            <a:chOff x="9223560" y="2440350"/>
            <a:chExt cx="35712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66C905FB-9053-8E41-D792-9A996D10B068}"/>
                    </a:ext>
                  </a:extLst>
                </p14:cNvPr>
                <p14:cNvContentPartPr/>
                <p14:nvPr/>
              </p14:nvContentPartPr>
              <p14:xfrm>
                <a:off x="9223560" y="2456550"/>
                <a:ext cx="153000" cy="25128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66C905FB-9053-8E41-D792-9A996D10B06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7440" y="2450430"/>
                  <a:ext cx="1652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5" name="Tinta 24">
                  <a:extLst>
                    <a:ext uri="{FF2B5EF4-FFF2-40B4-BE49-F238E27FC236}">
                      <a16:creationId xmlns:a16="http://schemas.microsoft.com/office/drawing/2014/main" id="{F1360189-46BC-A0F9-144C-03DFFA6FAA10}"/>
                    </a:ext>
                  </a:extLst>
                </p14:cNvPr>
                <p14:cNvContentPartPr/>
                <p14:nvPr/>
              </p14:nvContentPartPr>
              <p14:xfrm>
                <a:off x="9390600" y="2685870"/>
                <a:ext cx="61920" cy="54000"/>
              </p14:xfrm>
            </p:contentPart>
          </mc:Choice>
          <mc:Fallback xmlns="">
            <p:pic>
              <p:nvPicPr>
                <p:cNvPr id="25" name="Tinta 24">
                  <a:extLst>
                    <a:ext uri="{FF2B5EF4-FFF2-40B4-BE49-F238E27FC236}">
                      <a16:creationId xmlns:a16="http://schemas.microsoft.com/office/drawing/2014/main" id="{F1360189-46BC-A0F9-144C-03DFFA6FAA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84480" y="2679750"/>
                  <a:ext cx="74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7" name="Tinta 26">
                  <a:extLst>
                    <a:ext uri="{FF2B5EF4-FFF2-40B4-BE49-F238E27FC236}">
                      <a16:creationId xmlns:a16="http://schemas.microsoft.com/office/drawing/2014/main" id="{DD5B9091-100A-E46B-0110-D47CA919E6CA}"/>
                    </a:ext>
                  </a:extLst>
                </p14:cNvPr>
                <p14:cNvContentPartPr/>
                <p14:nvPr/>
              </p14:nvContentPartPr>
              <p14:xfrm>
                <a:off x="9519840" y="2440350"/>
                <a:ext cx="60840" cy="226440"/>
              </p14:xfrm>
            </p:contentPart>
          </mc:Choice>
          <mc:Fallback xmlns="">
            <p:pic>
              <p:nvPicPr>
                <p:cNvPr id="27" name="Tinta 26">
                  <a:extLst>
                    <a:ext uri="{FF2B5EF4-FFF2-40B4-BE49-F238E27FC236}">
                      <a16:creationId xmlns:a16="http://schemas.microsoft.com/office/drawing/2014/main" id="{DD5B9091-100A-E46B-0110-D47CA919E6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13720" y="2434230"/>
                  <a:ext cx="73080" cy="23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51427463-785E-BD4C-51F6-F16A40357C38}"/>
                  </a:ext>
                </a:extLst>
              </p14:cNvPr>
              <p14:cNvContentPartPr/>
              <p14:nvPr/>
            </p14:nvContentPartPr>
            <p14:xfrm>
              <a:off x="7405560" y="2498670"/>
              <a:ext cx="199080" cy="22356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51427463-785E-BD4C-51F6-F16A40357C3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399440" y="2492550"/>
                <a:ext cx="21132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EE91F8EB-832E-58E3-459D-EB2E51424200}"/>
                  </a:ext>
                </a:extLst>
              </p14:cNvPr>
              <p14:cNvContentPartPr/>
              <p14:nvPr/>
            </p14:nvContentPartPr>
            <p14:xfrm>
              <a:off x="4794840" y="2294910"/>
              <a:ext cx="141480" cy="22320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EE91F8EB-832E-58E3-459D-EB2E5142420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88720" y="2288790"/>
                <a:ext cx="15372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Agrupar 36">
            <a:extLst>
              <a:ext uri="{FF2B5EF4-FFF2-40B4-BE49-F238E27FC236}">
                <a16:creationId xmlns:a16="http://schemas.microsoft.com/office/drawing/2014/main" id="{BC020B48-04FC-A01D-3BBA-BAEA931579E9}"/>
              </a:ext>
            </a:extLst>
          </p:cNvPr>
          <p:cNvGrpSpPr/>
          <p:nvPr/>
        </p:nvGrpSpPr>
        <p:grpSpPr>
          <a:xfrm>
            <a:off x="4811400" y="1267110"/>
            <a:ext cx="429840" cy="182160"/>
            <a:chOff x="4811400" y="1267110"/>
            <a:chExt cx="429840" cy="18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Tinta 30">
                  <a:extLst>
                    <a:ext uri="{FF2B5EF4-FFF2-40B4-BE49-F238E27FC236}">
                      <a16:creationId xmlns:a16="http://schemas.microsoft.com/office/drawing/2014/main" id="{2EB781FF-A0AD-B757-24C0-63E06930D45C}"/>
                    </a:ext>
                  </a:extLst>
                </p14:cNvPr>
                <p14:cNvContentPartPr/>
                <p14:nvPr/>
              </p14:nvContentPartPr>
              <p14:xfrm>
                <a:off x="4811400" y="1267110"/>
                <a:ext cx="174240" cy="131400"/>
              </p14:xfrm>
            </p:contentPart>
          </mc:Choice>
          <mc:Fallback xmlns="">
            <p:pic>
              <p:nvPicPr>
                <p:cNvPr id="31" name="Tinta 30">
                  <a:extLst>
                    <a:ext uri="{FF2B5EF4-FFF2-40B4-BE49-F238E27FC236}">
                      <a16:creationId xmlns:a16="http://schemas.microsoft.com/office/drawing/2014/main" id="{2EB781FF-A0AD-B757-24C0-63E06930D45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05280" y="1260990"/>
                  <a:ext cx="186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Tinta 31">
                  <a:extLst>
                    <a:ext uri="{FF2B5EF4-FFF2-40B4-BE49-F238E27FC236}">
                      <a16:creationId xmlns:a16="http://schemas.microsoft.com/office/drawing/2014/main" id="{F63F448A-AADD-2C2E-9321-652309C5D4D4}"/>
                    </a:ext>
                  </a:extLst>
                </p14:cNvPr>
                <p14:cNvContentPartPr/>
                <p14:nvPr/>
              </p14:nvContentPartPr>
              <p14:xfrm>
                <a:off x="5051520" y="1337310"/>
                <a:ext cx="11880" cy="111960"/>
              </p14:xfrm>
            </p:contentPart>
          </mc:Choice>
          <mc:Fallback xmlns="">
            <p:pic>
              <p:nvPicPr>
                <p:cNvPr id="32" name="Tinta 31">
                  <a:extLst>
                    <a:ext uri="{FF2B5EF4-FFF2-40B4-BE49-F238E27FC236}">
                      <a16:creationId xmlns:a16="http://schemas.microsoft.com/office/drawing/2014/main" id="{F63F448A-AADD-2C2E-9321-652309C5D4D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45400" y="1331190"/>
                  <a:ext cx="24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Tinta 32">
                  <a:extLst>
                    <a:ext uri="{FF2B5EF4-FFF2-40B4-BE49-F238E27FC236}">
                      <a16:creationId xmlns:a16="http://schemas.microsoft.com/office/drawing/2014/main" id="{2FF9C2C3-2AD2-C958-C94E-C5AD8E20FA8D}"/>
                    </a:ext>
                  </a:extLst>
                </p14:cNvPr>
                <p14:cNvContentPartPr/>
                <p14:nvPr/>
              </p14:nvContentPartPr>
              <p14:xfrm>
                <a:off x="5146200" y="1305630"/>
                <a:ext cx="95040" cy="103320"/>
              </p14:xfrm>
            </p:contentPart>
          </mc:Choice>
          <mc:Fallback xmlns="">
            <p:pic>
              <p:nvPicPr>
                <p:cNvPr id="33" name="Tinta 32">
                  <a:extLst>
                    <a:ext uri="{FF2B5EF4-FFF2-40B4-BE49-F238E27FC236}">
                      <a16:creationId xmlns:a16="http://schemas.microsoft.com/office/drawing/2014/main" id="{2FF9C2C3-2AD2-C958-C94E-C5AD8E20FA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140080" y="1299510"/>
                  <a:ext cx="10728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C97713C9-2604-01DA-94F3-B4514E20B7DC}"/>
              </a:ext>
            </a:extLst>
          </p:cNvPr>
          <p:cNvGrpSpPr/>
          <p:nvPr/>
        </p:nvGrpSpPr>
        <p:grpSpPr>
          <a:xfrm>
            <a:off x="4956840" y="2310390"/>
            <a:ext cx="327960" cy="301680"/>
            <a:chOff x="4956840" y="2310390"/>
            <a:chExt cx="32796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Tinta 33">
                  <a:extLst>
                    <a:ext uri="{FF2B5EF4-FFF2-40B4-BE49-F238E27FC236}">
                      <a16:creationId xmlns:a16="http://schemas.microsoft.com/office/drawing/2014/main" id="{E3493FEB-7A57-DDDB-7BFE-9487F8DD538E}"/>
                    </a:ext>
                  </a:extLst>
                </p14:cNvPr>
                <p14:cNvContentPartPr/>
                <p14:nvPr/>
              </p14:nvContentPartPr>
              <p14:xfrm>
                <a:off x="4956840" y="2491470"/>
                <a:ext cx="72360" cy="120600"/>
              </p14:xfrm>
            </p:contentPart>
          </mc:Choice>
          <mc:Fallback xmlns="">
            <p:pic>
              <p:nvPicPr>
                <p:cNvPr id="34" name="Tinta 33">
                  <a:extLst>
                    <a:ext uri="{FF2B5EF4-FFF2-40B4-BE49-F238E27FC236}">
                      <a16:creationId xmlns:a16="http://schemas.microsoft.com/office/drawing/2014/main" id="{E3493FEB-7A57-DDDB-7BFE-9487F8DD538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950720" y="2485350"/>
                  <a:ext cx="84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Tinta 34">
                  <a:extLst>
                    <a:ext uri="{FF2B5EF4-FFF2-40B4-BE49-F238E27FC236}">
                      <a16:creationId xmlns:a16="http://schemas.microsoft.com/office/drawing/2014/main" id="{4DFE232A-51B7-6578-46F4-E6A3C2D18795}"/>
                    </a:ext>
                  </a:extLst>
                </p14:cNvPr>
                <p14:cNvContentPartPr/>
                <p14:nvPr/>
              </p14:nvContentPartPr>
              <p14:xfrm>
                <a:off x="5120280" y="2310390"/>
                <a:ext cx="164520" cy="213480"/>
              </p14:xfrm>
            </p:contentPart>
          </mc:Choice>
          <mc:Fallback xmlns="">
            <p:pic>
              <p:nvPicPr>
                <p:cNvPr id="35" name="Tinta 34">
                  <a:extLst>
                    <a:ext uri="{FF2B5EF4-FFF2-40B4-BE49-F238E27FC236}">
                      <a16:creationId xmlns:a16="http://schemas.microsoft.com/office/drawing/2014/main" id="{4DFE232A-51B7-6578-46F4-E6A3C2D1879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114160" y="2304270"/>
                  <a:ext cx="176760" cy="22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88573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C27C2E7-755D-8271-1964-FBA6C4C28029}"/>
              </a:ext>
            </a:extLst>
          </p:cNvPr>
          <p:cNvSpPr/>
          <p:nvPr/>
        </p:nvSpPr>
        <p:spPr>
          <a:xfrm>
            <a:off x="653970" y="602910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D41B629-E36E-CDED-9113-7DBC1243C7FE}"/>
              </a:ext>
            </a:extLst>
          </p:cNvPr>
          <p:cNvSpPr/>
          <p:nvPr/>
        </p:nvSpPr>
        <p:spPr>
          <a:xfrm>
            <a:off x="492384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Evento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4FAEB7E-3D7B-7B67-8954-746A1874B6F1}"/>
              </a:ext>
            </a:extLst>
          </p:cNvPr>
          <p:cNvSpPr/>
          <p:nvPr/>
        </p:nvSpPr>
        <p:spPr>
          <a:xfrm>
            <a:off x="4876986" y="4634108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ItemParceiro</a:t>
            </a:r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5BCD5CA3-9066-C296-91A5-EE6C4B38C1E6}"/>
              </a:ext>
            </a:extLst>
          </p:cNvPr>
          <p:cNvSpPr/>
          <p:nvPr/>
        </p:nvSpPr>
        <p:spPr>
          <a:xfrm>
            <a:off x="4923844" y="457847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ItemCliente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58D338-1158-D44F-B33E-725DA7387EB2}"/>
              </a:ext>
            </a:extLst>
          </p:cNvPr>
          <p:cNvSpPr/>
          <p:nvPr/>
        </p:nvSpPr>
        <p:spPr>
          <a:xfrm>
            <a:off x="9584584" y="2685510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ItemPatrocinio</a:t>
            </a:r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390317B3-FEA4-859F-DBE0-A9EC6369B8D3}"/>
              </a:ext>
            </a:extLst>
          </p:cNvPr>
          <p:cNvCxnSpPr>
            <a:stCxn id="10" idx="0"/>
            <a:endCxn id="23" idx="2"/>
          </p:cNvCxnSpPr>
          <p:nvPr/>
        </p:nvCxnSpPr>
        <p:spPr>
          <a:xfrm flipV="1">
            <a:off x="5988184" y="1201337"/>
            <a:ext cx="0" cy="14841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D1EBAFB-EF71-5D66-AC92-E317766127C1}"/>
              </a:ext>
            </a:extLst>
          </p:cNvPr>
          <p:cNvCxnSpPr>
            <a:stCxn id="17" idx="0"/>
            <a:endCxn id="10" idx="2"/>
          </p:cNvCxnSpPr>
          <p:nvPr/>
        </p:nvCxnSpPr>
        <p:spPr>
          <a:xfrm flipV="1">
            <a:off x="5941326" y="3429000"/>
            <a:ext cx="0" cy="120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CB57939-83AC-A8EF-5742-F9BA36E03544}"/>
              </a:ext>
            </a:extLst>
          </p:cNvPr>
          <p:cNvCxnSpPr>
            <a:stCxn id="24" idx="1"/>
            <a:endCxn id="10" idx="3"/>
          </p:cNvCxnSpPr>
          <p:nvPr/>
        </p:nvCxnSpPr>
        <p:spPr>
          <a:xfrm flipH="1">
            <a:off x="7052524" y="3057255"/>
            <a:ext cx="253206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Losango 3">
            <a:extLst>
              <a:ext uri="{FF2B5EF4-FFF2-40B4-BE49-F238E27FC236}">
                <a16:creationId xmlns:a16="http://schemas.microsoft.com/office/drawing/2014/main" id="{3E0E48FC-4E47-CD5F-B81B-83FBF66FBB56}"/>
              </a:ext>
            </a:extLst>
          </p:cNvPr>
          <p:cNvSpPr/>
          <p:nvPr/>
        </p:nvSpPr>
        <p:spPr>
          <a:xfrm>
            <a:off x="5054720" y="1480508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p:sp>
        <p:nvSpPr>
          <p:cNvPr id="6" name="Losango 5">
            <a:extLst>
              <a:ext uri="{FF2B5EF4-FFF2-40B4-BE49-F238E27FC236}">
                <a16:creationId xmlns:a16="http://schemas.microsoft.com/office/drawing/2014/main" id="{9BBF5A6A-84A6-7811-8DC4-AB55C67F3055}"/>
              </a:ext>
            </a:extLst>
          </p:cNvPr>
          <p:cNvSpPr/>
          <p:nvPr/>
        </p:nvSpPr>
        <p:spPr>
          <a:xfrm>
            <a:off x="7385090" y="2594340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8" name="Losango 7">
            <a:extLst>
              <a:ext uri="{FF2B5EF4-FFF2-40B4-BE49-F238E27FC236}">
                <a16:creationId xmlns:a16="http://schemas.microsoft.com/office/drawing/2014/main" id="{EE297E98-2CC2-7E89-0107-E7500BC88C77}"/>
              </a:ext>
            </a:extLst>
          </p:cNvPr>
          <p:cNvSpPr/>
          <p:nvPr/>
        </p:nvSpPr>
        <p:spPr>
          <a:xfrm>
            <a:off x="5007863" y="3568639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37C7BB1C-9525-493D-7470-FC6DD96C6B15}"/>
              </a:ext>
            </a:extLst>
          </p:cNvPr>
          <p:cNvSpPr/>
          <p:nvPr/>
        </p:nvSpPr>
        <p:spPr>
          <a:xfrm>
            <a:off x="491651" y="457847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Cliente</a:t>
            </a:r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53AA5CDB-2DE4-C950-F31F-80781CA1E11E}"/>
              </a:ext>
            </a:extLst>
          </p:cNvPr>
          <p:cNvSpPr/>
          <p:nvPr/>
        </p:nvSpPr>
        <p:spPr>
          <a:xfrm>
            <a:off x="9584584" y="4890584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Patrocinio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7141F0A3-32A2-BFEB-2BFE-C2649CC0BD3E}"/>
              </a:ext>
            </a:extLst>
          </p:cNvPr>
          <p:cNvSpPr/>
          <p:nvPr/>
        </p:nvSpPr>
        <p:spPr>
          <a:xfrm>
            <a:off x="651696" y="4610925"/>
            <a:ext cx="2128680" cy="7434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Parceiro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6F9D091B-E819-7154-8018-B8DC43FA6E82}"/>
              </a:ext>
            </a:extLst>
          </p:cNvPr>
          <p:cNvCxnSpPr>
            <a:stCxn id="26" idx="3"/>
            <a:endCxn id="23" idx="1"/>
          </p:cNvCxnSpPr>
          <p:nvPr/>
        </p:nvCxnSpPr>
        <p:spPr>
          <a:xfrm>
            <a:off x="2620331" y="829592"/>
            <a:ext cx="23035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DBD46D7C-25BB-42AA-0308-FCE08C2BF8CE}"/>
              </a:ext>
            </a:extLst>
          </p:cNvPr>
          <p:cNvCxnSpPr>
            <a:stCxn id="45" idx="3"/>
            <a:endCxn id="17" idx="1"/>
          </p:cNvCxnSpPr>
          <p:nvPr/>
        </p:nvCxnSpPr>
        <p:spPr>
          <a:xfrm>
            <a:off x="2780376" y="4982670"/>
            <a:ext cx="2096610" cy="23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AE96154E-829B-3698-70A3-33D90115880A}"/>
              </a:ext>
            </a:extLst>
          </p:cNvPr>
          <p:cNvCxnSpPr>
            <a:stCxn id="24" idx="2"/>
            <a:endCxn id="42" idx="0"/>
          </p:cNvCxnSpPr>
          <p:nvPr/>
        </p:nvCxnSpPr>
        <p:spPr>
          <a:xfrm>
            <a:off x="10648924" y="3429000"/>
            <a:ext cx="0" cy="14615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Losango 39">
            <a:extLst>
              <a:ext uri="{FF2B5EF4-FFF2-40B4-BE49-F238E27FC236}">
                <a16:creationId xmlns:a16="http://schemas.microsoft.com/office/drawing/2014/main" id="{A21D7B3F-B931-489E-328C-0FADA6CED4A2}"/>
              </a:ext>
            </a:extLst>
          </p:cNvPr>
          <p:cNvSpPr/>
          <p:nvPr/>
        </p:nvSpPr>
        <p:spPr>
          <a:xfrm>
            <a:off x="2838624" y="376651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p:sp>
        <p:nvSpPr>
          <p:cNvPr id="43" name="Losango 42">
            <a:extLst>
              <a:ext uri="{FF2B5EF4-FFF2-40B4-BE49-F238E27FC236}">
                <a16:creationId xmlns:a16="http://schemas.microsoft.com/office/drawing/2014/main" id="{A0D369FC-BDB2-97A3-6347-D98D52F36BD1}"/>
              </a:ext>
            </a:extLst>
          </p:cNvPr>
          <p:cNvSpPr/>
          <p:nvPr/>
        </p:nvSpPr>
        <p:spPr>
          <a:xfrm>
            <a:off x="9715460" y="3709575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Tem</a:t>
            </a:r>
          </a:p>
        </p:txBody>
      </p:sp>
      <p:sp>
        <p:nvSpPr>
          <p:cNvPr id="46" name="Losango 45">
            <a:extLst>
              <a:ext uri="{FF2B5EF4-FFF2-40B4-BE49-F238E27FC236}">
                <a16:creationId xmlns:a16="http://schemas.microsoft.com/office/drawing/2014/main" id="{E43CE72E-1971-BEDB-2A4C-1E7F5C598AD5}"/>
              </a:ext>
            </a:extLst>
          </p:cNvPr>
          <p:cNvSpPr/>
          <p:nvPr/>
        </p:nvSpPr>
        <p:spPr>
          <a:xfrm>
            <a:off x="2963202" y="4542938"/>
            <a:ext cx="1866927" cy="925830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Chama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6" name="Tinta 55">
                <a:extLst>
                  <a:ext uri="{FF2B5EF4-FFF2-40B4-BE49-F238E27FC236}">
                    <a16:creationId xmlns:a16="http://schemas.microsoft.com/office/drawing/2014/main" id="{5704044C-7354-B2A7-A372-C5FCE346091C}"/>
                  </a:ext>
                </a:extLst>
              </p14:cNvPr>
              <p14:cNvContentPartPr/>
              <p14:nvPr/>
            </p14:nvContentPartPr>
            <p14:xfrm>
              <a:off x="2646720" y="262350"/>
              <a:ext cx="187200" cy="207000"/>
            </p14:xfrm>
          </p:contentPart>
        </mc:Choice>
        <mc:Fallback xmlns="">
          <p:pic>
            <p:nvPicPr>
              <p:cNvPr id="56" name="Tinta 55">
                <a:extLst>
                  <a:ext uri="{FF2B5EF4-FFF2-40B4-BE49-F238E27FC236}">
                    <a16:creationId xmlns:a16="http://schemas.microsoft.com/office/drawing/2014/main" id="{5704044C-7354-B2A7-A372-C5FCE34609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0600" y="256230"/>
                <a:ext cx="1994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7" name="Tinta 56">
                <a:extLst>
                  <a:ext uri="{FF2B5EF4-FFF2-40B4-BE49-F238E27FC236}">
                    <a16:creationId xmlns:a16="http://schemas.microsoft.com/office/drawing/2014/main" id="{0898A805-4485-1ECE-9C3D-E4BED3BAC44C}"/>
                  </a:ext>
                </a:extLst>
              </p14:cNvPr>
              <p14:cNvContentPartPr/>
              <p14:nvPr/>
            </p14:nvContentPartPr>
            <p14:xfrm>
              <a:off x="4650120" y="182790"/>
              <a:ext cx="195480" cy="305280"/>
            </p14:xfrm>
          </p:contentPart>
        </mc:Choice>
        <mc:Fallback xmlns="">
          <p:pic>
            <p:nvPicPr>
              <p:cNvPr id="57" name="Tinta 56">
                <a:extLst>
                  <a:ext uri="{FF2B5EF4-FFF2-40B4-BE49-F238E27FC236}">
                    <a16:creationId xmlns:a16="http://schemas.microsoft.com/office/drawing/2014/main" id="{0898A805-4485-1ECE-9C3D-E4BED3BAC44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4000" y="176670"/>
                <a:ext cx="20772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8" name="Tinta 57">
                <a:extLst>
                  <a:ext uri="{FF2B5EF4-FFF2-40B4-BE49-F238E27FC236}">
                    <a16:creationId xmlns:a16="http://schemas.microsoft.com/office/drawing/2014/main" id="{27DB2227-42E2-0E8A-EE51-25379BA04F19}"/>
                  </a:ext>
                </a:extLst>
              </p14:cNvPr>
              <p14:cNvContentPartPr/>
              <p14:nvPr/>
            </p14:nvContentPartPr>
            <p14:xfrm>
              <a:off x="5017320" y="1264230"/>
              <a:ext cx="207720" cy="218520"/>
            </p14:xfrm>
          </p:contentPart>
        </mc:Choice>
        <mc:Fallback xmlns="">
          <p:pic>
            <p:nvPicPr>
              <p:cNvPr id="58" name="Tinta 57">
                <a:extLst>
                  <a:ext uri="{FF2B5EF4-FFF2-40B4-BE49-F238E27FC236}">
                    <a16:creationId xmlns:a16="http://schemas.microsoft.com/office/drawing/2014/main" id="{27DB2227-42E2-0E8A-EE51-25379BA04F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11200" y="1258110"/>
                <a:ext cx="2199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9" name="Tinta 58">
                <a:extLst>
                  <a:ext uri="{FF2B5EF4-FFF2-40B4-BE49-F238E27FC236}">
                    <a16:creationId xmlns:a16="http://schemas.microsoft.com/office/drawing/2014/main" id="{BCB3702B-AA7A-41DE-5626-A8688017DCFB}"/>
                  </a:ext>
                </a:extLst>
              </p14:cNvPr>
              <p14:cNvContentPartPr/>
              <p14:nvPr/>
            </p14:nvContentPartPr>
            <p14:xfrm>
              <a:off x="5069520" y="2398230"/>
              <a:ext cx="133920" cy="246240"/>
            </p14:xfrm>
          </p:contentPart>
        </mc:Choice>
        <mc:Fallback xmlns="">
          <p:pic>
            <p:nvPicPr>
              <p:cNvPr id="59" name="Tinta 58">
                <a:extLst>
                  <a:ext uri="{FF2B5EF4-FFF2-40B4-BE49-F238E27FC236}">
                    <a16:creationId xmlns:a16="http://schemas.microsoft.com/office/drawing/2014/main" id="{BCB3702B-AA7A-41DE-5626-A8688017DC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63400" y="2392110"/>
                <a:ext cx="1461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0" name="Tinta 59">
                <a:extLst>
                  <a:ext uri="{FF2B5EF4-FFF2-40B4-BE49-F238E27FC236}">
                    <a16:creationId xmlns:a16="http://schemas.microsoft.com/office/drawing/2014/main" id="{A67ECC65-9593-F892-F3AE-2E6D6579F6BC}"/>
                  </a:ext>
                </a:extLst>
              </p14:cNvPr>
              <p14:cNvContentPartPr/>
              <p14:nvPr/>
            </p14:nvContentPartPr>
            <p14:xfrm>
              <a:off x="4929840" y="3497310"/>
              <a:ext cx="138240" cy="233640"/>
            </p14:xfrm>
          </p:contentPart>
        </mc:Choice>
        <mc:Fallback xmlns="">
          <p:pic>
            <p:nvPicPr>
              <p:cNvPr id="60" name="Tinta 59">
                <a:extLst>
                  <a:ext uri="{FF2B5EF4-FFF2-40B4-BE49-F238E27FC236}">
                    <a16:creationId xmlns:a16="http://schemas.microsoft.com/office/drawing/2014/main" id="{A67ECC65-9593-F892-F3AE-2E6D6579F6B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23720" y="3491190"/>
                <a:ext cx="1504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3" name="Tinta 62">
                <a:extLst>
                  <a:ext uri="{FF2B5EF4-FFF2-40B4-BE49-F238E27FC236}">
                    <a16:creationId xmlns:a16="http://schemas.microsoft.com/office/drawing/2014/main" id="{43CC64AA-735F-3FCF-F754-ABFF8D2A4553}"/>
                  </a:ext>
                </a:extLst>
              </p14:cNvPr>
              <p14:cNvContentPartPr/>
              <p14:nvPr/>
            </p14:nvContentPartPr>
            <p14:xfrm>
              <a:off x="2914200" y="4503870"/>
              <a:ext cx="77760" cy="195840"/>
            </p14:xfrm>
          </p:contentPart>
        </mc:Choice>
        <mc:Fallback xmlns="">
          <p:pic>
            <p:nvPicPr>
              <p:cNvPr id="63" name="Tinta 62">
                <a:extLst>
                  <a:ext uri="{FF2B5EF4-FFF2-40B4-BE49-F238E27FC236}">
                    <a16:creationId xmlns:a16="http://schemas.microsoft.com/office/drawing/2014/main" id="{43CC64AA-735F-3FCF-F754-ABFF8D2A45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08080" y="4497750"/>
                <a:ext cx="9000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65" name="Tinta 64">
                <a:extLst>
                  <a:ext uri="{FF2B5EF4-FFF2-40B4-BE49-F238E27FC236}">
                    <a16:creationId xmlns:a16="http://schemas.microsoft.com/office/drawing/2014/main" id="{E3E9554C-E358-AAD1-8C0B-3F0B56693C06}"/>
                  </a:ext>
                </a:extLst>
              </p14:cNvPr>
              <p14:cNvContentPartPr/>
              <p14:nvPr/>
            </p14:nvContentPartPr>
            <p14:xfrm>
              <a:off x="7142400" y="2541870"/>
              <a:ext cx="193320" cy="290880"/>
            </p14:xfrm>
          </p:contentPart>
        </mc:Choice>
        <mc:Fallback xmlns="">
          <p:pic>
            <p:nvPicPr>
              <p:cNvPr id="65" name="Tinta 64">
                <a:extLst>
                  <a:ext uri="{FF2B5EF4-FFF2-40B4-BE49-F238E27FC236}">
                    <a16:creationId xmlns:a16="http://schemas.microsoft.com/office/drawing/2014/main" id="{E3E9554C-E358-AAD1-8C0B-3F0B56693C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36280" y="2535750"/>
                <a:ext cx="20556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Tinta 65">
                <a:extLst>
                  <a:ext uri="{FF2B5EF4-FFF2-40B4-BE49-F238E27FC236}">
                    <a16:creationId xmlns:a16="http://schemas.microsoft.com/office/drawing/2014/main" id="{D3FC8F7B-F97B-18D2-285A-C4231291D0A1}"/>
                  </a:ext>
                </a:extLst>
              </p14:cNvPr>
              <p14:cNvContentPartPr/>
              <p14:nvPr/>
            </p14:nvContentPartPr>
            <p14:xfrm>
              <a:off x="9246600" y="2557350"/>
              <a:ext cx="205560" cy="152640"/>
            </p14:xfrm>
          </p:contentPart>
        </mc:Choice>
        <mc:Fallback xmlns="">
          <p:pic>
            <p:nvPicPr>
              <p:cNvPr id="66" name="Tinta 65">
                <a:extLst>
                  <a:ext uri="{FF2B5EF4-FFF2-40B4-BE49-F238E27FC236}">
                    <a16:creationId xmlns:a16="http://schemas.microsoft.com/office/drawing/2014/main" id="{D3FC8F7B-F97B-18D2-285A-C4231291D0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40480" y="2551230"/>
                <a:ext cx="21780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Tinta 66">
                <a:extLst>
                  <a:ext uri="{FF2B5EF4-FFF2-40B4-BE49-F238E27FC236}">
                    <a16:creationId xmlns:a16="http://schemas.microsoft.com/office/drawing/2014/main" id="{9F2A5B29-D4C1-EF4E-91B1-A2D897F196D1}"/>
                  </a:ext>
                </a:extLst>
              </p14:cNvPr>
              <p14:cNvContentPartPr/>
              <p14:nvPr/>
            </p14:nvContentPartPr>
            <p14:xfrm>
              <a:off x="9680760" y="3446190"/>
              <a:ext cx="223560" cy="247320"/>
            </p14:xfrm>
          </p:contentPart>
        </mc:Choice>
        <mc:Fallback xmlns="">
          <p:pic>
            <p:nvPicPr>
              <p:cNvPr id="67" name="Tinta 66">
                <a:extLst>
                  <a:ext uri="{FF2B5EF4-FFF2-40B4-BE49-F238E27FC236}">
                    <a16:creationId xmlns:a16="http://schemas.microsoft.com/office/drawing/2014/main" id="{9F2A5B29-D4C1-EF4E-91B1-A2D897F196D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674640" y="3440070"/>
                <a:ext cx="2358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8" name="Tinta 67">
                <a:extLst>
                  <a:ext uri="{FF2B5EF4-FFF2-40B4-BE49-F238E27FC236}">
                    <a16:creationId xmlns:a16="http://schemas.microsoft.com/office/drawing/2014/main" id="{93709B62-DBAB-49F3-ABBA-5FEF852DE054}"/>
                  </a:ext>
                </a:extLst>
              </p14:cNvPr>
              <p14:cNvContentPartPr/>
              <p14:nvPr/>
            </p14:nvContentPartPr>
            <p14:xfrm>
              <a:off x="9581760" y="4521510"/>
              <a:ext cx="178560" cy="222480"/>
            </p14:xfrm>
          </p:contentPart>
        </mc:Choice>
        <mc:Fallback xmlns="">
          <p:pic>
            <p:nvPicPr>
              <p:cNvPr id="68" name="Tinta 67">
                <a:extLst>
                  <a:ext uri="{FF2B5EF4-FFF2-40B4-BE49-F238E27FC236}">
                    <a16:creationId xmlns:a16="http://schemas.microsoft.com/office/drawing/2014/main" id="{93709B62-DBAB-49F3-ABBA-5FEF852DE0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575640" y="4515390"/>
                <a:ext cx="19080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Agrupar 69">
            <a:extLst>
              <a:ext uri="{FF2B5EF4-FFF2-40B4-BE49-F238E27FC236}">
                <a16:creationId xmlns:a16="http://schemas.microsoft.com/office/drawing/2014/main" id="{76C0BF35-DDF3-29B9-B112-EBFA35A36966}"/>
              </a:ext>
            </a:extLst>
          </p:cNvPr>
          <p:cNvGrpSpPr/>
          <p:nvPr/>
        </p:nvGrpSpPr>
        <p:grpSpPr>
          <a:xfrm>
            <a:off x="4145400" y="4027230"/>
            <a:ext cx="3103200" cy="2090520"/>
            <a:chOff x="4145400" y="4027230"/>
            <a:chExt cx="3103200" cy="209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1" name="Tinta 60">
                  <a:extLst>
                    <a:ext uri="{FF2B5EF4-FFF2-40B4-BE49-F238E27FC236}">
                      <a16:creationId xmlns:a16="http://schemas.microsoft.com/office/drawing/2014/main" id="{3E31C977-9577-0390-826E-5D9E1D5B4A81}"/>
                    </a:ext>
                  </a:extLst>
                </p14:cNvPr>
                <p14:cNvContentPartPr/>
                <p14:nvPr/>
              </p14:nvContentPartPr>
              <p14:xfrm>
                <a:off x="4960440" y="4392270"/>
                <a:ext cx="172800" cy="168840"/>
              </p14:xfrm>
            </p:contentPart>
          </mc:Choice>
          <mc:Fallback xmlns="">
            <p:pic>
              <p:nvPicPr>
                <p:cNvPr id="61" name="Tinta 60">
                  <a:extLst>
                    <a:ext uri="{FF2B5EF4-FFF2-40B4-BE49-F238E27FC236}">
                      <a16:creationId xmlns:a16="http://schemas.microsoft.com/office/drawing/2014/main" id="{3E31C977-9577-0390-826E-5D9E1D5B4A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54320" y="4386150"/>
                  <a:ext cx="185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2" name="Tinta 61">
                  <a:extLst>
                    <a:ext uri="{FF2B5EF4-FFF2-40B4-BE49-F238E27FC236}">
                      <a16:creationId xmlns:a16="http://schemas.microsoft.com/office/drawing/2014/main" id="{74120E0C-ACC8-DFBD-AB72-D1C25226E391}"/>
                    </a:ext>
                  </a:extLst>
                </p14:cNvPr>
                <p14:cNvContentPartPr/>
                <p14:nvPr/>
              </p14:nvContentPartPr>
              <p14:xfrm>
                <a:off x="4630680" y="4560390"/>
                <a:ext cx="171720" cy="154800"/>
              </p14:xfrm>
            </p:contentPart>
          </mc:Choice>
          <mc:Fallback xmlns="">
            <p:pic>
              <p:nvPicPr>
                <p:cNvPr id="62" name="Tinta 61">
                  <a:extLst>
                    <a:ext uri="{FF2B5EF4-FFF2-40B4-BE49-F238E27FC236}">
                      <a16:creationId xmlns:a16="http://schemas.microsoft.com/office/drawing/2014/main" id="{74120E0C-ACC8-DFBD-AB72-D1C25226E39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24560" y="4554270"/>
                  <a:ext cx="183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9" name="Tinta 68">
                  <a:extLst>
                    <a:ext uri="{FF2B5EF4-FFF2-40B4-BE49-F238E27FC236}">
                      <a16:creationId xmlns:a16="http://schemas.microsoft.com/office/drawing/2014/main" id="{E58BCAA6-5D3F-561D-1EA1-B14863E7F59C}"/>
                    </a:ext>
                  </a:extLst>
                </p14:cNvPr>
                <p14:cNvContentPartPr/>
                <p14:nvPr/>
              </p14:nvContentPartPr>
              <p14:xfrm>
                <a:off x="4145400" y="4027230"/>
                <a:ext cx="3103200" cy="2090520"/>
              </p14:xfrm>
            </p:contentPart>
          </mc:Choice>
          <mc:Fallback xmlns="">
            <p:pic>
              <p:nvPicPr>
                <p:cNvPr id="69" name="Tinta 68">
                  <a:extLst>
                    <a:ext uri="{FF2B5EF4-FFF2-40B4-BE49-F238E27FC236}">
                      <a16:creationId xmlns:a16="http://schemas.microsoft.com/office/drawing/2014/main" id="{E58BCAA6-5D3F-561D-1EA1-B14863E7F59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139280" y="4021110"/>
                  <a:ext cx="3115440" cy="210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19495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D425348-F1E7-46DE-876E-BD88FE309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46" y="4439406"/>
            <a:ext cx="1008486" cy="2200333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3138747D-6581-2CE5-F0C4-FC478A628F22}"/>
              </a:ext>
            </a:extLst>
          </p:cNvPr>
          <p:cNvSpPr/>
          <p:nvPr/>
        </p:nvSpPr>
        <p:spPr>
          <a:xfrm>
            <a:off x="9733151" y="152786"/>
            <a:ext cx="2314937" cy="305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MER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24E87D8-8605-8AA9-A471-2B2462380D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590371"/>
              </p:ext>
            </p:extLst>
          </p:nvPr>
        </p:nvGraphicFramePr>
        <p:xfrm>
          <a:off x="3423467" y="3742857"/>
          <a:ext cx="1026822" cy="2186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33425" imgH="1562100" progId="Excel.Sheet.12">
                  <p:embed/>
                </p:oleObj>
              </mc:Choice>
              <mc:Fallback>
                <p:oleObj name="Worksheet" r:id="rId3" imgW="733425" imgH="1562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3467" y="3742857"/>
                        <a:ext cx="1026822" cy="2186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FE49582D-E126-E289-B258-0E42E2109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8893" y="1024335"/>
            <a:ext cx="1339439" cy="334859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D21245-7287-B03D-8998-235E4AC2B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0480" y="218261"/>
            <a:ext cx="1173510" cy="24803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BB47540-C2D7-CCFF-6644-84C4491974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3350" y="199799"/>
            <a:ext cx="1266858" cy="357387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712DB0A-037D-1CAD-942E-F1273F3F71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6384" y="1013255"/>
            <a:ext cx="1266858" cy="27604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A48498C-696C-7B59-3084-44DFB44073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04809" y="1038385"/>
            <a:ext cx="1346870" cy="248037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0069B8D-40DB-9E7A-A457-2C38AFB94B6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1260" y="218261"/>
            <a:ext cx="1266858" cy="412062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6EC38843-FE17-A7FA-F530-3BDF7F27C0EF}"/>
                  </a:ext>
                </a:extLst>
              </p14:cNvPr>
              <p14:cNvContentPartPr/>
              <p14:nvPr/>
            </p14:nvContentPartPr>
            <p14:xfrm>
              <a:off x="2673979" y="658421"/>
              <a:ext cx="747360" cy="56412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6EC38843-FE17-A7FA-F530-3BDF7F27C0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67859" y="652301"/>
                <a:ext cx="759600" cy="5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F1714A80-10EB-9894-7E4D-E5D11285A055}"/>
                  </a:ext>
                </a:extLst>
              </p14:cNvPr>
              <p14:cNvContentPartPr/>
              <p14:nvPr/>
            </p14:nvContentPartPr>
            <p14:xfrm>
              <a:off x="4424299" y="587861"/>
              <a:ext cx="472680" cy="35712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F1714A80-10EB-9894-7E4D-E5D11285A05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18179" y="581741"/>
                <a:ext cx="48492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EF3EBF49-2FC9-DDA4-819A-B43DA388DCAA}"/>
                  </a:ext>
                </a:extLst>
              </p14:cNvPr>
              <p14:cNvContentPartPr/>
              <p14:nvPr/>
            </p14:nvContentPartPr>
            <p14:xfrm>
              <a:off x="4341859" y="658061"/>
              <a:ext cx="544680" cy="378900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EF3EBF49-2FC9-DDA4-819A-B43DA388DCA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335739" y="651941"/>
                <a:ext cx="556920" cy="38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E3B7AC30-1AE6-733A-DD25-E1DDD087BF7C}"/>
                  </a:ext>
                </a:extLst>
              </p14:cNvPr>
              <p14:cNvContentPartPr/>
              <p14:nvPr/>
            </p14:nvContentPartPr>
            <p14:xfrm>
              <a:off x="2555899" y="4696181"/>
              <a:ext cx="858600" cy="3369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E3B7AC30-1AE6-733A-DD25-E1DDD087BF7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49779" y="4690061"/>
                <a:ext cx="87084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4E8AA9C0-4F97-5E0D-BE36-1E943F3F916A}"/>
                  </a:ext>
                </a:extLst>
              </p14:cNvPr>
              <p14:cNvContentPartPr/>
              <p14:nvPr/>
            </p14:nvContentPartPr>
            <p14:xfrm>
              <a:off x="6066259" y="638261"/>
              <a:ext cx="570240" cy="113184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4E8AA9C0-4F97-5E0D-BE36-1E943F3F916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60139" y="632141"/>
                <a:ext cx="582480" cy="11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D3AF828C-A514-5A0F-6532-B85F6A95200C}"/>
                  </a:ext>
                </a:extLst>
              </p14:cNvPr>
              <p14:cNvContentPartPr/>
              <p14:nvPr/>
            </p14:nvContentPartPr>
            <p14:xfrm>
              <a:off x="7806499" y="1461941"/>
              <a:ext cx="825480" cy="56376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D3AF828C-A514-5A0F-6532-B85F6A9520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00379" y="1455821"/>
                <a:ext cx="837720" cy="5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2E54AEE5-373B-8DC6-87C4-015C3941D950}"/>
                  </a:ext>
                </a:extLst>
              </p14:cNvPr>
              <p14:cNvContentPartPr/>
              <p14:nvPr/>
            </p14:nvContentPartPr>
            <p14:xfrm>
              <a:off x="2870539" y="510821"/>
              <a:ext cx="360" cy="871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2E54AEE5-373B-8DC6-87C4-015C3941D9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64419" y="504701"/>
                <a:ext cx="1260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5B7ABF9A-F4C3-170D-7BC6-FCC633C80AAF}"/>
                  </a:ext>
                </a:extLst>
              </p14:cNvPr>
              <p14:cNvContentPartPr/>
              <p14:nvPr/>
            </p14:nvContentPartPr>
            <p14:xfrm>
              <a:off x="2723299" y="4837301"/>
              <a:ext cx="360" cy="12708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5B7ABF9A-F4C3-170D-7BC6-FCC633C80AA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17179" y="4831181"/>
                <a:ext cx="126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D732D0E6-7591-1FEA-6D1B-0677CDCF96B6}"/>
                  </a:ext>
                </a:extLst>
              </p14:cNvPr>
              <p14:cNvContentPartPr/>
              <p14:nvPr/>
            </p14:nvContentPartPr>
            <p14:xfrm>
              <a:off x="3239539" y="4513301"/>
              <a:ext cx="103680" cy="13536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D732D0E6-7591-1FEA-6D1B-0677CDCF96B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233419" y="4507181"/>
                <a:ext cx="1159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97E49354-3699-241E-2DA2-EAF39FFAEF8E}"/>
                  </a:ext>
                </a:extLst>
              </p14:cNvPr>
              <p14:cNvContentPartPr/>
              <p14:nvPr/>
            </p14:nvContentPartPr>
            <p14:xfrm>
              <a:off x="3254299" y="944621"/>
              <a:ext cx="90000" cy="21708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97E49354-3699-241E-2DA2-EAF39FFAEF8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248179" y="938501"/>
                <a:ext cx="102240" cy="22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2D84F8A-720B-0EC1-2FAF-F6A28F2958D2}"/>
              </a:ext>
            </a:extLst>
          </p:cNvPr>
          <p:cNvGrpSpPr/>
          <p:nvPr/>
        </p:nvGrpSpPr>
        <p:grpSpPr>
          <a:xfrm>
            <a:off x="4374619" y="442061"/>
            <a:ext cx="443160" cy="394200"/>
            <a:chOff x="4374619" y="442061"/>
            <a:chExt cx="44316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2" name="Tinta 21">
                  <a:extLst>
                    <a:ext uri="{FF2B5EF4-FFF2-40B4-BE49-F238E27FC236}">
                      <a16:creationId xmlns:a16="http://schemas.microsoft.com/office/drawing/2014/main" id="{DF399677-5958-2C31-EBD0-F407787770FD}"/>
                    </a:ext>
                  </a:extLst>
                </p14:cNvPr>
                <p14:cNvContentPartPr/>
                <p14:nvPr/>
              </p14:nvContentPartPr>
              <p14:xfrm>
                <a:off x="4374619" y="722141"/>
                <a:ext cx="121320" cy="114120"/>
              </p14:xfrm>
            </p:contentPart>
          </mc:Choice>
          <mc:Fallback xmlns="">
            <p:pic>
              <p:nvPicPr>
                <p:cNvPr id="22" name="Tinta 21">
                  <a:extLst>
                    <a:ext uri="{FF2B5EF4-FFF2-40B4-BE49-F238E27FC236}">
                      <a16:creationId xmlns:a16="http://schemas.microsoft.com/office/drawing/2014/main" id="{DF399677-5958-2C31-EBD0-F407787770F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368499" y="716021"/>
                  <a:ext cx="1335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" name="Tinta 22">
                  <a:extLst>
                    <a:ext uri="{FF2B5EF4-FFF2-40B4-BE49-F238E27FC236}">
                      <a16:creationId xmlns:a16="http://schemas.microsoft.com/office/drawing/2014/main" id="{4543F80E-779D-A4D3-D96B-08D74EF22AC0}"/>
                    </a:ext>
                  </a:extLst>
                </p14:cNvPr>
                <p14:cNvContentPartPr/>
                <p14:nvPr/>
              </p14:nvContentPartPr>
              <p14:xfrm>
                <a:off x="4817419" y="442061"/>
                <a:ext cx="360" cy="97560"/>
              </p14:xfrm>
            </p:contentPart>
          </mc:Choice>
          <mc:Fallback xmlns="">
            <p:pic>
              <p:nvPicPr>
                <p:cNvPr id="23" name="Tinta 22">
                  <a:extLst>
                    <a:ext uri="{FF2B5EF4-FFF2-40B4-BE49-F238E27FC236}">
                      <a16:creationId xmlns:a16="http://schemas.microsoft.com/office/drawing/2014/main" id="{4543F80E-779D-A4D3-D96B-08D74EF22A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811299" y="435941"/>
                  <a:ext cx="12600" cy="10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F4712F55-11B8-8E0C-F75F-1B0319BF9180}"/>
                  </a:ext>
                </a:extLst>
              </p14:cNvPr>
              <p14:cNvContentPartPr/>
              <p14:nvPr/>
            </p14:nvContentPartPr>
            <p14:xfrm>
              <a:off x="4846939" y="737261"/>
              <a:ext cx="360" cy="9648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F4712F55-11B8-8E0C-F75F-1B0319BF918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840819" y="731141"/>
                <a:ext cx="126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71F44F3C-6931-3355-3158-FDFAD1085F75}"/>
                  </a:ext>
                </a:extLst>
              </p14:cNvPr>
              <p14:cNvContentPartPr/>
              <p14:nvPr/>
            </p14:nvContentPartPr>
            <p14:xfrm>
              <a:off x="4482619" y="4227821"/>
              <a:ext cx="80640" cy="15264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71F44F3C-6931-3355-3158-FDFAD1085F75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476499" y="4221701"/>
                <a:ext cx="928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F378F753-37B7-2893-304E-DFF3E0191EEF}"/>
                  </a:ext>
                </a:extLst>
              </p14:cNvPr>
              <p14:cNvContentPartPr/>
              <p14:nvPr/>
            </p14:nvContentPartPr>
            <p14:xfrm>
              <a:off x="6223219" y="451781"/>
              <a:ext cx="27000" cy="11232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F378F753-37B7-2893-304E-DFF3E0191EE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17099" y="445661"/>
                <a:ext cx="3924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94D300F4-CB45-94AF-3918-0F2EE53DCB3C}"/>
                  </a:ext>
                </a:extLst>
              </p14:cNvPr>
              <p14:cNvContentPartPr/>
              <p14:nvPr/>
            </p14:nvContentPartPr>
            <p14:xfrm>
              <a:off x="6420499" y="1564181"/>
              <a:ext cx="138240" cy="16776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94D300F4-CB45-94AF-3918-0F2EE53DCB3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14379" y="1558061"/>
                <a:ext cx="15048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" name="Tinta 28">
                <a:extLst>
                  <a:ext uri="{FF2B5EF4-FFF2-40B4-BE49-F238E27FC236}">
                    <a16:creationId xmlns:a16="http://schemas.microsoft.com/office/drawing/2014/main" id="{BC9ACA46-B1C4-9A42-11C2-5D6C510F646B}"/>
                  </a:ext>
                </a:extLst>
              </p14:cNvPr>
              <p14:cNvContentPartPr/>
              <p14:nvPr/>
            </p14:nvContentPartPr>
            <p14:xfrm>
              <a:off x="7972459" y="1877741"/>
              <a:ext cx="110880" cy="139320"/>
            </p14:xfrm>
          </p:contentPart>
        </mc:Choice>
        <mc:Fallback xmlns="">
          <p:pic>
            <p:nvPicPr>
              <p:cNvPr id="29" name="Tinta 28">
                <a:extLst>
                  <a:ext uri="{FF2B5EF4-FFF2-40B4-BE49-F238E27FC236}">
                    <a16:creationId xmlns:a16="http://schemas.microsoft.com/office/drawing/2014/main" id="{BC9ACA46-B1C4-9A42-11C2-5D6C510F646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966339" y="1871621"/>
                <a:ext cx="123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0" name="Tinta 29">
                <a:extLst>
                  <a:ext uri="{FF2B5EF4-FFF2-40B4-BE49-F238E27FC236}">
                    <a16:creationId xmlns:a16="http://schemas.microsoft.com/office/drawing/2014/main" id="{C3C82F88-F25A-95CA-5B1C-A1DB2FAD0141}"/>
                  </a:ext>
                </a:extLst>
              </p14:cNvPr>
              <p14:cNvContentPartPr/>
              <p14:nvPr/>
            </p14:nvContentPartPr>
            <p14:xfrm>
              <a:off x="8465299" y="1238381"/>
              <a:ext cx="10440" cy="146880"/>
            </p14:xfrm>
          </p:contentPart>
        </mc:Choice>
        <mc:Fallback xmlns="">
          <p:pic>
            <p:nvPicPr>
              <p:cNvPr id="30" name="Tinta 29">
                <a:extLst>
                  <a:ext uri="{FF2B5EF4-FFF2-40B4-BE49-F238E27FC236}">
                    <a16:creationId xmlns:a16="http://schemas.microsoft.com/office/drawing/2014/main" id="{C3C82F88-F25A-95CA-5B1C-A1DB2FAD014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459179" y="1232261"/>
                <a:ext cx="226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4FDCD12D-2009-D80C-4B9B-6C9584E87B3E}"/>
                  </a:ext>
                </a:extLst>
              </p14:cNvPr>
              <p14:cNvContentPartPr/>
              <p14:nvPr/>
            </p14:nvContentPartPr>
            <p14:xfrm>
              <a:off x="8249659" y="5722181"/>
              <a:ext cx="286920" cy="368640"/>
            </p14:xfrm>
          </p:contentPart>
        </mc:Choice>
        <mc:Fallback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4FDCD12D-2009-D80C-4B9B-6C9584E87B3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243539" y="5716061"/>
                <a:ext cx="299160" cy="38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9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3" name="Rectangle 37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2" name="Picture 361" descr="Pêndulo de Newton de metal prateado">
            <a:extLst>
              <a:ext uri="{FF2B5EF4-FFF2-40B4-BE49-F238E27FC236}">
                <a16:creationId xmlns:a16="http://schemas.microsoft.com/office/drawing/2014/main" id="{00220560-2235-BBB5-06CC-6426239EAE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375" name="Rectangle 37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AA961-4B10-37E4-63E0-C182C4853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pt-BR" sz="4000"/>
              <a:t>Atividade 2: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BF230-38BD-4775-EFF0-25D5665C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pt-BR" sz="2000" dirty="0"/>
              <a:t>Consultório Odontológico</a:t>
            </a:r>
          </a:p>
          <a:p>
            <a:pPr marL="0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5775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27DDD3-35ED-C48F-3960-F628E883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430" y="91440"/>
            <a:ext cx="2830830" cy="6675120"/>
          </a:xfrm>
        </p:spPr>
        <p:txBody>
          <a:bodyPr/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Convenio</a:t>
            </a:r>
          </a:p>
          <a:p>
            <a:r>
              <a:rPr lang="pt-BR" dirty="0"/>
              <a:t>Consulta</a:t>
            </a:r>
          </a:p>
          <a:p>
            <a:r>
              <a:rPr lang="pt-BR" dirty="0"/>
              <a:t>Equipamento</a:t>
            </a:r>
          </a:p>
          <a:p>
            <a:r>
              <a:rPr lang="pt-BR" dirty="0"/>
              <a:t>Funcionário</a:t>
            </a:r>
          </a:p>
          <a:p>
            <a:r>
              <a:rPr lang="pt-BR" dirty="0"/>
              <a:t>Local</a:t>
            </a:r>
          </a:p>
          <a:p>
            <a:r>
              <a:rPr lang="pt-BR" dirty="0"/>
              <a:t>Administração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Parceria</a:t>
            </a:r>
          </a:p>
          <a:p>
            <a:r>
              <a:rPr lang="pt-BR" dirty="0"/>
              <a:t>MKT</a:t>
            </a:r>
          </a:p>
          <a:p>
            <a:r>
              <a:rPr lang="pt-BR" dirty="0"/>
              <a:t>Financeiro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51C1E0-ECBB-33D5-9AE0-58557CE4E539}"/>
              </a:ext>
            </a:extLst>
          </p:cNvPr>
          <p:cNvSpPr/>
          <p:nvPr/>
        </p:nvSpPr>
        <p:spPr>
          <a:xfrm>
            <a:off x="9361170" y="91440"/>
            <a:ext cx="2651760" cy="90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Dentista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6697CE-F183-3833-A62A-D305D4E10C25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6B9CB57-6478-8887-973C-A6AE2717BAF4}"/>
              </a:ext>
            </a:extLst>
          </p:cNvPr>
          <p:cNvSpPr txBox="1">
            <a:spLocks/>
          </p:cNvSpPr>
          <p:nvPr/>
        </p:nvSpPr>
        <p:spPr>
          <a:xfrm>
            <a:off x="3604260" y="91440"/>
            <a:ext cx="2830830" cy="6675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Estoque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Agendamento</a:t>
            </a:r>
          </a:p>
          <a:p>
            <a:r>
              <a:rPr lang="pt-BR" dirty="0"/>
              <a:t>Serviço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F3FC32-33B4-05A7-1012-0C04C281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260" y="5455817"/>
            <a:ext cx="4292735" cy="12307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14:cNvPr>
              <p14:cNvContentPartPr/>
              <p14:nvPr/>
            </p14:nvContentPartPr>
            <p14:xfrm>
              <a:off x="1896840" y="144990"/>
              <a:ext cx="459000" cy="220320"/>
            </p14:xfrm>
          </p:contentPart>
        </mc:Choice>
        <mc:Fallback xmlns="">
          <p:pic>
            <p:nvPicPr>
              <p:cNvPr id="8" name="Tinta 7">
                <a:extLst>
                  <a:ext uri="{FF2B5EF4-FFF2-40B4-BE49-F238E27FC236}">
                    <a16:creationId xmlns:a16="http://schemas.microsoft.com/office/drawing/2014/main" id="{BCA42C5E-B6B1-1E2A-C016-72039E631B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90720" y="138870"/>
                <a:ext cx="47124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14:cNvPr>
              <p14:cNvContentPartPr/>
              <p14:nvPr/>
            </p14:nvContentPartPr>
            <p14:xfrm>
              <a:off x="397800" y="636390"/>
              <a:ext cx="303120" cy="281520"/>
            </p14:xfrm>
          </p:contentPart>
        </mc:Choice>
        <mc:Fallback xmlns="">
          <p:pic>
            <p:nvPicPr>
              <p:cNvPr id="9" name="Tinta 8">
                <a:extLst>
                  <a:ext uri="{FF2B5EF4-FFF2-40B4-BE49-F238E27FC236}">
                    <a16:creationId xmlns:a16="http://schemas.microsoft.com/office/drawing/2014/main" id="{1C258946-C8CE-6E3D-736A-FBDC853A1B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91680" y="630270"/>
                <a:ext cx="31536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14:cNvPr>
              <p14:cNvContentPartPr/>
              <p14:nvPr/>
            </p14:nvContentPartPr>
            <p14:xfrm>
              <a:off x="329400" y="3268710"/>
              <a:ext cx="319320" cy="253440"/>
            </p14:xfrm>
          </p:contentPart>
        </mc:Choice>
        <mc:Fallback xmlns="">
          <p:pic>
            <p:nvPicPr>
              <p:cNvPr id="10" name="Tinta 9">
                <a:extLst>
                  <a:ext uri="{FF2B5EF4-FFF2-40B4-BE49-F238E27FC236}">
                    <a16:creationId xmlns:a16="http://schemas.microsoft.com/office/drawing/2014/main" id="{FED1AE3C-3720-AADE-59F7-3372C9770D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3280" y="3262590"/>
                <a:ext cx="331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14:cNvPr>
              <p14:cNvContentPartPr/>
              <p14:nvPr/>
            </p14:nvContentPartPr>
            <p14:xfrm>
              <a:off x="284040" y="3312630"/>
              <a:ext cx="2268720" cy="174600"/>
            </p14:xfrm>
          </p:contentPart>
        </mc:Choice>
        <mc:Fallback xmlns="">
          <p:pic>
            <p:nvPicPr>
              <p:cNvPr id="11" name="Tinta 10">
                <a:extLst>
                  <a:ext uri="{FF2B5EF4-FFF2-40B4-BE49-F238E27FC236}">
                    <a16:creationId xmlns:a16="http://schemas.microsoft.com/office/drawing/2014/main" id="{3E7E4997-6A1F-2EF4-162B-A2320FEC44F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7920" y="3306510"/>
                <a:ext cx="22809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14:cNvPr>
              <p14:cNvContentPartPr/>
              <p14:nvPr/>
            </p14:nvContentPartPr>
            <p14:xfrm>
              <a:off x="2045520" y="708030"/>
              <a:ext cx="589680" cy="205200"/>
            </p14:xfrm>
          </p:contentPart>
        </mc:Choice>
        <mc:Fallback xmlns="">
          <p:pic>
            <p:nvPicPr>
              <p:cNvPr id="12" name="Tinta 11">
                <a:extLst>
                  <a:ext uri="{FF2B5EF4-FFF2-40B4-BE49-F238E27FC236}">
                    <a16:creationId xmlns:a16="http://schemas.microsoft.com/office/drawing/2014/main" id="{9D33618D-A1A2-F507-2730-79C04D37FF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39400" y="701910"/>
                <a:ext cx="6019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14:cNvPr>
              <p14:cNvContentPartPr/>
              <p14:nvPr/>
            </p14:nvContentPartPr>
            <p14:xfrm>
              <a:off x="2068560" y="1215630"/>
              <a:ext cx="336240" cy="218520"/>
            </p14:xfrm>
          </p:contentPart>
        </mc:Choice>
        <mc:Fallback xmlns="">
          <p:pic>
            <p:nvPicPr>
              <p:cNvPr id="13" name="Tinta 12">
                <a:extLst>
                  <a:ext uri="{FF2B5EF4-FFF2-40B4-BE49-F238E27FC236}">
                    <a16:creationId xmlns:a16="http://schemas.microsoft.com/office/drawing/2014/main" id="{E9DEF446-C819-D343-B36F-AE14C9AB6B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62440" y="1209510"/>
                <a:ext cx="348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14:cNvPr>
              <p14:cNvContentPartPr/>
              <p14:nvPr/>
            </p14:nvContentPartPr>
            <p14:xfrm>
              <a:off x="342720" y="1805310"/>
              <a:ext cx="2072880" cy="65160"/>
            </p14:xfrm>
          </p:contentPart>
        </mc:Choice>
        <mc:Fallback xmlns="">
          <p:pic>
            <p:nvPicPr>
              <p:cNvPr id="14" name="Tinta 13">
                <a:extLst>
                  <a:ext uri="{FF2B5EF4-FFF2-40B4-BE49-F238E27FC236}">
                    <a16:creationId xmlns:a16="http://schemas.microsoft.com/office/drawing/2014/main" id="{4EF1D924-E0B5-56F3-D9BA-A732B32DEDB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6600" y="1799190"/>
                <a:ext cx="208512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14:cNvPr>
              <p14:cNvContentPartPr/>
              <p14:nvPr/>
            </p14:nvContentPartPr>
            <p14:xfrm>
              <a:off x="434160" y="2331270"/>
              <a:ext cx="1740960" cy="13860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7E1C5F4D-10A6-C519-7930-A3587FE4D95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8040" y="2325150"/>
                <a:ext cx="17532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14:cNvPr>
              <p14:cNvContentPartPr/>
              <p14:nvPr/>
            </p14:nvContentPartPr>
            <p14:xfrm>
              <a:off x="3680280" y="1780470"/>
              <a:ext cx="2529360" cy="12168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B1AC8DC-2F95-4FF3-D2B4-255456FA8D3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674160" y="1774350"/>
                <a:ext cx="25416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14:cNvPr>
              <p14:cNvContentPartPr/>
              <p14:nvPr/>
            </p14:nvContentPartPr>
            <p14:xfrm>
              <a:off x="491040" y="2834550"/>
              <a:ext cx="2445480" cy="12060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B4995335-F642-1631-11D6-A30721A9025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4920" y="2828430"/>
                <a:ext cx="245772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14:cNvPr>
              <p14:cNvContentPartPr/>
              <p14:nvPr/>
            </p14:nvContentPartPr>
            <p14:xfrm>
              <a:off x="468360" y="3840390"/>
              <a:ext cx="1222920" cy="47520"/>
            </p14:xfrm>
          </p:contentPart>
        </mc:Choice>
        <mc:Fallback xmlns="">
          <p:pic>
            <p:nvPicPr>
              <p:cNvPr id="18" name="Tinta 17">
                <a:extLst>
                  <a:ext uri="{FF2B5EF4-FFF2-40B4-BE49-F238E27FC236}">
                    <a16:creationId xmlns:a16="http://schemas.microsoft.com/office/drawing/2014/main" id="{AE79D0F7-F32D-046D-30C4-84626A928B1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62240" y="3834270"/>
                <a:ext cx="12351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14:cNvPr>
              <p14:cNvContentPartPr/>
              <p14:nvPr/>
            </p14:nvContentPartPr>
            <p14:xfrm>
              <a:off x="617040" y="4422870"/>
              <a:ext cx="2603520" cy="12960"/>
            </p14:xfrm>
          </p:contentPart>
        </mc:Choice>
        <mc:Fallback xmlns="">
          <p:pic>
            <p:nvPicPr>
              <p:cNvPr id="19" name="Tinta 18">
                <a:extLst>
                  <a:ext uri="{FF2B5EF4-FFF2-40B4-BE49-F238E27FC236}">
                    <a16:creationId xmlns:a16="http://schemas.microsoft.com/office/drawing/2014/main" id="{EB817090-053E-488A-B19B-EA6C0D4F0B9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0920" y="4416750"/>
                <a:ext cx="26157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14:cNvPr>
              <p14:cNvContentPartPr/>
              <p14:nvPr/>
            </p14:nvContentPartPr>
            <p14:xfrm>
              <a:off x="2319840" y="4765950"/>
              <a:ext cx="379080" cy="216720"/>
            </p14:xfrm>
          </p:contentPart>
        </mc:Choice>
        <mc:Fallback xmlns="">
          <p:pic>
            <p:nvPicPr>
              <p:cNvPr id="20" name="Tinta 19">
                <a:extLst>
                  <a:ext uri="{FF2B5EF4-FFF2-40B4-BE49-F238E27FC236}">
                    <a16:creationId xmlns:a16="http://schemas.microsoft.com/office/drawing/2014/main" id="{FE155C20-D32C-2AFD-719E-9063FB6A9C3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13720" y="4759830"/>
                <a:ext cx="39132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14:cNvPr>
              <p14:cNvContentPartPr/>
              <p14:nvPr/>
            </p14:nvContentPartPr>
            <p14:xfrm>
              <a:off x="2114280" y="5349870"/>
              <a:ext cx="335520" cy="216360"/>
            </p14:xfrm>
          </p:contentPart>
        </mc:Choice>
        <mc:Fallback xmlns="">
          <p:pic>
            <p:nvPicPr>
              <p:cNvPr id="21" name="Tinta 20">
                <a:extLst>
                  <a:ext uri="{FF2B5EF4-FFF2-40B4-BE49-F238E27FC236}">
                    <a16:creationId xmlns:a16="http://schemas.microsoft.com/office/drawing/2014/main" id="{BFE39A26-8E2A-54F4-F84B-D6D683B68E5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08160" y="5343750"/>
                <a:ext cx="3477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14:cNvPr>
              <p14:cNvContentPartPr/>
              <p14:nvPr/>
            </p14:nvContentPartPr>
            <p14:xfrm>
              <a:off x="502560" y="5895270"/>
              <a:ext cx="1117800" cy="48240"/>
            </p14:xfrm>
          </p:contentPart>
        </mc:Choice>
        <mc:Fallback xmlns="">
          <p:pic>
            <p:nvPicPr>
              <p:cNvPr id="22" name="Tinta 21">
                <a:extLst>
                  <a:ext uri="{FF2B5EF4-FFF2-40B4-BE49-F238E27FC236}">
                    <a16:creationId xmlns:a16="http://schemas.microsoft.com/office/drawing/2014/main" id="{61F028A1-6599-5EAE-AD95-8056A344F4C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96440" y="5889150"/>
                <a:ext cx="1130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14:cNvPr>
              <p14:cNvContentPartPr/>
              <p14:nvPr/>
            </p14:nvContentPartPr>
            <p14:xfrm>
              <a:off x="525240" y="6422670"/>
              <a:ext cx="1873800" cy="3780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E9426237-6899-4E89-27E1-C16A720E23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19120" y="6416550"/>
                <a:ext cx="18860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14:cNvPr>
              <p14:cNvContentPartPr/>
              <p14:nvPr/>
            </p14:nvContentPartPr>
            <p14:xfrm>
              <a:off x="5188680" y="2331270"/>
              <a:ext cx="804240" cy="265680"/>
            </p14:xfrm>
          </p:contentPart>
        </mc:Choice>
        <mc:Fallback xmlns="">
          <p:pic>
            <p:nvPicPr>
              <p:cNvPr id="24" name="Tinta 23">
                <a:extLst>
                  <a:ext uri="{FF2B5EF4-FFF2-40B4-BE49-F238E27FC236}">
                    <a16:creationId xmlns:a16="http://schemas.microsoft.com/office/drawing/2014/main" id="{F93A58C8-6A5B-8314-2100-6B8A692C0D0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82560" y="2325150"/>
                <a:ext cx="81648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14:cNvPr>
              <p14:cNvContentPartPr/>
              <p14:nvPr/>
            </p14:nvContentPartPr>
            <p14:xfrm>
              <a:off x="3657240" y="285390"/>
              <a:ext cx="1703880" cy="57960"/>
            </p14:xfrm>
          </p:contentPart>
        </mc:Choice>
        <mc:Fallback xmlns="">
          <p:pic>
            <p:nvPicPr>
              <p:cNvPr id="25" name="Tinta 24">
                <a:extLst>
                  <a:ext uri="{FF2B5EF4-FFF2-40B4-BE49-F238E27FC236}">
                    <a16:creationId xmlns:a16="http://schemas.microsoft.com/office/drawing/2014/main" id="{F56C2F09-2CBD-C929-38F9-B9B600A8B1A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51120" y="279270"/>
                <a:ext cx="171612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14:cNvPr>
              <p14:cNvContentPartPr/>
              <p14:nvPr/>
            </p14:nvContentPartPr>
            <p14:xfrm>
              <a:off x="525240" y="5348430"/>
              <a:ext cx="1825920" cy="234360"/>
            </p14:xfrm>
          </p:contentPart>
        </mc:Choice>
        <mc:Fallback xmlns="">
          <p:pic>
            <p:nvPicPr>
              <p:cNvPr id="26" name="Tinta 25">
                <a:extLst>
                  <a:ext uri="{FF2B5EF4-FFF2-40B4-BE49-F238E27FC236}">
                    <a16:creationId xmlns:a16="http://schemas.microsoft.com/office/drawing/2014/main" id="{96AD8C28-D306-CAA6-68AA-20A3BEF0175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19120" y="5342310"/>
                <a:ext cx="183816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14:cNvPr>
              <p14:cNvContentPartPr/>
              <p14:nvPr/>
            </p14:nvContentPartPr>
            <p14:xfrm>
              <a:off x="5840280" y="742590"/>
              <a:ext cx="658080" cy="239760"/>
            </p14:xfrm>
          </p:contentPart>
        </mc:Choice>
        <mc:Fallback xmlns="">
          <p:pic>
            <p:nvPicPr>
              <p:cNvPr id="27" name="Tinta 26">
                <a:extLst>
                  <a:ext uri="{FF2B5EF4-FFF2-40B4-BE49-F238E27FC236}">
                    <a16:creationId xmlns:a16="http://schemas.microsoft.com/office/drawing/2014/main" id="{3DF61841-56DD-27B4-DF7C-E80835D5FB4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834160" y="736470"/>
                <a:ext cx="6703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14:cNvPr>
              <p14:cNvContentPartPr/>
              <p14:nvPr/>
            </p14:nvContentPartPr>
            <p14:xfrm>
              <a:off x="5509080" y="1232910"/>
              <a:ext cx="479880" cy="201240"/>
            </p14:xfrm>
          </p:contentPart>
        </mc:Choice>
        <mc:Fallback xmlns="">
          <p:pic>
            <p:nvPicPr>
              <p:cNvPr id="28" name="Tinta 27">
                <a:extLst>
                  <a:ext uri="{FF2B5EF4-FFF2-40B4-BE49-F238E27FC236}">
                    <a16:creationId xmlns:a16="http://schemas.microsoft.com/office/drawing/2014/main" id="{7268B628-BFD6-75D1-DED1-AC5B853E203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502960" y="1226790"/>
                <a:ext cx="492120" cy="213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895E31E7-AC2F-CF7A-2C7E-6788FD9A7AED}"/>
              </a:ext>
            </a:extLst>
          </p:cNvPr>
          <p:cNvSpPr txBox="1"/>
          <p:nvPr/>
        </p:nvSpPr>
        <p:spPr>
          <a:xfrm>
            <a:off x="9275290" y="1939487"/>
            <a:ext cx="13326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</a:t>
            </a:r>
          </a:p>
          <a:p>
            <a:r>
              <a:rPr lang="pt-BR" dirty="0"/>
              <a:t>Usuário</a:t>
            </a:r>
          </a:p>
          <a:p>
            <a:r>
              <a:rPr lang="pt-BR" dirty="0"/>
              <a:t>Agenda</a:t>
            </a:r>
          </a:p>
          <a:p>
            <a:r>
              <a:rPr lang="pt-BR" dirty="0"/>
              <a:t>Dentista</a:t>
            </a:r>
          </a:p>
          <a:p>
            <a:r>
              <a:rPr lang="pt-BR" dirty="0"/>
              <a:t>Fornecedor</a:t>
            </a:r>
          </a:p>
          <a:p>
            <a:r>
              <a:rPr lang="pt-BR" dirty="0"/>
              <a:t>Histórico</a:t>
            </a:r>
          </a:p>
          <a:p>
            <a:r>
              <a:rPr lang="pt-BR" dirty="0"/>
              <a:t>Serviço</a:t>
            </a:r>
          </a:p>
        </p:txBody>
      </p:sp>
    </p:spTree>
    <p:extLst>
      <p:ext uri="{BB962C8B-B14F-4D97-AF65-F5344CB8AC3E}">
        <p14:creationId xmlns:p14="http://schemas.microsoft.com/office/powerpoint/2010/main" val="33863246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348</Words>
  <Application>Microsoft Office PowerPoint</Application>
  <PresentationFormat>Widescreen</PresentationFormat>
  <Paragraphs>281</Paragraphs>
  <Slides>24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Tema do Office</vt:lpstr>
      <vt:lpstr>Worksheet</vt:lpstr>
      <vt:lpstr>Banco de dados</vt:lpstr>
      <vt:lpstr>Banco de dados</vt:lpstr>
      <vt:lpstr>Atividade:</vt:lpstr>
      <vt:lpstr>Apresentação do PowerPoint</vt:lpstr>
      <vt:lpstr>Apresentação do PowerPoint</vt:lpstr>
      <vt:lpstr>Apresentação do PowerPoint</vt:lpstr>
      <vt:lpstr>Apresentação do PowerPoint</vt:lpstr>
      <vt:lpstr>Atividade 2: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Cardinalidade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LUIZ HOLUBOSKI JUNIOR</dc:creator>
  <cp:lastModifiedBy>PEDRO LUIZ HOLUBOSKI JUNIOR</cp:lastModifiedBy>
  <cp:revision>16</cp:revision>
  <dcterms:created xsi:type="dcterms:W3CDTF">2024-08-12T22:51:34Z</dcterms:created>
  <dcterms:modified xsi:type="dcterms:W3CDTF">2024-08-26T23:04:31Z</dcterms:modified>
</cp:coreProperties>
</file>