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03:31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 24575,'2'-2'0,"10"-5"0,34 4 0,-25 2 0,286-5 0,2232-7-1489,-2420 13 1613,-85 0-6950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1:01.7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0 578 24575,'1'-7'0,"0"-1"0,1 0 0,0 0 0,0 1 0,0-1 0,1 1 0,0 0 0,0 0 0,1 0 0,0 0 0,8-10 0,9-10 0,32-32 0,-49 54 0,50-49 0,2 1 0,3 4 0,1 2 0,3 2 0,86-46 0,-131 82 0,2 1 0,-1 1 0,1 1 0,0 0 0,1 1 0,-1 2 0,34-3 0,150 8 0,-94 3 0,-75-5 0,0 1 0,0 2 0,48 10 0,-73-11 0,0 1 0,0 0 0,-1 1 0,1 0 0,-1 0 0,0 1 0,0 0 0,0 1 0,-1 0 0,0 0 0,0 1 0,-1 0 0,0 0 0,0 1 0,0 0 0,6 11 0,-3-1 0,-1 1 0,0 0 0,-1 1 0,-2 0 0,0 0 0,-1 1 0,0-1 0,-2 1 0,0 23 0,0 29 0,-10 91 0,6-147 0,0-6 0,-1 1 0,0-1 0,0 0 0,-1 1 0,0-1 0,-1 0 0,-1-1 0,1 1 0,-2-1 0,1 0 0,-1 0 0,-12 14 0,6-11 0,1-2 0,-2 1 0,1-1 0,-2-1 0,1 0 0,-1-1 0,-30 14 0,8-9 0,0-1 0,-1-1 0,-1-2 0,1-2 0,-2-2 0,-70 4 0,-15-9-1365,72-1-5461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21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24575,'5'0'0,"8"0"0,6 0 0,6 0 0,15 0 0,5 0 0,2 0 0,-3 0 0,-9 0-8191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22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24575,'0'5'0,"0"8"0,0 6 0,0 11 0,0 6 0,0 8 0,0 1 0,0-1 0,0-3 0,0-2 0,0-4 0,0-7-8191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23.3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24575,'0'10'0,"0"16"0,0 13 0,0 5 0,0 1 0,0-2 0,0-2 0,0-4 0,0-7-8191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25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24575,'-1'75'0,"-1"-43"0,1-1 0,1 0 0,2 0 0,2 1 0,0-1 0,15 51 0,-1-32 0,19 82 0,-33-110 0,-1 0 0,0 0 0,-2 0 0,-1 1 0,0-1 0,-6 33 0,-1-13-1365,1-2-5461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27.3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24575,'0'10'0,"0"16"0,0 12 0,0 7 0,0 0 0,0-2 0,0-3 0,0-2 0,0 2 0,0-5-8191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31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24575,'6'0'0,"6"0"0,8 0 0,5 0 0,4 0 0,2 0 0,2 0 0,0 0 0,0 0 0,5 0 0,-4 0-8191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33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24575,'41'3'0,"0"1"0,42 9 0,-31-4 0,22 5 0,-37-6 0,0-2 0,45 2 0,-48-5 66,51 9 0,17 3-1563,-75-14-5329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35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24575,'0'601'-1365,"0"-572"-5461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39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24575,'0'10'0,"5"16"0,2 7 0,0 4 0,-1 2 0,-2-2 0,-2 0 0,-1-3 0,0 0 0,-1-1 0,-1-1 0,1-1 0,5-5 0,2-1 0,0-1 0,-1 3 0,-2-5-8191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43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505 1 24575,'-6'0'0,"-6"0"0,-8 0 0,-5 0 0,-3 0 0,-4 0 0,0 0 0,-1 0 0,0 0 0,0 0 0,0 0 0,1 0 0,0 0 0,0 0 0,0 0 0,0 0 0,1 0 0,4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1:03.6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1279 132 24575,'-33'-2'0,"1"-2"0,-1-1 0,1-2 0,-55-18 0,2 1 0,-5 3 0,-2 5 0,1 3 0,-2 5 0,-94 3 0,142 5 0,13-1 0,-1 1 0,1 2 0,-52 10 0,75-10 0,0 1 0,-1 0 0,1 0 0,0 1 0,1 1 0,-1-1 0,1 1 0,0 0 0,0 1 0,0 0 0,1 1 0,0-1 0,0 1 0,0 0 0,1 1 0,-7 11 0,4-4 0,2 0 0,0 0 0,0 1 0,1-1 0,1 1 0,1 0 0,1 1 0,0-1 0,1 1 0,0 0 0,1-1 0,4 33 0,-2-34 0,1-1 0,1 0 0,0 0 0,1 0 0,1 0 0,0-1 0,1 1 0,0-1 0,1-1 0,0 1 0,1-1 0,1 0 0,0-1 0,0 0 0,14 11 0,-1-2 0,1-2 0,2 0 0,0-2 0,0-1 0,1-1 0,1-1 0,1-1 0,-1-1 0,2-2 0,-1-1 0,46 7 0,3-5 0,10 0 0,124 32 0,-193-35 0,0 0 0,0 1 0,0 1 0,-1 0 0,-1 1 0,1 1 0,-2 1 0,0 0 0,0 1 0,-1 1 0,14 17 0,-5-3 0,-1 2 0,-1 1 0,-1 1 0,29 65 0,-37-68 0,-1 1 0,-2-1 0,-1 2 0,-1-1 0,-2 1 0,-1 0 0,0 61 0,-5-87 0,1-1 0,-1 0 0,0 0 0,0 1 0,0-1 0,0 0 0,-1 0 0,1 0 0,-1 0 0,0 0 0,0 0 0,-1-1 0,1 1 0,-1-1 0,0 1 0,0-1 0,0 0 0,0 0 0,-1 0 0,1-1 0,-1 1 0,1-1 0,-1 0 0,0 0 0,0 0 0,0 0 0,0-1 0,0 0 0,0 0 0,-9 1 0,-11 2 0,-1-2 0,0 0 0,0-2 0,-34-4 0,14 2 0,-548-3-169,428 5-1027,138 0-5630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44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24575,'6'0'0,"11"0"0,10 0 0,5 0 0,2 0 0,1 0 0,0 0 0,0 0 0,-2 0 0,0 6 0,0 1 0,-7 0-8191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49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 24575,'11'0'0,"9"0"0,11 0 0,7 0 0,-4-6 0,-7-1-8191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3:55.2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24575,'3762'0'0,"-3712"1"0,0 2 0,0 3 0,0 1 0,-1 3 0,0 2 0,-1 2 0,53 23 0,-77-28 0,0-1 0,1-2 0,0 0 0,0-1 0,41 2 0,133-8 0,-87-2 0,563 3 0,-624-2 0,67-12 0,-66 7 0,61-2 0,-76 11 44,0 1-1,40 9 1,-36-5-792,50 2 0,-64-8-6078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4:26.8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24575,'401'20'0,"-218"-8"0,-95-8 0,166 30 0,-197-23 0,0-3 0,75 2 0,117-11 0,-86-2 0,2043 3 0,-1982 17 0,-19-1 0,293-15 90,-234-2-1545,-232 1-5371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4:39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67 24575,'2200'0'0,"-2172"-2"0,-1-1 0,1-1 0,-1-2 0,38-12 0,-37 9 0,0 2 0,0 1 0,1 1 0,33-2 0,597 8 0,-261 1 0,-328 2 0,134 23 0,-1 2 0,128 19 0,-218-27 0,171 10 0,-245-28 0,-1 2 0,71 18 0,-68-13 0,-1-1 0,52 3 0,92 2 0,154 4 0,-290-17-341,0 2 0,0 3-1,79 18 1,-93-15-6485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4:57.1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4664 35 24575,'-74'1'0,"-3"0"0,0-3 0,-112-17 0,109 10 0,0 2 0,-149 8 0,83 2 0,-2558-3 0,2659 2 0,-65 12 0,62-7 0,-52 2 0,-130 11 0,116-8 0,-1 1 6,-96 6-1377,177-19-5455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5:07.2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80 24575,'302'20'0,"-119"-7"0,216-11 0,-183-5 0,501 3 0,-677 2 0,66 12 0,20 1 0,360-12 0,-253-5 0,-215 1 0,1-1 0,-1-1 0,0 0 0,0-1 0,0-1 0,30-13 0,-16 6 0,-13 6 0,0 1 0,1 1 0,-1 1 0,38-1 0,83 7 0,-44 0 0,1267-3 0,-1174-16 0,8 0 0,-175 16 0,25 1 0,-1-2 0,0-2 0,0-1 0,52-13 0,-53 4-1365,-5 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5:28.0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24575,'6'4'0,"0"0"0,1-1 0,0 1 0,-1-1 0,1-1 0,1 1 0,-1-1 0,0 0 0,0-1 0,1 0 0,-1 0 0,15 0 0,21 4 0,150 22 0,-136-22 0,-1 3 0,90 24 0,-84-16 0,1-3 0,67 5 0,-74-12 0,0 3 0,-1 2 0,69 23 0,-98-26 0,-1-1 0,1 0 0,1-2 0,-1-1 0,53 1 0,129-19 0,-92 2 0,-42 8 0,-39 3 0,0-1 0,0-2 0,59-14 0,-25-3 0,1 4 0,123-16 0,152-8 0,122-11 0,14 48 0,-253 7 0,1081-3-1365,-1264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5:34.9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5418 485 24575,'-736'0'0,"702"-2"0,0-1 0,1-2 0,-51-14 0,39 7 0,-50-4 0,-481-23 0,561 39 0,-48 1 0,1-3 0,-104-15 0,126 9 0,-401-62 0,320 57 0,-107-5 0,-1442 19 0,1632-3 0,1-3 0,-1-1 0,-64-18 0,-3-2 0,-45-6 0,-263-93 0,359 102-1365,17 4-5461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5:41.3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34 24575,'0'-1'0,"1"0"0,-1-1 0,1 1 0,-1 0 0,1 0 0,-1 0 0,1 0 0,0 0 0,-1 0 0,1 0 0,0 0 0,0 0 0,0 1 0,-1-1 0,1 0 0,0 0 0,0 1 0,0-1 0,1 0 0,-1 1 0,0-1 0,0 1 0,0 0 0,0-1 0,0 1 0,1 0 0,1-1 0,40-5 0,-36 6 0,397-6 0,-223 9 0,-116 0 0,73 12 0,-22 0 0,-3-2 0,89 5 0,993-16 0,-575-5 0,1385 3-1365,-1979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03:32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3685 0 24575,'-3405'0'0,"3356"2"44,-68 13-1,30-4-1495,60-8-5374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9:41.9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38 24575,'1'-1'0,"-1"0"0,0 0 0,1 0 0,-1 0 0,1 0 0,0 0 0,-1 0 0,1 0 0,0 1 0,-1-1 0,1 0 0,0 0 0,0 1 0,0-1 0,0 1 0,0-1 0,0 0 0,0 1 0,0 0 0,0-1 0,0 1 0,0 0 0,0-1 0,2 1 0,31-7 0,-31 7 0,88-9 0,2 4 0,94 8 0,-34 1 0,71-6 0,229 5 0,-378 3 0,83 18 0,46 4 0,0-25 0,-129-5 0,121 13 0,-67 18 0,-8-1 0,28-3 0,317 39 0,-363-54 0,162 37 0,-235-42 0,-1-2 0,1 0 0,35-3 0,28 2 0,-67 3-1365,-5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1:51.4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24575,'16'192'0,"-3"-63"0,-9-100 0,2 0 0,0 0 0,2 0 0,1-1 0,17 38 0,2 6 0,-26-66 0,0 0 0,0-1 0,0 1 0,1-1 0,0 0 0,0 1 0,0-1 0,1-1 0,0 1 0,0 0 0,0-1 0,8 7 0,-8-9 0,-1 0 0,1-1 0,0 1 0,0-1 0,0 0 0,0 0 0,0 0 0,0-1 0,0 1 0,0-1 0,0 0 0,0 0 0,0-1 0,0 1 0,0-1 0,0 0 0,0 0 0,0 0 0,5-3 0,42-17 0,-2-4 0,0-1 0,-2-2 0,71-56 0,-83 59 0,290-245 0,-291 242-682,45-31-1,-46 37-6143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2:08.9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24575,'3'3'0,"0"-1"0,1 1 0,-1-1 0,1 0 0,0 0 0,-1 0 0,1-1 0,0 1 0,0-1 0,0 0 0,8 1 0,51 3 0,-42-5 0,721 6 0,-404-9 0,2543 4-1365,-2854-1-5461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2:12.0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67 24575,'3598'0'0,"-3396"-17"0,-2 0 0,282 18 0,-450-2 0,0-2 0,33-8 0,-29 4 0,44-1 0,638 4 0,-369 7 0,-95-3-1365,-220 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4:26.5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1442 24575,'2703'0'0,"-2690"-1"0,1-1 0,0 0 0,-1 0 0,0-1 0,1-1 0,23-10 0,20-6 0,-42 17 0,0 1 0,1 1 0,-1 0 0,1 1 0,-1 1 0,0 0 0,1 1 0,15 4 0,45 4 0,-28-7 0,1-3 0,0-2 0,-1-2 0,1-2 0,55-14 0,-48 6 0,-2 1 0,71-26 0,-78 23 0,72-15 0,-7 2 0,288-116 0,-235 85 0,25-10 0,-41 2 0,-4-7 0,224-152 0,-282 169 0,128-63 0,-51 31 0,-60 36 0,112-42 0,-101 47 0,93-31 0,-176 71 0,0 1 0,1 2 0,-1 1 0,59-1 0,549 10 0,-560-10-1365,-50-1-5461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4:28.1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 24575,'1'-1'0,"-1"-1"0,1 1 0,-1 0 0,1 0 0,0-1 0,0 1 0,-1 0 0,1 0 0,0 0 0,0 0 0,0 0 0,0 0 0,0 0 0,0 0 0,0 0 0,1 1 0,-1-1 0,0 0 0,0 1 0,1-1 0,-1 1 0,0-1 0,1 1 0,-1 0 0,0-1 0,1 1 0,-1 0 0,1 0 0,2 0 0,45 1 0,6 12 0,0 3 0,-1 3 0,-1 2 0,75 40 0,-40-18 0,-21-11 0,-2 4 0,96 69 0,-159-104 0,0 0 0,0 0 0,-1 1 0,1-1 0,-1 1 0,1-1 0,-1 1 0,1-1 0,-1 1 0,0 0 0,1 0 0,-1 0 0,0-1 0,0 1 0,-1 0 0,1 0 0,0 0 0,-1 1 0,1-1 0,-1 0 0,0 0 0,1 0 0,-1 3 0,-1-2 0,0 1 0,0-1 0,0 0 0,0 0 0,-1 0 0,1-1 0,-1 1 0,0 0 0,0-1 0,0 1 0,0-1 0,0 1 0,-5 3 0,-8 5 0,1 0 0,-2-1 0,1-1 0,-22 9 0,-63 21 0,69-28 0,1 0 0,-48 27 0,-200 121-1365,247-143-5461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7:25.1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1 187 24575,'0'1'0,"1"1"0,-1-1 0,1 1 0,-1-1 0,1 0 0,0 1 0,0-1 0,-1 0 0,1 0 0,0 1 0,0-1 0,0 0 0,0 0 0,1 0 0,-1 0 0,0 0 0,0 0 0,1 0 0,-1-1 0,0 1 0,1 0 0,-1-1 0,0 1 0,1-1 0,-1 0 0,1 1 0,-1-1 0,1 0 0,-1 0 0,1 0 0,1 0 0,7 0 0,0-2 0,0 1 0,0-1 0,10-3 0,11-2 0,98-4 0,214 9 0,-170 5 0,1461-3 0,-1572-4 0,1-2 0,90-22 0,-17 3 0,-101 20 0,41-7 0,138-4 0,-188 14 0,0-1 0,0-1 0,0-1 0,36-12 0,-32 8 0,1 2 0,50-7 0,256 13 0,6-1 0,-218-21-1365,-99 19-5461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7:27.2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 24575,'0'-1'0,"1"-1"0,-1 1 0,1 0 0,-1 0 0,1 0 0,-1 0 0,1 0 0,0 0 0,-1 0 0,1 0 0,0 0 0,0 0 0,0 0 0,-1 0 0,1 0 0,0 1 0,0-1 0,1 0 0,-1 1 0,0-1 0,0 1 0,0-1 0,0 1 0,0-1 0,1 1 0,-1 0 0,2-1 0,41-5 0,-37 6 0,441-7 0,-257 10 0,1803-3 0,-1749 17 0,6 0 0,292-18-1365,-516 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8:00.4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24575,'2832'0'0,"-2625"16"0,-29 0 0,456-14 62,-329-4-1489,-266 2-5399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8:17.8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24575,'4'3'0,"-1"-1"0,1 1 0,-1-1 0,1 0 0,0 0 0,0 0 0,0-1 0,0 1 0,1-1 0,-1 0 0,6 1 0,54 3 0,-45-4 0,580 5 0,-330-9 0,955 3 0,-1179 3 0,64 10 0,25 2 0,-27-6 0,140 31 0,-86-11 0,-62-13 0,-24-2 0,1-3 0,84 0 0,-125-9 0,-1 2 0,1 1 0,46 13 0,51 8 0,-1-13 0,147 23 0,-226-28 0,1-2 0,56-1 0,-9-1 0,30 10 0,53 2 0,450-17 0,-602-1 0,-1-2 0,1-2 0,-1 0 0,0-2 0,42-17 0,-33 12 0,-5-1 0,-27 5 0,-22 2 0,-40 2 0,0 3 0,-72 5 0,11 1 0,-4423-5-1365,4512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04:36.1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1 339 24575,'3'2'0,"-1"0"0,1 0 0,0 0 0,0 0 0,-1 1 0,1-1 0,-1 1 0,0 0 0,0-1 0,0 1 0,0 0 0,0 0 0,-1 0 0,1 0 0,-1 0 0,1 4 0,4 4 0,28 72 0,-30-68 0,1-1 0,0 0 0,1 0 0,1 0 0,0-1 0,18 24 0,-22-35 0,-1 1 0,1-1 0,0 0 0,0 0 0,0 0 0,0 0 0,0-1 0,0 0 0,0 1 0,1-1 0,-1 0 0,1 0 0,-1-1 0,0 1 0,1-1 0,-1 0 0,1 1 0,-1-2 0,1 1 0,-1 0 0,1-1 0,-1 1 0,1-1 0,-1 0 0,0 0 0,1-1 0,3-1 0,12-6 0,0 0 0,-1-2 0,25-17 0,-25 16 0,457-346 0,-421 315 0,-9 8-682,87-53-1,-88 65-6143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8:22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1 129 24575,'284'-17'0,"13"1"0,-262 16 0,31 1 0,1-2 0,108-17 0,-102 8 0,0 4 0,147 7 0,-87 2 0,3446-4 0,-3508-4 0,-67 4 0,-1 1 0,0-1 0,1 1 0,-1-1 0,0 0 0,0 0 0,0-1 0,0 1 0,0-1 0,0 1 0,0-1 0,0 0 0,0 0 0,-1-1 0,1 1 0,-1 0 0,0-1 0,3-3 0,-4 6 0,-1-1 0,0 1 0,0-1 0,0 1 0,0 0 0,0-1 0,0 1 0,0-1 0,0 1 0,0-1 0,0 1 0,0 0 0,0-1 0,0 1 0,0-1 0,0 1 0,0-1 0,0 1 0,0 0 0,-1-1 0,1 1 0,0-1 0,0 1 0,-1 0 0,1-1 0,0 1 0,0 0 0,-1-1 0,1 1 0,0 0 0,-1 0 0,1-1 0,-1 1 0,-20-8 0,-24 3 0,44 4 0,-34 2 0,-1 1 0,1 2 0,0 1 0,-66 19 0,-26 5 0,67-19 0,12-1 0,-73 4 0,59-8 0,-99 21 0,-40 5 0,33-16 0,-102 4 0,-2793-21-1365,3032 2-5461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30:26.6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1 133 24575,'646'-54'0,"-290"13"0,454 4 0,6 38 0,-306 3 0,-195 12 0,-26 1 0,576-17 88,-407-1-1541,-422 1-5373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30:38.4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24575,'5796'0'0,"-5759"2"-161,0 1-1,49 12 1,-61-10-720,-1-1-5945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30:40.6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24575,'3796'0'0,"-3771"2"0,-1 0 0,1 2 0,-1 0 0,0 2 0,41 15 0,-37-12 0,-3-3-227,0-1-1,1-1 1,-1-2-1,1 0 1,34-3-1,-26 1-6598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21:26.0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1 295 24575,'44'32'0,"-37"-28"0,0 0 0,0 0 0,0 1 0,-1 0 0,9 8 0,-2 4 0,0 1 0,-1 0 0,-1 1 0,13 28 0,-12-23 0,1 0 0,19 26 0,-30-47 0,0 0 0,1-1 0,-1 1 0,1-1 0,-1 0 0,1 1 0,0-1 0,0-1 0,0 1 0,0 0 0,0-1 0,1 0 0,-1 1 0,0-1 0,1 0 0,-1-1 0,1 1 0,-1-1 0,1 1 0,-1-1 0,1 0 0,-1-1 0,1 1 0,-1 0 0,0-1 0,1 0 0,-1 0 0,1 0 0,4-2 0,10-5 0,0-1 0,-1 0 0,0-1 0,18-15 0,-15 11 0,215-138 0,196-144 0,-421 287-136,0 0-1,1 1 1,0 0-1,0 1 1,1 0-1,-1 1 1,2 0-1,-1 0 0,23-5 1,-10 8-6690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21:32.9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291 200 24575,'-18'0'0,"2"-1"0,0 1 0,0 1 0,-1 1 0,-18 4 0,30-5 0,0 1 0,0 0 0,0 0 0,1 0 0,-1 0 0,1 1 0,-1 0 0,1 0 0,0 0 0,0 0 0,0 1 0,1-1 0,-1 1 0,1 0 0,0 0 0,0 1 0,-4 6 0,-11 28 0,3 1 0,0 1 0,3 1 0,-8 47 0,14-62 0,2 0 0,-1 32 0,4-51 0,1 1 0,0-1 0,1 0 0,0 0 0,0 0 0,1 1 0,0-1 0,0-1 0,1 1 0,0 0 0,5 9 0,-5-13 0,1 0 0,-1-1 0,1 1 0,0-1 0,0 0 0,0-1 0,0 1 0,1-1 0,-1 1 0,0-1 0,1-1 0,0 1 0,0-1 0,-1 1 0,1-1 0,0-1 0,9 1 0,9 1 0,1-2 0,29-3 0,-51 3 0,30-4 0,1-2 0,-1-1 0,0-2 0,-1-1 0,0-1 0,0-2 0,-2-1 0,1-1 0,-2-2 0,0-1 0,-1-1 0,-1-1 0,-1-1 0,-1-1 0,0-2 0,-2 0 0,-1-2 0,-1 0 0,-1-1 0,22-43 0,-32 50 0,-2-1 0,0 0 0,-1 0 0,-1-1 0,-1 0 0,-1 0 0,-1 0 0,-1 0 0,0 0 0,-2-1 0,-7-38 0,7 57 0,0 0 0,0 0 0,-1 0 0,0 1 0,1-1 0,-1 1 0,-1-1 0,1 1 0,0 0 0,-1 0 0,0 0 0,0 0 0,0 0 0,0 1 0,0-1 0,0 1 0,-1 0 0,1 0 0,-1 0 0,1 0 0,-1 1 0,0-1 0,0 1 0,0 0 0,0 0 0,-6 0 0,-11-2 0,-1 1 0,0 1 0,-37 3 0,34-1 0,-7-1 0,19 0 0,-1 0 0,1 1 0,-1 0 0,-23 6 0,34-6 0,-1 0 0,1 0 0,0 1 0,0-1 0,-1 1 0,1 0 0,0 0 0,0 0 0,1 0 0,-1 1 0,0-1 0,1 1 0,-1 0 0,1-1 0,0 1 0,0 0 0,0 1 0,1-1 0,-1 0 0,1 0 0,-1 1 0,0 5 0,-2 10-188,1 0-1,1 0 1,0 1-1,3 27 1,-1-39-235,1 39-6403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21:35.1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767 0 24575,'-512'0'0,"505"0"0,0 1 0,0-1 0,0 1 0,0 0 0,0 1 0,0-1 0,0 1 0,1 1 0,-1-1 0,1 1 0,-1 1 0,1-1 0,0 1 0,0 0 0,-7 7 0,2-1 0,2 1 0,0 0 0,0 1 0,1-1 0,0 2 0,-9 21 0,4-4 0,1 1 0,1 1 0,2 0 0,1 0 0,2 1 0,1 0 0,1 0 0,2 1 0,3 54 0,-1-82 0,1 0 0,-1 0 0,1-1 0,0 1 0,1 0 0,-1 0 0,1 0 0,0-1 0,1 1 0,-1-1 0,1 1 0,0-1 0,0 0 0,7 8 0,-6-10 0,0 1 0,1-1 0,-1 0 0,1-1 0,0 1 0,0-1 0,-1 1 0,2-2 0,-1 1 0,0 0 0,0-1 0,0 0 0,1 0 0,-1-1 0,1 1 0,7-2 0,45 0 0,-35 0 0,0 1 0,-1 0 0,1 2 0,0 0 0,43 12 0,-26-2 0,77 14 0,-103-24 0,0 0 0,1-1 0,-1-1 0,0-1 0,1 0 0,-1 0 0,0-2 0,0 1 0,16-7 0,-24 6 0,0 0 0,0 0 0,0-1 0,-1 0 0,1 0 0,-1-1 0,0 0 0,0 0 0,0 0 0,-1 0 0,0-1 0,0 1 0,0-1 0,4-11 0,5-11 0,-1-1 0,7-29 0,-12 35 0,-3 12 0,65-228 0,-68 235-4,-1 0 0,1 0 0,0 0 0,-1 0 0,0 0 0,0 0 0,-1 0 0,1 0 0,-1 0 0,1 0 0,-1 0 0,-1 0 0,1 0 0,0 0 0,-1 1 0,0-1 0,0 0 0,0 1 0,-3-4 0,1 2 22,-1 0 0,-1 0 0,1 0 1,0 1-1,-1 0 0,0 0 0,0 0 0,-1 1 1,1 0-1,-9-3 0,-2 0-183,-1 1 0,1 1 0,-1 1 0,1 0 0,-1 2 0,0 0 0,0 0 0,-21 4 0,7 2-6661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43:06.2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481 133 24575,'51'3'0,"0"2"0,83 19 0,-78-12 0,105 8 0,-49-21 0,-76-1 0,0 1 0,0 2 0,0 2 0,44 8 0,-4 7 0,1-4 0,1-4 0,153 2 0,-43-15 0,344 5 0,-367 12 0,44 2 0,87-17 0,66 3 0,-178 13 0,34 1 0,-52-17 0,84 3 0,-194 1 0,0 3 0,79 18 0,-18 0 0,206 15 0,-150-10 0,1 1 0,228-25 0,-219-7 0,-140 0 0,68-13 0,-66 8 0,65-3 0,-63 2 0,-26-3 0,-20 10 0,-1 1 0,0-1 0,1 1 0,-1-1 0,0 1 0,0-1 0,1 1 0,-1-1 0,0 1 0,0-1 0,0 1 0,0-1 0,0 1 0,0-1 0,1 0 0,-1 1 0,0-1 0,-1 1 0,1-1 0,0 1 0,0-1 0,0 1 0,0-1 0,0 0 0,0 1 0,-1-1 0,1 1 0,0-1 0,0 1 0,-1-1 0,1 1 0,0 0 0,-1-1 0,-5-3 0,1 0 0,0 1 0,-1-1 0,0 2 0,0-1 0,0 1 0,0-1 0,0 1 0,0 1 0,-12-2 0,-17-7 0,-125-57 0,122 47 0,-1 2 0,-1 2 0,-1 2 0,0 2 0,-69-12 0,-27 15 0,-153 11 0,102 2 0,-285-20 0,29-1 0,-1595 18 0,1989-3 0,-60-11 0,-34-3 0,-271 14 0,375-2 0,0-3 0,1-1 0,0-2 0,-57-23 0,-27-6 0,82 29 0,-2 3 0,1 1 0,-45 0 0,-131 7 0,92 2 0,-315-2-1365,389-1-5461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43:49.8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24575,'3'0'0,"1"1"0,0 0 0,-1 0 0,1 0 0,0 0 0,-1 1 0,1-1 0,-1 1 0,0 0 0,0 0 0,1 0 0,-1 1 0,-1-1 0,1 1 0,0-1 0,0 1 0,-1 0 0,0 0 0,0 0 0,1 0 0,-2 1 0,1-1 0,0 0 0,1 8 0,6 9 0,-2 1 0,9 43 0,-14-51 0,5 28 0,-2 0 0,0 51 0,2 29 0,-7-117 0,1 1 0,0-1 0,-1 0 0,1 0 0,0 0 0,1 0 0,-1 0 0,1 0 0,0 0 0,0 0 0,0-1 0,0 1 0,1-1 0,-1 1 0,1-1 0,0 0 0,0 0 0,0 0 0,1-1 0,-1 1 0,0-1 0,1 1 0,5 1 0,-2-2 0,-1 0 0,0 0 0,1-1 0,-1 0 0,1-1 0,-1 0 0,1 0 0,-1 0 0,1 0 0,-1-1 0,1 0 0,-1-1 0,0 1 0,12-6 0,147-65 0,-77 31 0,-2 2 0,159-63 0,-114 59 0,111-34 0,-115 52 0,-92 20 0,0-2 0,-1-1 0,41-15 0,-34 6-1365,-4 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45:29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 24575,'0'417'0,"0"-408"0,1 0 0,0 0 0,0 0 0,1 0 0,0 0 0,0 0 0,1-1 0,0 1 0,1-1 0,0 0 0,0 0 0,8 11 0,-9-16 0,0 1 0,0 0 0,0-1 0,1 0 0,-1 1 0,1-1 0,0-1 0,0 1 0,0-1 0,0 1 0,0-1 0,1 0 0,-1-1 0,1 1 0,-1-1 0,1 0 0,-1 0 0,1 0 0,0 0 0,0-1 0,-1 0 0,1 0 0,0 0 0,7-2 0,1-1 0,-1-1 0,0 0 0,0-1 0,0 0 0,-1-1 0,1 0 0,17-14 0,71-63 0,-53 41 0,85-77 0,79-62 0,-136 133 82,-56 37-565,0-1 1,34-27 0,-39 23-6344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05:33.9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24575,'3'0'0,"0"1"0,1 0 0,-1 0 0,0 0 0,1 0 0,-1 1 0,0-1 0,0 1 0,0-1 0,-1 1 0,1 0 0,0 1 0,-1-1 0,1 0 0,-1 1 0,0-1 0,1 1 0,-1 0 0,2 4 0,33 62 0,-34-62 0,11 24 0,0 1 0,1 1 0,2-2 0,1 0 0,24 31 0,-38-56 0,1 0 0,0 0 0,1 0 0,-1-1 0,1 0 0,0 0 0,0 0 0,1-1 0,-1 0 0,1 0 0,0 0 0,0-1 0,0 0 0,1-1 0,-1 0 0,1 0 0,-1 0 0,1-1 0,0 0 0,0-1 0,-1 1 0,1-1 0,0-1 0,14-2 0,2-4 0,0 0 0,-1-2 0,0 0 0,29-17 0,84-59 0,-61 37 0,81-59 0,-97 62-1365,-30 21-5461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48:37.0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24575,'682'0'0,"-599"4"0,123 21 0,23 3 0,654-18 0,-531-13 0,-189 2 0,855 32 0,-392 4 0,4-35 0,-273-2 0,-213 8-682,186 32-1,-276-29-6143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1:37.7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 24575,'1'-2'0,"-1"1"0,1-1 0,0 1 0,-1 0 0,1-1 0,0 1 0,0 0 0,0 0 0,0 0 0,0-1 0,0 1 0,0 0 0,0 0 0,0 0 0,0 0 0,1 1 0,-1-1 0,0 0 0,1 1 0,-1-1 0,0 0 0,1 1 0,-1-1 0,1 1 0,-1 0 0,1 0 0,2-1 0,48-5 0,-46 6 0,36 0 0,0 1 0,79 14 0,-69-7 0,65 1 0,57 7 0,4-1 0,-65-16 0,-35-1 0,0 4 0,78 11 0,-73-4 0,124-1 0,-50-4 0,-94 2 0,81 19 0,-85-13 0,101 7 0,-94-17 0,-14-1 0,-1 2 0,92 17 0,-32 3 0,0-4 0,0-4 0,152-1 0,-186-10 0,0 3 0,0 4 0,103 28 0,-151-32 0,31 5 0,1-3 0,89 2 0,126-13 0,-92-2 0,382 4 0,-557 0 0,-5-1 0,0 1 0,0-1 0,0 1 0,0 0 0,0 1 0,0-1 0,0 1 0,0-1 0,0 1 0,0 0 0,0 1 0,0-1 0,-1 1 0,7 3 0,-10-4 0,-1 0 0,1-1 0,-1 1 0,0 0 0,1 0 0,-1-1 0,0 1 0,1 0 0,-1-1 0,0 1 0,0-1 0,0 1 0,0-1 0,1 1 0,-1-1 0,0 0 0,0 0 0,0 1 0,0-1 0,0 0 0,0 0 0,0 0 0,0 0 0,0 0 0,-1 0 0,-29 5 0,-371 1 0,221-9 0,-14 4 0,-403-14 0,-354-9 0,626 25 0,165-2 0,-397-15 0,318-1 0,-68-7 0,233 12 0,0-2 0,-76-24 0,149 36 0,-1 0 0,1-1 0,0 0 0,-1 1 0,1-1 0,0 0 0,0 0 0,0-1 0,0 1 0,0 0 0,0-1 0,0 1 0,0-1 0,0 1 0,1-1 0,-1 0 0,1 0 0,-1 0 0,1 0 0,0 0 0,-2-4 0,3 4 0,0 0 0,0 0 0,0 0 0,1 0 0,-1 0 0,1 0 0,-1 0 0,1 0 0,0 0 0,0 0 0,0 0 0,0 0 0,0 1 0,0-1 0,1 0 0,-1 1 0,1-1 0,-1 1 0,1-1 0,-1 1 0,1 0 0,0-1 0,0 1 0,3-2 0,6-3 0,0 0 0,0 1 0,1 0 0,0 1 0,0 0 0,0 1 0,0 0 0,0 1 0,16-2 0,19 2 0,54 3 0,-47 1 0,278-16 0,-71 1 0,1336 10 0,-824 5 0,-133-2-1365,-606 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1:55.5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0 166 24575,'99'-1'0,"118"-18"0,-73 6 0,34-6 0,-130 13 0,80 0 0,-82 6 0,87-13 0,-20-7 0,1 5 0,162-2 0,-163 20 0,168-5 0,-147-13 0,41-2 0,814 15 0,-477 4 0,2533-2 0,-3009 0 0,0 1 0,-1 2 0,1 1 0,0 2 0,50 15 0,-85-21 0,0 0 0,-1 0 0,1 0 0,-1 0 0,1 0 0,0 0 0,-1 1 0,1-1 0,-1 0 0,1 0 0,0 0 0,-1 1 0,1-1 0,-1 0 0,1 1 0,-1-1 0,1 0 0,-1 1 0,1-1 0,-1 1 0,0-1 0,1 0 0,-1 1 0,0-1 0,1 1 0,-1 0 0,0-1 0,1 1 0,-1-1 0,0 1 0,0-1 0,0 1 0,0 0 0,0-1 0,1 1 0,-1-1 0,0 1 0,0 0 0,0-1 0,-1 2 0,0-1 0,-1 1 0,1-1 0,-1 1 0,0-1 0,0 0 0,0 0 0,0 0 0,0 0 0,0 0 0,0 0 0,-2 1 0,-64 15 0,-32-6 0,0-5 0,-136-8 0,70-1 0,-4174 3 0,4269-3 0,0-3 0,0-3 0,-86-23 0,59 13 0,0 4 0,-131-2 0,-203 18 0,176 3 0,195-4 0,40 0 0,36 0 0,26 4 0,0 0 0,0 3 0,0 2 0,65 22 0,-2-1 0,70 22 0,-109-30 0,0-3 0,1-3 0,69 8 0,15-10 0,411 47 0,-155-30 0,2-33 0,-131-2 0,3211 4 0,-3471 0-455,0 1 0,29 4 0,-19 2-6371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2:09.6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24575,'544'0'0,"-504"2"0,64 12 0,22 1 0,0-4 0,192 43 0,-20-2 0,-16-39 0,-16-3 0,210 6 0,-159-12 0,-159 11 0,18 1 0,21-15 0,159 11 0,479 9 0,-543-23 0,-115 0 0,197 5 0,-211 12 0,46 2 0,-118-16 0,114-4 0,-122-11 0,-66 10 0,1 0 0,-1 1 0,1 1 0,0 1 0,0 1 0,23 2 0,270 51-1365,-190-30-5461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3:46.7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24575,'5'1'0,"-1"0"0,1 0 0,-1 1 0,0-1 0,0 1 0,0 0 0,0 1 0,0-1 0,0 0 0,3 4 0,30 15 0,4-11 0,0-1 0,77 5 0,-6 0 0,30 5 0,167 2 0,146-22 0,-177-2 0,1505 3-1365,-1751 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4:36.3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24575,'721'19'0,"176"-3"0,-562-19 0,4907 3-1365,-5206 0-5461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9:08.1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24575,'1'1'0,"1"1"0,-1-1 0,1 1 0,-1 0 0,1-1 0,-1 1 0,0 0 0,0 0 0,0 0 0,0 0 0,0 0 0,0 0 0,0 1 0,-1-1 0,1 0 0,-1 0 0,0 0 0,0 5 0,1-3 0,6 52 0,-2 0 0,-2 0 0,-6 59 0,5 98 0,-2-211 0,0 1 0,0-1 0,0 1 0,1-1 0,-1 1 0,1-1 0,0 1 0,0-1 0,0 1 0,0-1 0,0 0 0,0 0 0,0 0 0,1 0 0,-1 0 0,1 0 0,0 0 0,0 0 0,-1 0 0,1-1 0,0 1 0,1-1 0,-1 1 0,0-1 0,0 0 0,0 0 0,1 0 0,-1 0 0,1 0 0,-1 0 0,0-1 0,1 1 0,-1-1 0,1 0 0,0 0 0,-1 0 0,1 0 0,4-1 0,5 0 0,-1-2 0,1 1 0,-1-2 0,0 1 0,0-1 0,0-1 0,12-7 0,59-33 0,1 4 0,2 3 0,2 4 0,120-30 0,58 12-1365,-227 46-5461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9:52.6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 24575,'4'1'0,"0"-1"0,0 1 0,-1 0 0,1 1 0,0-1 0,-1 1 0,0-1 0,1 1 0,-1 0 0,0 0 0,0 1 0,0-1 0,0 0 0,0 1 0,0 0 0,-1 0 0,1 0 0,-1 0 0,0 0 0,0 0 0,0 1 0,-1-1 0,1 1 0,1 5 0,6 13 0,-2 0 0,8 40 0,-13-53 0,7 45 0,-2 1 0,-1 70 0,-3-35 0,-3-85 0,1-1 0,-1 1 0,1-1 0,0 0 0,0 1 0,0-1 0,1 0 0,-1 0 0,1 0 0,4 7 0,-5-10 0,1 1 0,-1-1 0,0 0 0,0 0 0,0 0 0,0 0 0,1 0 0,-1 0 0,1-1 0,-1 1 0,1 0 0,-1-1 0,1 1 0,-1-1 0,1 1 0,-1-1 0,1 0 0,-1 1 0,1-1 0,0 0 0,-1 0 0,1 0 0,-1-1 0,1 1 0,0 0 0,-1 0 0,1-1 0,-1 1 0,1-1 0,-1 0 0,1 1 0,1-3 0,20-11 0,-1-1 0,0-1 0,-2-1 0,0-1 0,34-41 0,-30 34 0,35-38-227,2 2-1,3 4 1,3 2-1,1 3 1,102-58-1,-110 79-6598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9:54.0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0 134 24575,'153'-5'0,"161"-27"0,-150 14 0,114-18 0,-173 18 0,188-6 0,107 26 0,-153 2 0,864-4-1365,-1071 0-5461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10:11.7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66 24575,'56'0'0,"0"2"0,86 15 0,-80-8 0,0-3 0,1-2 0,0-3 0,70-9 0,-71-1 0,107-28 0,-118 23 0,0 2 0,1 3 0,76-5 0,1014 13 0,-537 3 0,1674-2-1365,-2252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06:16.3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34 24575,'2245'0'0,"-2013"-16"0,6-1 0,1546 18 0,-1545 14 0,-60-1 0,-139-12-119,8-2-192,-1 3-1,-1 2 1,87 20-1,-103-15-6514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12:05.6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24575,'6'9'0,"0"-1"0,-1 1 0,0 0 0,0 0 0,-1 0 0,0 1 0,-1 0 0,0 0 0,2 14 0,4 6 0,104 383 0,-103-366 0,-8-35 0,1 1 0,0-1 0,1 0 0,0 0 0,10 20 0,-11-28 0,-1 0 0,1-1 0,0 0 0,0 1 0,0-1 0,0-1 0,0 1 0,1 0 0,-1-1 0,1 1 0,0-1 0,0 0 0,0-1 0,0 1 0,0 0 0,0-1 0,0 0 0,0 0 0,1-1 0,-1 1 0,6-1 0,45 0 0,1-3 0,-2-3 0,1-1 0,88-26 0,-66 16 0,1037-197 0,-900 173 125,-75 13-1615,-106 22-5336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12:09.3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24575,'245'13'0,"-68"-1"0,1286-1 0,-863-15 0,-430 3 0,-22-2 0,266 28 0,-371-16 0,57 18 0,-69-17 0,1-1 0,0-1 0,0-2 0,33 2 0,130 7 0,34 0 0,500-15-1365,-702 0-5461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12:23.8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1 256 24575,'80'-4'0,"138"-24"0,-131 13 0,98-2 0,31 1 0,37 0 0,-220 14 0,0-2 0,-1-1 0,49-14 0,48-7 0,58 16 0,-130 9 0,0-2 0,112-20 0,-101 10 0,0 4 0,1 3 0,88 2 0,-4 1 0,-1-12 0,26-1 0,294 18 0,-413 2 0,0 4 0,-1 1 0,0 4 0,-1 2 0,71 28 0,-105-35 0,1-1 0,0-1 0,0-1 0,41 3 0,100-6 0,-146-1 0,-1 1 0,1 1 0,-1 0 0,0 2 0,21 7 0,42 9 0,81 2 0,1-8 0,168-5 0,-6-11 0,-349 12 0,-27 2 0,-70-3 0,-185-10 0,135-3 0,-545 23 0,-245-5 0,604-18 0,308 3 0,-92-1 0,1 5 0,-189 31 0,-483 164 0,438-99 0,338-95 33,0-1 0,0-1-1,-39-3 1,36-1-532,1 2 1,-42 6-1,50-1-6327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12:25.7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24575,'7'7'0,"-1"1"0,-1 0 0,0 0 0,0 0 0,0 1 0,-1-1 0,0 1 0,-1 0 0,0 0 0,-1 1 0,3 15 0,0 13 0,1 60 0,-6-82 0,-1 127 0,2 53 0,-1-193 0,0-1 0,0 0 0,0 0 0,0 0 0,1 1 0,-1-1 0,1 0 0,-1 0 0,1 0 0,0 0 0,0 0 0,0 0 0,0 0 0,0 0 0,0 0 0,1 0 0,-1 0 0,0-1 0,1 1 0,0-1 0,-1 1 0,1-1 0,0 1 0,0-1 0,0 0 0,0 0 0,0 0 0,0 0 0,0 0 0,0 0 0,0-1 0,0 1 0,0-1 0,0 0 0,1 1 0,-1-1 0,0 0 0,0 0 0,1 0 0,-1-1 0,4 0 0,9-2 0,0-1 0,0-1 0,0 0 0,26-15 0,-30 15 0,101-52 0,115-49 0,-99 55 0,-48 18 0,165-45 0,-193 66 0,242-44 0,-222 46-341,-1-2 0,0-3-1,119-43 1,-145 40-6485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12:28.8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 24575,'1'1'0,"0"-1"0,0 0 0,0 1 0,0-1 0,0 1 0,0-1 0,0 1 0,-1 0 0,1-1 0,0 1 0,0 0 0,-1-1 0,1 1 0,0 0 0,-1 0 0,1 0 0,-1 0 0,1 0 0,-1 0 0,1 0 0,-1 0 0,1 0 0,-1 1 0,10 34 0,-5-19 0,137 354 0,-138-364 0,0 1 0,0 0 0,0-1 0,1 0 0,0 0 0,0 0 0,1 0 0,0-1 0,0 0 0,0 0 0,1-1 0,0 0 0,8 5 0,-10-8 0,1 1 0,-1-1 0,1 0 0,-1 0 0,1-1 0,0 1 0,0-1 0,0-1 0,-1 1 0,1-1 0,0 0 0,0 0 0,0-1 0,0 0 0,0 0 0,-1 0 0,1-1 0,0 0 0,7-3 0,52-28 0,-2-3 0,83-61 0,-36 22 0,-38 28 0,271-158 0,-323 194-120,-9 5-58,1 0 1,0 0-1,0 1 0,0 1 0,1 0 0,25-4 0,-15 6-6648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01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24575,'0'9586'-6691,"0"-5478"6389,0 269 5930,0-4344-12454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03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24575,'3150'0'-5301,"-1578"0"1035,2830 0-102,1269 0 4480,-2832 0 4408,0 0 4180,-1406 87-8097,-1175-44-603,-32-5 0,-20-10 0,745 65 0,-502-66 0,-92-3 0,397 56 0,-436-51-1365,-275-29-5461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04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18616 1 24575,'-1'3'0,"1"0"0,-1 0 0,0 1 0,0-1 0,0 0 0,-1 0 0,1 0 0,-1 0 0,0-1 0,1 1 0,-1 0 0,0-1 0,-1 1 0,1-1 0,0 0 0,-5 3 0,0 3 0,-68 64 0,-3-4 0,-92 62 0,-189 104 0,-279 143-1030,-10 6 373,-1724 1265-973,1957-1311 1167,15 17-1,-602 691 1,706-692 71,-223 253 175,363-440 717,-262 216-1,-243 116 2414,-19-24-2188,220-156-842,-557 344 117,380-311-1,-165 95 3,21 37-19,-1591 1268 14,1786-1273-51,77-60-38,-127 117 92,102-83 0,-21-32 0,102-149 611,199-125-261,178-100-1715,58-39-5461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06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24575,'88'35'0,"390"204"11,-9 30-119,-420-241 70,445 271-300,814 648 0,-864-569-445,258 211 88,1027 687 695,-1415-1053 0,355 242-144,82 59-174,-25 34 142,70 121 16,-40 43 2281,-635-589-1638,202 292 0,-108-129-483,-38-54 0,559 729 0,-45-180 0,798 922 0,-456-513 0,-783-902 0,-159-180 0,-8-8 0,-30-51-1365,-32-39-5461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09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10570 0 24575,'-11'3'0,"0"-1"0,0 2 0,1-1 0,-1 1 0,1 1 0,0 0 0,0 1 0,0-1 0,1 2 0,-9 7 0,-9 4 0,-301 199-179,10 13-1,10 15 1,12 12-1,-477 535 0,457-410 180,-373 413 0,14-188-43,396-371 32,214-178 192,3 3 0,3 2 0,2 3 0,-87 135 0,-35 97-133,-30 45-49,-400 654 1,234-388 0,341-555 0,-6 18 0,-58 143 0,45-90 0,-35 72 0,-247 506 0,-34 137 0,292-646 0,-65 134 0,-285 718 0,140-337 0,-255 615-535,147-370 337,-346 704 198,108-558 0,445-831 663,20-29-593,144-188 44,21-43-410,0-1 0,-1 1 0,0 0 1,-6 9-1,-6 1-6530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0:57.0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1 24575,'2'181'0,"-5"198"0,-1-350 0,-1 1 0,-2-1 0,-11 32 0,7-24 0,-9 48 0,18-73 0,1-1 0,0 0 0,1 1 0,0-1 0,1 1 0,0-1 0,1 0 0,5 19 0,-3-20 0,0-1 0,1-1 0,0 1 0,0-1 0,1 0 0,0 0 0,1 0 0,0-1 0,0 0 0,0 0 0,1-1 0,0 0 0,0 0 0,1-1 0,9 5 0,20 9 0,1-2 0,47 14 0,-67-24 0,6 1 0,1-2 0,0 0 0,0-2 0,39 2 0,107-7 0,-80-2 0,-74 3 0,1 0 0,-1-1 0,1-1 0,-1-1 0,0-1 0,0 0 0,0-2 0,24-9 0,-40 13-97,1 0-1,-1 0 1,0 0-1,0 0 1,0 0-1,0 0 1,0-1-1,0 1 1,0 0-1,-1-1 1,1 0-1,-1 1 0,1-4 1,5-14-6729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11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24575,'13'0'0,"0"1"0,1 1 0,-1 0 0,0 1 0,0 0 0,-1 1 0,1 1 0,13 6 0,12 9 0,43 30 0,-32-19 0,210 136 0,89 53 0,746 472 0,-185-53-351,30-44 0,563 264 351,-231-249 0,55-138 0,-311-180 0,-355-106 0,382 98 0,-571-165 0,519 62 0,-486-121 369,-33-4-36,-179-15-333,415 112 0,-473-81 0,228 63 0,571 164 0,-586-162 0,639 224 0,-619-141 0,-14 30 0,-390-214 0,246 140-505,629 345 134,35-68 404,-726-360-1258,-199-76-4898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12.6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20709 0 24575,'-312'286'0,"147"-163"3,-5-7 0,-5-8 0,-310 141 0,169-117-384,-468 128 1,-1015 211-1031,517-212 1152,-19-72-2028,1224-176 2115,-525 71-1650,-70 25 928,-1658 414-1429,29 150 1377,1324-376 1484,5 0 4190,829-246-2279,-256 128-1,-112 111-1748,-76 102-700,19 34 0,132-95 0,194-149 0,-353 251 0,529-389 0,-2-3 0,-2-3 0,-1-4 0,-131 43 0,58-36 0,-231 33 0,-94-8 0,-206 32 0,570-79-19,-101 18-1327,150-22-5480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14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24575,'1'36'0,"2"-1"0,1 0 0,2-1 0,14 48 0,56 132 0,-47-137 0,581 1507-1530,83-36-645,71-100 142,-167-330 1000,119 489 2331,-486-889-986,-37 10-373,-177-666 60,162 723 2312,1 6 251,34-70-2212,-137-504-350,86 259 0,-76-129 0,-20-66 0,20 18 0,101 388 0,66 221 0,-119-451 0,168 503 0,-172-594 0,167 490 0,-261-725 0,-25-84 0,2 0 0,27 62 0,-12-32-1365,-20-42-5461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11:27.0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1 148 24575,'3'6'0,"0"-1"0,0 0 0,0 1 0,0 0 0,-1 0 0,0 0 0,0 0 0,-1 0 0,0 0 0,1 8 0,2 8 0,24 163 0,-23-131 0,3-1 0,18 68 0,-25-116 0,0-1 0,1 1 0,-1-1 0,1 0 0,1 1 0,-1-1 0,0 0 0,1 0 0,0 0 0,0-1 0,0 1 0,0-1 0,1 0 0,0 0 0,5 4 0,-6-5 0,-1-1 0,1 0 0,0 0 0,0-1 0,0 1 0,0-1 0,1 1 0,-1-1 0,0 0 0,0 0 0,0 0 0,0 0 0,0-1 0,0 1 0,0-1 0,0 0 0,0 0 0,0 0 0,0 0 0,-1-1 0,1 1 0,0-1 0,-1 1 0,5-5 0,134-109 0,2-3 0,-106 92 0,104-75 0,259-138 0,-358 221 67,86-23 0,5-3-1566,-114 36-5327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13:01.1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24575,'777'0'0,"-684"5"0,0 4 0,114 26 0,85 10 0,96-41 0,-208-7 0,702 3 0,-599 17 0,4 0 0,-208-17 0,134 18 0,-100-7 0,2-5 0,123-8 0,-61-1 0,-168 3 0,69 1 0,0-4 0,132-20 0,-202 21-195,-1 0 0,1 0 0,0-1 0,0 0 0,-1-1 0,9-4 0,5-7-6631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14:37.5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24575,'87'1'0,"101"16"0,-39-4 0,224-10 0,-180-6 0,1334 3 0,-1500 1 0,0 2 0,-1 2 0,1 0 0,38 13 0,-37-9 0,0-2 0,1 0 0,46 3 0,259-10 101,-147-2-1567,-160 2-5360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15:07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34 24575,'-1'0'0,"0"1"0,0-1 0,0 1 0,0 0 0,1-1 0,-1 1 0,0 0 0,0-1 0,0 1 0,1 0 0,-1 0 0,0 0 0,1 0 0,-1 0 0,1 0 0,-1 0 0,1 0 0,0 0 0,-1 0 0,1 0 0,0 0 0,-1 0 0,1 0 0,0 0 0,0 0 0,0 0 0,0 0 0,0 0 0,0 1 0,1-1 0,-1 1 0,3 37 0,-3-39 0,10 50 0,2-1 0,2-1 0,2 0 0,3-1 0,33 63 0,-46-99 0,0 0 0,1-1 0,-1 0 0,2 0 0,0-1 0,11 12 0,-15-18 0,0 1 0,1-1 0,-1 0 0,1 0 0,0-1 0,0 1 0,0-1 0,0 0 0,0 0 0,0-1 0,0 1 0,1-1 0,-1 0 0,1-1 0,-1 1 0,9-1 0,16-5 0,0-1 0,-1-1 0,1-2 0,-2 0 0,44-22 0,-3 2 0,-27 13 0,663-273 0,-593 242 0,48-23 0,-139 60-341,0 0 0,1 1-1,25-6 1,-17 8-6485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16:51.7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24575,'-2'189'0,"5"207"0,-2-384 0,0 0 0,0-1 0,1 1 0,0-1 0,1 0 0,7 16 0,-9-23 0,1 0 0,0-1 0,0 1 0,1-1 0,-1 0 0,1 0 0,-1 0 0,1 0 0,0 0 0,0-1 0,0 1 0,1-1 0,-1 0 0,1 0 0,-1 0 0,1 0 0,-1-1 0,1 1 0,0-1 0,0 0 0,0 0 0,4 0 0,3 0 0,0 0 0,0-1 0,0 0 0,0-1 0,0 0 0,0-1 0,0 0 0,-1-1 0,1 0 0,0 0 0,-1-1 0,0-1 0,13-7 0,9-8 0,-1-1 0,45-42 0,11-7 0,-49 42 0,2 3 0,1 1 0,1 1 0,71-26 0,-104 46 0,322-132 0,-253 100-1365,-48 24-5461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20:51.0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0 271 24575,'3'1'0,"-1"-1"0,1 1 0,0 0 0,-1 0 0,1 0 0,-1 0 0,0 0 0,1 1 0,-1-1 0,0 1 0,0-1 0,0 1 0,0 0 0,0 0 0,0 0 0,0 0 0,-1 0 0,1 0 0,-1 0 0,0 1 0,1-1 0,-1 0 0,0 1 0,0-1 0,0 1 0,-1-1 0,1 1 0,0 3 0,3 10 0,-1 1 0,2 32 0,-5 164 0,1 3 0,6-179 0,-6-36 0,-1 0 0,1 0 0,-1-1 0,1 1 0,-1 0 0,1 0 0,0 0 0,-1-1 0,1 1 0,0 0 0,0-1 0,-1 1 0,1-1 0,0 1 0,0-1 0,0 1 0,0-1 0,0 0 0,0 1 0,0-1 0,-1 0 0,1 0 0,0 1 0,0-1 0,0 0 0,0 0 0,0 0 0,0 0 0,0 0 0,0-1 0,0 1 0,0 0 0,0 0 0,0-1 0,0 1 0,0 0 0,0-1 0,1 0 0,19-10 0,-1-1 0,0-1 0,-1-1 0,27-24 0,4-4 0,50-30 0,213-116 0,131-17 0,-333 152 0,198-130 0,-301 178 0,35-22-1365,-7 7-5461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21:06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195 167 24575,'7'-1'0,"-1"0"0,1 0 0,0-1 0,-1 0 0,12-4 0,24-7 0,-5 10 0,45 0 0,-52 4 0,-1-2 0,1-1 0,40-9 0,147-38 0,-322 46 0,-36 2 0,-134 5 0,272-4 0,-1 1 0,1-1 0,0 1 0,-1 0 0,1 0 0,0 0 0,0 0 0,0 1 0,0-1 0,0 1 0,0 0 0,0 0 0,0 0 0,1 0 0,-1 0 0,1 0 0,-1 1 0,1 0 0,0-1 0,0 1 0,0 0 0,1 0 0,-1 0 0,1 0 0,-1 0 0,1 0 0,0 0 0,0 1 0,0-1 0,0 5 0,-1 12 0,0-1 0,1 1 0,2 0 0,2 25 0,0-8 0,3 966 0,-8-584 0,1-396 0,-2 0 0,-1-1 0,0 1 0,-15 41 0,11-36 0,0 0 0,-5 38 0,2 27 0,-4 0 0,-50 165 0,54-217 0,0 1 0,3 0 0,2 1 0,-2 45 0,9 176 0,2-119 0,-4 10 0,3 144 0,3-261 0,1 0 0,14 49 0,4 22 0,-12-53 0,22 67 0,-17-69 0,13 70 0,-23-76 0,9 46 0,4 116 0,-18-150 0,2 0 0,3-1 0,3 0 0,2 0 0,3-1 0,26 66 0,-25-80 0,-2 1 0,-2 0 0,-2 1 0,-2 0 0,3 62 0,-11 241 0,-5-153 0,6 550 0,-4-691 0,-11 64 0,7-62 0,-2 59 0,7-91 0,-1-1 0,-1 1 0,-1-1 0,-10 28 0,6-20 0,-9 55 0,-10 148 0,27-230 0,0-1 0,0 0 0,1 0 0,0 0 0,-1 1 0,1-1 0,1 0 0,-1 0 0,1 1 0,0-1 0,0 0 0,0 0 0,0 0 0,1 0 0,-1 0 0,3 4 0,-1-5 0,0-1 0,0 1 0,0-1 0,0 0 0,0 0 0,0 0 0,1 0 0,-1-1 0,0 1 0,1-1 0,0 0 0,-1 0 0,1 0 0,-1 0 0,1-1 0,0 0 0,0 0 0,6 0 0,143-4 0,-92 0 0,81 6 0,-128 0 0,0 1 0,0 1 0,0 1 0,0-1 0,-1 2 0,0 0 0,15 10 0,-12-7 0,0-1 0,1 0 0,32 9 0,14-2 0,83 9 0,-192-26 0,26 3 0,1-2 0,-1 0 0,1-2 0,-1 0 0,1-1 0,-27-9 0,19 4 0,0 1 0,0 1 0,-1 1 0,1 2 0,-37-2 0,46 4 0,-1 0 0,1-1 0,0-1 0,0-1 0,0-1 0,1 0 0,-24-12 0,-91-61 0,108 63 0,15 9 0,0-1 0,1 0 0,0 0 0,0-1 0,1 0 0,0-1 0,0 1 0,1-1 0,1-1 0,-1 1 0,-4-16 0,-3-9 0,1-1 0,-7-43 0,-6-113 0,17 109 0,-4-88 0,12-176 0,2 147 0,-2-5947 0,0 6142 0,0 1 0,0 0 0,0-1 0,1 1 0,-1 0 0,1-1 0,0 1 0,0 0 0,1 0 0,-1 0 0,1 0 0,0 0 0,0 0 0,0 0 0,3-3 0,-2 4 0,1 0 0,-1 1 0,1-1 0,0 1 0,0 0 0,0 0 0,0 0 0,0 0 0,0 1 0,0-1 0,1 1 0,-1 0 0,0 1 0,9-1 0,2-1-124,1 0 0,-1 2 0,1 0 0,-1 0 0,1 2 0,-1 0-1,0 1 1,0 0 0,0 1 0,28 12 0,-13-1-6702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0:58.0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24575,'5'0'0,"8"0"0,22 0 0,11 0 0,9 0 0,11 0 0,10 0 0,4 0 0,-8 0 0,-4 0 0,-8 0 0,-10 0 0,-7 0 0,-6 0 0,-9 0-8191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29:38.4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24575,'23'2'0,"0"0"0,40 9 0,22 3 0,-31-5 0,1 2 0,-2 2 0,0 3 0,0 2 0,51 25 0,-29-12 0,98 27 0,-73-32 0,-8-1 0,123 17 0,47-3 0,-129-16 0,219 9 0,1253-32 100,-708-2-1565,-854 2-5361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1:02.4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24575,'4047'0'-1365,"-4013"0"-5461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1:28.8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1 204 24575,'5'3'0,"0"1"0,1-1 0,-1 0 0,1 0 0,0 0 0,-1-1 0,1 0 0,0 0 0,1-1 0,-1 1 0,0-1 0,9 0 0,75 0 0,-33-7 0,0-3 0,87-24 0,-85 18 0,0 2 0,66-5 0,95 14 0,2-1 0,-179 2 0,0-3 0,-1-1 0,50-15 0,-43 8 0,0 3 0,1 2 0,66-3 0,154 8 0,-263 4 0,998 1 0,-760-17 0,6-1 0,339 18 0,-518-7-1365,-37 0-5461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4:42.2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1 495 24575,'0'0'0,"0"0"0,0-1 0,1 1 0,-1 0 0,0-1 0,1 1 0,-1 0 0,0 0 0,1-1 0,-1 1 0,0 0 0,1 0 0,-1-1 0,0 1 0,1 0 0,-1 0 0,1 0 0,-1 0 0,0 0 0,1 0 0,-1 0 0,1-1 0,-1 1 0,0 0 0,1 0 0,-1 1 0,1-1 0,-1 0 0,0 0 0,1 0 0,-1 0 0,1 0 0,-1 0 0,0 0 0,1 1 0,-1-1 0,0 0 0,1 1 0,8 18 0,-3 31 0,-6-46 0,2 226 0,0 17 0,-2-244 0,0 0 0,1-1 0,-1 1 0,0 0 0,1 0 0,0 0 0,-1-1 0,1 1 0,1 0 0,-1-1 0,0 1 0,0-1 0,1 1 0,0-1 0,-1 1 0,1-1 0,0 0 0,0 0 0,0 0 0,5 3 0,-4-3 0,1-1 0,0 1 0,0-1 0,-1 0 0,1 0 0,0-1 0,0 1 0,0-1 0,0 0 0,0 0 0,0 0 0,0 0 0,6-2 0,13-4 0,0-1 0,-1-1 0,0 0 0,25-15 0,-32 15 0,845-480 0,-803 453 0,248-169 0,108-62 0,-355 236-1365,-11 8-5461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5:16.1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1 201 24575,'0'1'0,"0"0"0,1 0 0,-1 0 0,0 0 0,1 0 0,-1 0 0,1 0 0,0 0 0,-1 0 0,1 0 0,0 0 0,0 0 0,0 0 0,-1 0 0,1 0 0,0-1 0,0 1 0,0 0 0,0-1 0,0 1 0,1-1 0,-1 1 0,0-1 0,0 0 0,0 1 0,0-1 0,3 0 0,37 6 0,-37-5 0,218 30 0,-135-15 0,102 4 0,186-19 0,-176-3 0,8-14 0,-1 0 0,-104 17 0,-52 1 0,0-1 0,0-3 0,0-3 0,75-15 0,-28-10 0,94-45 0,-103 38 0,127-35 0,-158 62-53,1 2 0,0 3 0,0 2-1,91 8 1,-62-2-1046,-50-2-5727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5:23.3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34 24575,'3971'0'0,"-3752"-16"0,2-1 0,982 18 0,-1134 5-1365,-40 1-5461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5:32.9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97 24575,'4'-2'0,"-1"-1"0,1 0 0,0 1 0,0-1 0,0 1 0,0 0 0,0 0 0,0 1 0,1-1 0,-1 1 0,1 0 0,6-1 0,60-1 0,-40 3 0,1148-6 0,-640 9 0,2627-3 0,-2501-32 0,7-1 0,930 36 0,-1514 1 63,140 25 0,-20-2-1554,-176-24-5335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5:36.0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0 130 24575,'750'36'0,"-683"-31"0,1358 21 0,-999-29 0,193 5 0,548-6 0,-532-53 0,-462 35 0,-20 8 0,97-15 0,-115 2 0,2 7 0,157-3 0,812 24 0,-412 2 0,-667-2-382,0 2 0,49 11 0,-73-13 163,24 4-6607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5:46.4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0 164 24575,'2214'0'0,"-2036"-1"0,-1-7 0,0-9 0,208-45 0,-262 36 0,2 6 0,0 4 0,176 2 0,439 19-1365,-709-5-5461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5:49.5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6817 31 24575,'-1'-1'0,"1"0"0,0 0 0,-1 1 0,1-1 0,-1 0 0,0 0 0,1 1 0,-1-1 0,1 0 0,-1 1 0,0-1 0,0 1 0,1-1 0,-1 1 0,0-1 0,0 1 0,0-1 0,1 1 0,-1 0 0,0-1 0,0 1 0,0 0 0,0 0 0,-1 0 0,-29-6 0,25 5 0,-51-5 0,1 2 0,-1 3 0,-71 7 0,-172 34 0,137-15 0,-689 35 0,-9-61 0,335-3 0,-3199 4-1365,3690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0:58.8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24575,'1282'0'-1365,"-1257"0"-5461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19:31.1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1 330 24575,'3'78'0,"4"0"0,4 0 0,26 103 0,-30-162 0,0 0 0,2-1 0,0 0 0,0-1 0,17 22 0,-25-37 0,0 1 0,1-1 0,-1 0 0,0 0 0,1 0 0,0 0 0,0 0 0,-1-1 0,1 1 0,0-1 0,0 1 0,0-1 0,1 1 0,-1-1 0,0 0 0,0 0 0,1 0 0,-1 0 0,1-1 0,-1 1 0,0-1 0,1 1 0,-1-1 0,1 0 0,0 0 0,-1 0 0,1 0 0,-1 0 0,1-1 0,-1 1 0,0-1 0,1 0 0,-1 1 0,1-1 0,-1 0 0,0 0 0,0-1 0,1 1 0,-1 0 0,0-1 0,0 0 0,2-2 0,10-9 0,0 0 0,-2-1 0,0 0 0,17-26 0,-20 28 0,44-63 0,120-152 0,-120 165 0,-24 25 0,3 2 0,65-57 0,-66 67-113,45-34-513,95-96 0,-156 138-6200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19:32.6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24575,'6'0'0,"6"5"0,7 8 0,12 12 0,5 12 0,2 6 0,-5 1 0,-4-2 0,0-3 0,0 4 0,0-7 0,-4-3 0,-2-2 0,1-1 0,2 0 0,2-6 0,-4-6-8191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57:19.3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24575,'4'3'0,"0"-1"0,0 1 0,0-1 0,0 0 0,0 0 0,1 0 0,-1-1 0,0 1 0,1-1 0,-1 0 0,7 0 0,57 4 0,-45-4 0,263 6 0,117 10 0,-70 27 0,-139-14 0,242 4 0,0-36 0,-401 4 0,0 2 0,-1 1 0,50 14 0,53 9 0,520 10 0,-576-37 0,109 17 0,-8 4 0,248 1 0,746-24-1365,-1123 1-5461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36:42.5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357 1 24575,'-2'7'0,"0"1"0,0-1 0,-1 0 0,0 0 0,-1 0 0,1 0 0,-1 0 0,0-1 0,-6 7 0,8-11 0,1 0 0,-1-1 0,0 1 0,0 0 0,0-1 0,0 0 0,0 1 0,0-1 0,0 0 0,0 0 0,-1 0 0,1-1 0,0 1 0,-1 0 0,1-1 0,0 1 0,-1-1 0,1 0 0,-1 0 0,1 0 0,0 0 0,-1 0 0,1-1 0,-1 1 0,1-1 0,0 0 0,-1 1 0,1-1 0,0 0 0,0 0 0,-3-2 0,-11-6 0,6 3 0,-1 0 0,0 1 0,0 0 0,-16-5 0,24 9 0,0 1 0,0-1 0,0 1 0,-1-1 0,1 1 0,0 0 0,-1 0 0,1 1 0,0-1 0,0 1 0,-1-1 0,1 1 0,0 0 0,0 0 0,0 1 0,0-1 0,0 1 0,0-1 0,1 1 0,-1 0 0,-3 2 0,-2 5 0,0 0 0,0 0 0,1 0 0,0 1 0,1 0 0,0 0 0,0 1 0,1-1 0,0 1 0,1 1 0,1-1 0,0 0 0,0 1 0,-1 18 0,0 18 0,1 0 0,7 64 0,-1-36 0,-5-27 0,1-34 0,0 0 0,1-1 0,1 1 0,0 0 0,1-1 0,5 25 0,-5-36 0,-1-1 0,1 1 0,0 0 0,0-1 0,0 1 0,0-1 0,0 0 0,1 1 0,-1-1 0,1 0 0,-1-1 0,1 1 0,0 0 0,-1-1 0,1 1 0,0-1 0,0 0 0,0 0 0,0 0 0,0 0 0,1-1 0,4 1 0,10 1 0,-1-1 0,35-3 0,-28 1 0,11 0 0,0 0 0,0 0 0,68-13 0,-91 11 0,0-1 0,0 0 0,-1-1 0,0 0 0,1 0 0,-2-1 0,1-1 0,-1 0 0,0 0 0,0-1 0,-1 0 0,9-11 0,11-15 0,-2-1 0,-1-1 0,-2-1 0,-1-2 0,20-48 0,-41 84 0,0-1 0,-1 1 0,1-1 0,-1 0 0,0 0 0,0 1 0,0-1 0,0 0 0,-1 0 0,0 0 0,1 0 0,-1 0 0,-1 0 0,1 0 0,0 0 0,-1 1 0,0-1 0,0 0 0,0 0 0,-1 1 0,1-1 0,-1 0 0,0 1 0,0-1 0,0 1 0,0 0 0,-1 0 0,1 0 0,-1 0 0,0 0 0,1 1 0,-5-4 0,-15-11-195,-1 1 0,-1 1 0,0 0 0,-1 2 0,0 1 0,-37-12 0,31 17-6631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36:44.6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612 67 24575,'-26'-12'0,"0"2"0,-1 0 0,0 2 0,-1 1 0,0 1 0,-40-4 0,7 6 0,-116 7 0,170-3 0,1 1 0,-1-1 0,1 1 0,0 1 0,-1-1 0,1 1 0,0 0 0,0 1 0,0-1 0,0 1 0,0 0 0,1 1 0,-1-1 0,1 1 0,0 0 0,-6 6 0,7-4 0,0 0 0,0 0 0,0 0 0,1 1 0,0-1 0,0 1 0,1 0 0,0-1 0,0 1 0,1 0 0,-1 0 0,2 1 0,-1-1 0,1 11 0,0 3 0,-2 13 0,2-1 0,2 0 0,1 1 0,1-1 0,10 37 0,-9-57 0,0-1 0,0 0 0,1 0 0,0-1 0,1 0 0,0 0 0,1 0 0,0-1 0,1-1 0,18 17 0,-12-14 0,1-1 0,0-1 0,1 0 0,0-2 0,0 0 0,31 10 0,-45-17 0,32 11 0,0-2 0,52 9 0,-78-18 0,1 0 0,-1 0 0,1-1 0,-1 0 0,1 0 0,-1-1 0,1-1 0,-1 1 0,0-1 0,0-1 0,0 0 0,0 0 0,0-1 0,14-8 0,-17 7 0,0-1 0,-1 1 0,0-1 0,0 0 0,-1 0 0,0 0 0,0-1 0,0 0 0,4-11 0,23-67 0,-26 66-85,-1 0 0,-1 0-1,0 0 1,-2 0 0,0-1-1,-1 1 1,-1 0 0,-1-1-1,0 1 1,-2 0 0,0 0-1,-1 1 1,-1-1 0,-1 1-1,-12-24 1,-7-3-6741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38:32.8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24575,'1956'0'0,"-1626"15"0,-44 1 0,662-14 0,-492-4 0,-382 6 0,134 23 0,-20 0 0,9 4 0,26 2 0,52-29 0,-11-1 0,-161 12 0,-72-9 0,53 3 0,16-10-341,0-5 0,0-5-1,99-23 1,-165 28-6485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39:22.0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3 123 24575,'-2'124'0,"5"135"0,-3-256 0,0-1 0,0 1 0,0 0 0,1-1 0,-1 1 0,1 0 0,-1-1 0,1 1 0,0-1 0,0 1 0,0-1 0,1 0 0,-1 1 0,1-1 0,-1 0 0,4 4 0,-4-6 0,0 1 0,1 0 0,-1-1 0,0 1 0,0-1 0,1 0 0,-1 1 0,0-1 0,1 0 0,-1 0 0,1 0 0,-1 0 0,0 0 0,1 0 0,-1 0 0,0 0 0,1-1 0,-1 1 0,0 0 0,1-1 0,-1 1 0,2-2 0,8-4 0,-1-1 0,0 0 0,0-1 0,-1 0 0,12-12 0,-19 17 0,40-36 0,3 2 0,0 2 0,3 1 0,80-42 0,219-80 0,-309 141-455,-2-1 0,67-41 0,-66 30-6371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39:23.5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24575,'5'14'0,"0"-1"0,0 1 0,-1 0 0,-1 0 0,0 1 0,1 17 0,-1 91 0,-3-70 0,-2 4 0,1 44 0,1-94 0,1 0 0,0 0 0,0-1 0,1 1 0,0 0 0,0 0 0,0-1 0,1 1 0,0-1 0,7 11 0,-8-15 0,0 1 0,0-1 0,0 0 0,0 0 0,0-1 0,0 1 0,0 0 0,1-1 0,-1 1 0,1-1 0,-1 0 0,1 0 0,0 0 0,-1 0 0,1 0 0,0-1 0,4 1 0,-1-1 0,0 0 0,-1 0 0,1 0 0,0-1 0,0 0 0,0 0 0,-1-1 0,7-2 0,10-6 0,0 0 0,-1-2 0,25-17 0,-31 19 0,168-126 0,-131 92 0,3 3 0,88-51 0,-120 82 44,-1 0-1,34-8 0,33-13-1538,-65 18-5331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39:30.6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1 24575,'-4'5'0,"1"1"0,0 0 0,0 0 0,1 0 0,-1 0 0,1 0 0,1 0 0,-1 0 0,1 1 0,0-1 0,0 12 0,-3 11 0,-82 483 0,85-506 0,0 0 0,0 0 0,1 0 0,0 0 0,0 0 0,0 0 0,1 0 0,2 9 0,-3-14 0,1 0 0,-1 0 0,1 0 0,-1 0 0,1 0 0,0 0 0,-1 0 0,1 0 0,0 0 0,0-1 0,-1 1 0,1 0 0,0 0 0,0-1 0,0 1 0,0-1 0,0 1 0,0-1 0,0 1 0,1 0 0,1-1 0,-1 0 0,1 0 0,-1 0 0,1 0 0,-1 0 0,1 0 0,-1-1 0,1 1 0,-1-1 0,1 0 0,-1 1 0,5-4 0,689-313 0,-231 104 0,-442 199-1365,-7 2-5461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39:34.5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24575,'1601'0'0,"-1187"30"0,-254-3 0,55 6 0,366-27 0,-114-6 0,85 47 0,-494-41 0,268 42 32,-178-22-730,240 10-1,-347-36-6127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1:00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24575,'2'104'0,"4"-1"0,4 0 0,27 114 0,-5-20 0,-14-72 0,-11-94 35,1 0 0,19 46 0,-16-51-402,-2 0-1,-1 0 1,9 51-1,-15-47-6458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46:45.0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0 160 24575,'1'-1'0,"-1"0"0,1-1 0,0 1 0,-1 0 0,1 0 0,0-1 0,0 1 0,0 0 0,0 0 0,0 0 0,0 0 0,0 0 0,0 1 0,0-1 0,0 0 0,0 0 0,1 1 0,-1-1 0,0 0 0,1 1 0,-1 0 0,0-1 0,1 1 0,-1 0 0,0-1 0,1 1 0,1 0 0,48-6 0,-44 6 0,532-6 0,-300 9 0,2905-3 0,-3087-3 0,-1-3 0,80-17 0,-73 10 0,103-6 0,550 16 0,-347 6 0,-155-19 0,-4-1 0,254-1 0,-64 5-1365,-360 13-5461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47:16.4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0 118 24575,'21'48'0,"-3"1"0,-2 1 0,-2 0 0,-2 1 0,7 70 0,-15-100 0,1 16 0,2 0 0,2 0 0,25 68 0,-33-103 0,0 1 0,0 0 0,0-1 0,0 1 0,1-1 0,-1 1 0,1-1 0,0 0 0,-1 1 0,1-1 0,0 0 0,0 0 0,1-1 0,-1 1 0,0 0 0,1-1 0,-1 1 0,1-1 0,-1 0 0,1 0 0,0 0 0,-1 0 0,1 0 0,0 0 0,0-1 0,-1 1 0,1-1 0,0 0 0,0 0 0,0 0 0,0 0 0,0-1 0,-1 1 0,1-1 0,0 1 0,0-1 0,-1 0 0,1 0 0,0-1 0,-1 1 0,1 0 0,2-3 0,12-7 0,0-1 0,-2-1 0,1 0 0,23-28 0,-31 33 0,232-276 0,6-5 0,-230 275-150,-1 0-1,2 1 1,18-12 0,-24 18-614,9-6-6062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52:02.8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2 722 24575,'0'-418'0,"-2"585"0,5 192 0,-2-342 0,0-1 0,1 1 0,1 0 0,0-1 0,2 0 0,-1 0 0,12 24 0,-14-36 0,0-1 0,0 1 0,0-1 0,1 1 0,-1-1 0,1 0 0,0 0 0,0 0 0,0-1 0,0 1 0,0-1 0,1 1 0,-1-1 0,1 0 0,-1 0 0,1-1 0,0 1 0,0-1 0,0 0 0,0 0 0,0 0 0,0 0 0,0-1 0,0 1 0,0-1 0,0 0 0,0-1 0,0 1 0,1-1 0,-1 1 0,0-1 0,0-1 0,-1 1 0,1 0 0,0-1 0,5-2 0,10-6 0,0 0 0,0-1 0,0 0 0,-2-2 0,1 0 0,18-19 0,91-105 0,-48 49 0,-27 36 0,1 1 0,102-71 0,-123 100 0,1 2 0,0 1 0,1 2 0,1 1 0,1 2 0,73-19 0,-12 14 0,-32 7 0,-1-2 0,65-23 0,294-112 0,-344 114 0,-58 24 0,1 1 0,0 1 0,29-7 0,10-1-1365,-34 10-5461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52:14.4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24575,'39'3'0,"0"2"0,0 1 0,0 2 0,62 22 0,34 6 0,-37-18 0,185 8 0,103-25 0,-225-3 0,-33 1 0,1129 18 0,-412-6 0,-197-8 0,-392 12 0,52 1 0,91-17-1365,-361 1-5461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56:16.3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24575,'135'-2'0,"152"5"0,-138 12 0,36 1 0,634-15 0,-390-3 0,-384 5 0,-1 1 0,0 3 0,44 12 0,-41-9 0,-1-1 0,80 5 0,-49-10 0,80 14 0,-109-13 0,89-3 0,-97-4 0,0 2 0,0 2 0,60 11 0,-25-2 0,2-2 0,-1-4 0,121-8 0,-52 0 0,196 3-1365,-307 0-5461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57:12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25 100 24575,'-1'0'0,"0"0"0,0 1 0,0-1 0,0 0 0,0 1 0,0-1 0,0 1 0,0-1 0,1 1 0,-1-1 0,0 1 0,0 0 0,0 0 0,1-1 0,-1 1 0,0 0 0,1 0 0,-1 0 0,1 0 0,-1 0 0,1 0 0,-1-1 0,1 1 0,-1 0 0,1 0 0,0 1 0,0-1 0,-1 1 0,-3 32 0,4-33 0,1 35 0,1-1 0,2 1 0,1-1 0,2 0 0,1 0 0,2-1 0,19 44 0,-16-47 0,-2 0 0,0 1 0,7 45 0,10 64 0,-27-139 0,-1 1 0,0-1 0,1 0 0,0 0 0,-1 1 0,1-1 0,0 0 0,0 0 0,0 0 0,0 0 0,1 0 0,-1 0 0,0 0 0,1-1 0,2 3 0,-3-3 0,0-1 0,0 1 0,0-1 0,0 0 0,0 0 0,0 1 0,0-1 0,0 0 0,0 0 0,0 0 0,0 0 0,0 0 0,0 0 0,0 0 0,0-1 0,0 1 0,0 0 0,0-1 0,0 1 0,0 0 0,0-1 0,0 1 0,-1-1 0,2 0 0,7-6 0,-1 0 0,0-1 0,0 1 0,-1-2 0,8-10 0,-3 3 0,43-45 0,2 3 0,92-74 0,145-87 0,-170 130 0,-70 52 66,67-32-1,4-3-1561,-100 56-5330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57:26.2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1 100 24575,'31'3'0,"0"1"0,0 2 0,-1 1 0,0 1 0,0 2 0,38 18 0,29 8 0,7-6 0,2-4 0,1-5 0,175 11 0,330-21 0,-210-10 0,-124 14 0,84 1 0,-235-16 0,1-6 0,187-33 0,849-136 0,-511 102 0,-487 55 0,0 7 0,183 12 0,-125 2 0,-7 0 0,226-7 0,-427 3 0,0 0 0,-1-1 0,0-1 0,28-8 0,-37 5 0,-14 3 0,-20-1 0,-528 1 0,281 6 0,-1398-3 0,1195 33 0,1-1 0,-919-34 0,1283 7 0,-131 23 0,133-12 0,-135 1 0,-682-19-1365,891 2-5461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16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24575,'0'6'0,"0"6"0,0 8 0,0 5 0,0 9 0,0 5 0,0 6 0,0 1 0,5-8 0,2-9-8191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18.1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0 24575,'-6'0'0,"-1"11"0,1 9 0,0 6 0,2 4 0,2 3 0,1 1 0,0 0 0,1-6-8191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19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24575,'6'0'0,"7"0"0,6 0 0,6 0 0,4 0 0,2 0 0,2 0 0,0 0 0,0 0 0,0 0 0,-1 0 0,1 0 0,-1 0 0,0 0 0,-6 0-8191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5EB1E-8A69-A8E7-7E7E-A17DFCAB4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C78E86-DFA0-2F27-EC8A-5592F872B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93316D-A16E-6956-CEFB-F9091770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6982B9-786B-0103-27CC-34035584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6AAFC5-CF11-92EA-6791-4D546641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29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FF756-918A-4106-67F8-D1227A2F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23D8DF-F365-10AE-85E7-1D82BAEE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2D27A9-0BCD-E186-21E9-3C052A07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4EF306-16A7-2CB0-37D6-CBC2EA08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EF06BC-C671-2B39-8AD0-4CB2960D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85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E3779F-DC4C-C7DE-FF65-F180BC750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B6652F-A2C8-4C17-4FD1-9AE6FB313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8BB1DB-0FE0-ED92-9472-799229F3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C1DEEC-C2CC-2F83-1DA3-FDB1C8DD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11875E-ABAF-FE70-7CA4-4EE97045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53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70FEA-D0CF-5A0D-4D00-B83D1B2D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3640B9-316C-BCF9-2CD9-96D76CCE1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3439B8-1177-AC03-6477-586DF6E5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865187-9B72-F68B-2FFA-3F002063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1C9B0C-AEB1-3DAD-2E25-A8419090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90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D8BC7-AE07-2D9F-AEAD-06B3D3002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1E7C67-79AC-1487-D790-CA3AA857F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7F3D14-5DD5-A709-4BDE-191B4411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1CA91D-9D17-C445-DBAE-7322017E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E5616B-5A9A-2BD0-0B59-4B830A85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96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1037D-A97F-103F-23FE-3A16B8BA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62EEB9-D502-8D8B-2938-E0790585C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392328-D5F5-3970-52AD-858CA2BBF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770980-509A-3CCE-BB1D-D481EFD4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35EF49-8F28-5373-A248-C840C460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700063-ED66-3B99-6496-3522605A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9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58268-AD16-0BA0-5EA3-1847C78A8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CDB200-4ADC-4EBF-043A-54700AC90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4B4926-A7E2-A41B-127D-A6AD0CDB6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28B53C-A028-9534-3580-F9CA40E9E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B902B0-F984-104B-4826-DE36942D7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DF12F4-BD07-8E1D-FE48-78A55448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8C935EC-6AF5-251E-823A-184F8386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EC32CF-BFFD-C32A-39E8-1E9BED8E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66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D9F76-13F6-E5C9-38E3-77B3A9AD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FF10B0-70F1-AE0D-6A18-8396B503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769FA5-EF34-19CB-7E74-DA19A1C5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A562B2-40DE-437B-DD80-4DA37F65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1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2260E77-DEF2-7EDE-0F8F-2F8C83C6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21FD1E-5209-D5B6-F9CE-0C0799D1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4A8171-39A3-F348-C7EB-66DD62C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39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6221A-B562-0BCA-8778-0128D765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E41C5-B8BA-C371-B7C2-A5CFDE99C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885E5A-2308-5C19-75BB-5FC6E9EEF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978042-E66E-C267-F833-E6D7E6A7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2A47A9-AD42-531C-9627-797EABF9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659FA-6036-3FA3-08C0-4E927BC7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00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44FE2-5F6B-301F-D3AB-B22EF04E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9E6B05-38E5-5982-EC1A-83F6822E8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03CE25-8638-CA96-E8E7-CF2615429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7B3F89-E4E4-C505-6378-52423B5F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0F794B-10B9-3CA2-A347-4326B7B2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7D89EB-0CB5-EA74-B166-BD7DECB6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19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7169752-9786-AC3F-74EF-8D5685C2C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654494-743C-9368-F98D-C03D89750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EC3345-985C-2774-FBF8-C0B4F0DCD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32A263-FFA7-45D9-906B-1C2B5AFDF3E4}" type="datetimeFigureOut">
              <a:rPr lang="pt-BR" smtClean="0"/>
              <a:t>15/08/2024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63C8F1-9518-E29C-212E-EE8CCB00E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6177F8-878D-A76F-41AF-F161FBD0F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07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8.xml"/><Relationship Id="rId18" Type="http://schemas.openxmlformats.org/officeDocument/2006/relationships/image" Target="../media/image72.png"/><Relationship Id="rId26" Type="http://schemas.openxmlformats.org/officeDocument/2006/relationships/image" Target="../media/image76.png"/><Relationship Id="rId39" Type="http://schemas.openxmlformats.org/officeDocument/2006/relationships/customXml" Target="../ink/ink81.xml"/><Relationship Id="rId21" Type="http://schemas.openxmlformats.org/officeDocument/2006/relationships/customXml" Target="../ink/ink72.xml"/><Relationship Id="rId34" Type="http://schemas.openxmlformats.org/officeDocument/2006/relationships/image" Target="../media/image80.png"/><Relationship Id="rId42" Type="http://schemas.openxmlformats.org/officeDocument/2006/relationships/image" Target="../media/image84.png"/><Relationship Id="rId7" Type="http://schemas.openxmlformats.org/officeDocument/2006/relationships/customXml" Target="../ink/ink65.xml"/><Relationship Id="rId2" Type="http://schemas.openxmlformats.org/officeDocument/2006/relationships/image" Target="../media/image2.png"/><Relationship Id="rId16" Type="http://schemas.openxmlformats.org/officeDocument/2006/relationships/image" Target="../media/image71.png"/><Relationship Id="rId20" Type="http://schemas.openxmlformats.org/officeDocument/2006/relationships/image" Target="../media/image73.png"/><Relationship Id="rId29" Type="http://schemas.openxmlformats.org/officeDocument/2006/relationships/customXml" Target="../ink/ink76.xml"/><Relationship Id="rId41" Type="http://schemas.openxmlformats.org/officeDocument/2006/relationships/customXml" Target="../ink/ink8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customXml" Target="../ink/ink67.xml"/><Relationship Id="rId24" Type="http://schemas.openxmlformats.org/officeDocument/2006/relationships/image" Target="../media/image75.png"/><Relationship Id="rId32" Type="http://schemas.openxmlformats.org/officeDocument/2006/relationships/image" Target="../media/image79.png"/><Relationship Id="rId37" Type="http://schemas.openxmlformats.org/officeDocument/2006/relationships/customXml" Target="../ink/ink80.xml"/><Relationship Id="rId40" Type="http://schemas.openxmlformats.org/officeDocument/2006/relationships/image" Target="../media/image83.png"/><Relationship Id="rId5" Type="http://schemas.openxmlformats.org/officeDocument/2006/relationships/customXml" Target="../ink/ink64.xml"/><Relationship Id="rId15" Type="http://schemas.openxmlformats.org/officeDocument/2006/relationships/customXml" Target="../ink/ink69.xml"/><Relationship Id="rId23" Type="http://schemas.openxmlformats.org/officeDocument/2006/relationships/customXml" Target="../ink/ink73.xml"/><Relationship Id="rId28" Type="http://schemas.openxmlformats.org/officeDocument/2006/relationships/image" Target="../media/image77.png"/><Relationship Id="rId36" Type="http://schemas.openxmlformats.org/officeDocument/2006/relationships/image" Target="../media/image81.png"/><Relationship Id="rId10" Type="http://schemas.openxmlformats.org/officeDocument/2006/relationships/image" Target="../media/image68.png"/><Relationship Id="rId19" Type="http://schemas.openxmlformats.org/officeDocument/2006/relationships/customXml" Target="../ink/ink71.xml"/><Relationship Id="rId31" Type="http://schemas.openxmlformats.org/officeDocument/2006/relationships/customXml" Target="../ink/ink77.xml"/><Relationship Id="rId4" Type="http://schemas.openxmlformats.org/officeDocument/2006/relationships/image" Target="../media/image65.png"/><Relationship Id="rId9" Type="http://schemas.openxmlformats.org/officeDocument/2006/relationships/customXml" Target="../ink/ink66.xml"/><Relationship Id="rId14" Type="http://schemas.openxmlformats.org/officeDocument/2006/relationships/image" Target="../media/image70.png"/><Relationship Id="rId22" Type="http://schemas.openxmlformats.org/officeDocument/2006/relationships/image" Target="../media/image74.png"/><Relationship Id="rId27" Type="http://schemas.openxmlformats.org/officeDocument/2006/relationships/customXml" Target="../ink/ink75.xml"/><Relationship Id="rId30" Type="http://schemas.openxmlformats.org/officeDocument/2006/relationships/image" Target="../media/image78.png"/><Relationship Id="rId35" Type="http://schemas.openxmlformats.org/officeDocument/2006/relationships/customXml" Target="../ink/ink79.xml"/><Relationship Id="rId8" Type="http://schemas.openxmlformats.org/officeDocument/2006/relationships/image" Target="../media/image67.png"/><Relationship Id="rId3" Type="http://schemas.openxmlformats.org/officeDocument/2006/relationships/customXml" Target="../ink/ink63.xml"/><Relationship Id="rId12" Type="http://schemas.openxmlformats.org/officeDocument/2006/relationships/image" Target="../media/image69.png"/><Relationship Id="rId17" Type="http://schemas.openxmlformats.org/officeDocument/2006/relationships/customXml" Target="../ink/ink70.xml"/><Relationship Id="rId25" Type="http://schemas.openxmlformats.org/officeDocument/2006/relationships/customXml" Target="../ink/ink74.xml"/><Relationship Id="rId33" Type="http://schemas.openxmlformats.org/officeDocument/2006/relationships/customXml" Target="../ink/ink78.xml"/><Relationship Id="rId38" Type="http://schemas.openxmlformats.org/officeDocument/2006/relationships/image" Target="../media/image8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customXml" Target="../ink/ink88.xml"/><Relationship Id="rId18" Type="http://schemas.openxmlformats.org/officeDocument/2006/relationships/image" Target="../media/image92.png"/><Relationship Id="rId26" Type="http://schemas.openxmlformats.org/officeDocument/2006/relationships/image" Target="../media/image96.png"/><Relationship Id="rId3" Type="http://schemas.openxmlformats.org/officeDocument/2006/relationships/customXml" Target="../ink/ink83.xml"/><Relationship Id="rId21" Type="http://schemas.openxmlformats.org/officeDocument/2006/relationships/customXml" Target="../ink/ink92.xml"/><Relationship Id="rId7" Type="http://schemas.openxmlformats.org/officeDocument/2006/relationships/customXml" Target="../ink/ink85.xml"/><Relationship Id="rId12" Type="http://schemas.openxmlformats.org/officeDocument/2006/relationships/image" Target="../media/image89.png"/><Relationship Id="rId17" Type="http://schemas.openxmlformats.org/officeDocument/2006/relationships/customXml" Target="../ink/ink90.xml"/><Relationship Id="rId25" Type="http://schemas.openxmlformats.org/officeDocument/2006/relationships/customXml" Target="../ink/ink94.xml"/><Relationship Id="rId2" Type="http://schemas.openxmlformats.org/officeDocument/2006/relationships/image" Target="../media/image2.png"/><Relationship Id="rId16" Type="http://schemas.openxmlformats.org/officeDocument/2006/relationships/image" Target="../media/image91.png"/><Relationship Id="rId20" Type="http://schemas.openxmlformats.org/officeDocument/2006/relationships/image" Target="../media/image93.png"/><Relationship Id="rId29" Type="http://schemas.openxmlformats.org/officeDocument/2006/relationships/customXml" Target="../ink/ink9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customXml" Target="../ink/ink87.xml"/><Relationship Id="rId24" Type="http://schemas.openxmlformats.org/officeDocument/2006/relationships/image" Target="../media/image95.png"/><Relationship Id="rId5" Type="http://schemas.openxmlformats.org/officeDocument/2006/relationships/customXml" Target="../ink/ink84.xml"/><Relationship Id="rId15" Type="http://schemas.openxmlformats.org/officeDocument/2006/relationships/customXml" Target="../ink/ink89.xml"/><Relationship Id="rId23" Type="http://schemas.openxmlformats.org/officeDocument/2006/relationships/customXml" Target="../ink/ink93.xml"/><Relationship Id="rId28" Type="http://schemas.openxmlformats.org/officeDocument/2006/relationships/image" Target="../media/image97.png"/><Relationship Id="rId10" Type="http://schemas.openxmlformats.org/officeDocument/2006/relationships/image" Target="../media/image88.png"/><Relationship Id="rId19" Type="http://schemas.openxmlformats.org/officeDocument/2006/relationships/customXml" Target="../ink/ink91.xml"/><Relationship Id="rId4" Type="http://schemas.openxmlformats.org/officeDocument/2006/relationships/image" Target="../media/image85.png"/><Relationship Id="rId9" Type="http://schemas.openxmlformats.org/officeDocument/2006/relationships/customXml" Target="../ink/ink86.xml"/><Relationship Id="rId14" Type="http://schemas.openxmlformats.org/officeDocument/2006/relationships/image" Target="../media/image90.png"/><Relationship Id="rId22" Type="http://schemas.openxmlformats.org/officeDocument/2006/relationships/image" Target="../media/image94.png"/><Relationship Id="rId27" Type="http://schemas.openxmlformats.org/officeDocument/2006/relationships/customXml" Target="../ink/ink95.xml"/><Relationship Id="rId30" Type="http://schemas.openxmlformats.org/officeDocument/2006/relationships/image" Target="../media/image9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0.xml"/><Relationship Id="rId13" Type="http://schemas.openxmlformats.org/officeDocument/2006/relationships/image" Target="../media/image104.png"/><Relationship Id="rId18" Type="http://schemas.openxmlformats.org/officeDocument/2006/relationships/customXml" Target="../ink/ink105.xml"/><Relationship Id="rId26" Type="http://schemas.openxmlformats.org/officeDocument/2006/relationships/customXml" Target="../ink/ink109.xml"/><Relationship Id="rId3" Type="http://schemas.openxmlformats.org/officeDocument/2006/relationships/image" Target="../media/image99.png"/><Relationship Id="rId21" Type="http://schemas.openxmlformats.org/officeDocument/2006/relationships/image" Target="../media/image108.png"/><Relationship Id="rId7" Type="http://schemas.openxmlformats.org/officeDocument/2006/relationships/image" Target="../media/image101.png"/><Relationship Id="rId12" Type="http://schemas.openxmlformats.org/officeDocument/2006/relationships/customXml" Target="../ink/ink102.xml"/><Relationship Id="rId17" Type="http://schemas.openxmlformats.org/officeDocument/2006/relationships/image" Target="../media/image106.png"/><Relationship Id="rId25" Type="http://schemas.openxmlformats.org/officeDocument/2006/relationships/image" Target="../media/image110.png"/><Relationship Id="rId2" Type="http://schemas.openxmlformats.org/officeDocument/2006/relationships/customXml" Target="../ink/ink97.xml"/><Relationship Id="rId16" Type="http://schemas.openxmlformats.org/officeDocument/2006/relationships/customXml" Target="../ink/ink104.xml"/><Relationship Id="rId20" Type="http://schemas.openxmlformats.org/officeDocument/2006/relationships/customXml" Target="../ink/ink106.xml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9.xml"/><Relationship Id="rId11" Type="http://schemas.openxmlformats.org/officeDocument/2006/relationships/image" Target="../media/image103.png"/><Relationship Id="rId24" Type="http://schemas.openxmlformats.org/officeDocument/2006/relationships/customXml" Target="../ink/ink108.xml"/><Relationship Id="rId5" Type="http://schemas.openxmlformats.org/officeDocument/2006/relationships/image" Target="../media/image100.png"/><Relationship Id="rId15" Type="http://schemas.openxmlformats.org/officeDocument/2006/relationships/image" Target="../media/image105.png"/><Relationship Id="rId23" Type="http://schemas.openxmlformats.org/officeDocument/2006/relationships/image" Target="../media/image109.png"/><Relationship Id="rId28" Type="http://schemas.openxmlformats.org/officeDocument/2006/relationships/customXml" Target="../ink/ink110.xml"/><Relationship Id="rId10" Type="http://schemas.openxmlformats.org/officeDocument/2006/relationships/customXml" Target="../ink/ink101.xml"/><Relationship Id="rId19" Type="http://schemas.openxmlformats.org/officeDocument/2006/relationships/image" Target="../media/image107.png"/><Relationship Id="rId31" Type="http://schemas.openxmlformats.org/officeDocument/2006/relationships/image" Target="../media/image113.png"/><Relationship Id="rId4" Type="http://schemas.openxmlformats.org/officeDocument/2006/relationships/customXml" Target="../ink/ink98.xml"/><Relationship Id="rId9" Type="http://schemas.openxmlformats.org/officeDocument/2006/relationships/image" Target="../media/image102.png"/><Relationship Id="rId14" Type="http://schemas.openxmlformats.org/officeDocument/2006/relationships/customXml" Target="../ink/ink103.xml"/><Relationship Id="rId22" Type="http://schemas.openxmlformats.org/officeDocument/2006/relationships/customXml" Target="../ink/ink107.xml"/><Relationship Id="rId27" Type="http://schemas.openxmlformats.org/officeDocument/2006/relationships/image" Target="../media/image111.png"/><Relationship Id="rId30" Type="http://schemas.openxmlformats.org/officeDocument/2006/relationships/customXml" Target="../ink/ink1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3.xml"/><Relationship Id="rId50" Type="http://schemas.openxmlformats.org/officeDocument/2006/relationships/image" Target="../media/image26.png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68" Type="http://schemas.openxmlformats.org/officeDocument/2006/relationships/image" Target="../media/image35.png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8.xml"/><Relationship Id="rId40" Type="http://schemas.openxmlformats.org/officeDocument/2006/relationships/image" Target="../media/image21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0.png"/><Relationship Id="rId66" Type="http://schemas.openxmlformats.org/officeDocument/2006/relationships/image" Target="../media/image34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64" Type="http://schemas.openxmlformats.org/officeDocument/2006/relationships/image" Target="../media/image33.png"/><Relationship Id="rId8" Type="http://schemas.openxmlformats.org/officeDocument/2006/relationships/image" Target="../media/image5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1.png"/><Relationship Id="rId41" Type="http://schemas.openxmlformats.org/officeDocument/2006/relationships/customXml" Target="../ink/ink20.xml"/><Relationship Id="rId54" Type="http://schemas.openxmlformats.org/officeDocument/2006/relationships/image" Target="../media/image28.png"/><Relationship Id="rId6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6.png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60" Type="http://schemas.openxmlformats.org/officeDocument/2006/relationships/image" Target="../media/image31.png"/><Relationship Id="rId65" Type="http://schemas.openxmlformats.org/officeDocument/2006/relationships/customXml" Target="../ink/ink32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9" Type="http://schemas.openxmlformats.org/officeDocument/2006/relationships/customXml" Target="../ink/ink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9.xml"/><Relationship Id="rId18" Type="http://schemas.openxmlformats.org/officeDocument/2006/relationships/image" Target="../media/image43.png"/><Relationship Id="rId26" Type="http://schemas.openxmlformats.org/officeDocument/2006/relationships/image" Target="../media/image47.png"/><Relationship Id="rId39" Type="http://schemas.openxmlformats.org/officeDocument/2006/relationships/customXml" Target="../ink/ink52.xml"/><Relationship Id="rId21" Type="http://schemas.openxmlformats.org/officeDocument/2006/relationships/customXml" Target="../ink/ink43.xml"/><Relationship Id="rId34" Type="http://schemas.openxmlformats.org/officeDocument/2006/relationships/image" Target="../media/image51.png"/><Relationship Id="rId42" Type="http://schemas.openxmlformats.org/officeDocument/2006/relationships/image" Target="../media/image55.png"/><Relationship Id="rId7" Type="http://schemas.openxmlformats.org/officeDocument/2006/relationships/customXml" Target="../ink/ink36.xml"/><Relationship Id="rId2" Type="http://schemas.openxmlformats.org/officeDocument/2006/relationships/image" Target="../media/image2.png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29" Type="http://schemas.openxmlformats.org/officeDocument/2006/relationships/customXml" Target="../ink/ink47.xml"/><Relationship Id="rId41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customXml" Target="../ink/ink38.xml"/><Relationship Id="rId24" Type="http://schemas.openxmlformats.org/officeDocument/2006/relationships/image" Target="../media/image46.png"/><Relationship Id="rId32" Type="http://schemas.openxmlformats.org/officeDocument/2006/relationships/image" Target="../media/image50.png"/><Relationship Id="rId37" Type="http://schemas.openxmlformats.org/officeDocument/2006/relationships/customXml" Target="../ink/ink51.xml"/><Relationship Id="rId40" Type="http://schemas.openxmlformats.org/officeDocument/2006/relationships/image" Target="../media/image54.png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23" Type="http://schemas.openxmlformats.org/officeDocument/2006/relationships/customXml" Target="../ink/ink44.xml"/><Relationship Id="rId28" Type="http://schemas.openxmlformats.org/officeDocument/2006/relationships/image" Target="../media/image48.png"/><Relationship Id="rId36" Type="http://schemas.openxmlformats.org/officeDocument/2006/relationships/image" Target="../media/image52.png"/><Relationship Id="rId10" Type="http://schemas.openxmlformats.org/officeDocument/2006/relationships/image" Target="../media/image39.png"/><Relationship Id="rId19" Type="http://schemas.openxmlformats.org/officeDocument/2006/relationships/customXml" Target="../ink/ink42.xml"/><Relationship Id="rId31" Type="http://schemas.openxmlformats.org/officeDocument/2006/relationships/customXml" Target="../ink/ink48.xml"/><Relationship Id="rId44" Type="http://schemas.openxmlformats.org/officeDocument/2006/relationships/image" Target="../media/image56.png"/><Relationship Id="rId4" Type="http://schemas.openxmlformats.org/officeDocument/2006/relationships/image" Target="../media/image36.png"/><Relationship Id="rId9" Type="http://schemas.openxmlformats.org/officeDocument/2006/relationships/customXml" Target="../ink/ink37.xml"/><Relationship Id="rId14" Type="http://schemas.openxmlformats.org/officeDocument/2006/relationships/image" Target="../media/image41.png"/><Relationship Id="rId22" Type="http://schemas.openxmlformats.org/officeDocument/2006/relationships/image" Target="../media/image45.png"/><Relationship Id="rId27" Type="http://schemas.openxmlformats.org/officeDocument/2006/relationships/customXml" Target="../ink/ink46.xml"/><Relationship Id="rId30" Type="http://schemas.openxmlformats.org/officeDocument/2006/relationships/image" Target="../media/image49.png"/><Relationship Id="rId35" Type="http://schemas.openxmlformats.org/officeDocument/2006/relationships/customXml" Target="../ink/ink50.xml"/><Relationship Id="rId43" Type="http://schemas.openxmlformats.org/officeDocument/2006/relationships/customXml" Target="../ink/ink54.xml"/><Relationship Id="rId8" Type="http://schemas.openxmlformats.org/officeDocument/2006/relationships/image" Target="../media/image38.png"/><Relationship Id="rId3" Type="http://schemas.openxmlformats.org/officeDocument/2006/relationships/customXml" Target="../ink/ink34.xml"/><Relationship Id="rId12" Type="http://schemas.openxmlformats.org/officeDocument/2006/relationships/image" Target="../media/image40.png"/><Relationship Id="rId17" Type="http://schemas.openxmlformats.org/officeDocument/2006/relationships/customXml" Target="../ink/ink41.xml"/><Relationship Id="rId25" Type="http://schemas.openxmlformats.org/officeDocument/2006/relationships/customXml" Target="../ink/ink45.xml"/><Relationship Id="rId33" Type="http://schemas.openxmlformats.org/officeDocument/2006/relationships/customXml" Target="../ink/ink49.xml"/><Relationship Id="rId38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13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12" Type="http://schemas.openxmlformats.org/officeDocument/2006/relationships/customXml" Target="../ink/ink60.xml"/><Relationship Id="rId17" Type="http://schemas.openxmlformats.org/officeDocument/2006/relationships/image" Target="../media/image64.png"/><Relationship Id="rId2" Type="http://schemas.openxmlformats.org/officeDocument/2006/relationships/customXml" Target="../ink/ink55.xml"/><Relationship Id="rId16" Type="http://schemas.openxmlformats.org/officeDocument/2006/relationships/customXml" Target="../ink/ink6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7.xml"/><Relationship Id="rId11" Type="http://schemas.openxmlformats.org/officeDocument/2006/relationships/image" Target="../media/image61.png"/><Relationship Id="rId5" Type="http://schemas.openxmlformats.org/officeDocument/2006/relationships/image" Target="../media/image58.png"/><Relationship Id="rId15" Type="http://schemas.openxmlformats.org/officeDocument/2006/relationships/image" Target="../media/image63.png"/><Relationship Id="rId10" Type="http://schemas.openxmlformats.org/officeDocument/2006/relationships/customXml" Target="../ink/ink59.xml"/><Relationship Id="rId4" Type="http://schemas.openxmlformats.org/officeDocument/2006/relationships/customXml" Target="../ink/ink56.xml"/><Relationship Id="rId9" Type="http://schemas.openxmlformats.org/officeDocument/2006/relationships/image" Target="../media/image60.png"/><Relationship Id="rId14" Type="http://schemas.openxmlformats.org/officeDocument/2006/relationships/customXml" Target="../ink/ink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50868-21F6-F3B2-8CDA-33E0228B8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BDB5C1-2622-7D64-7E87-F051C15514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Modelagem de dados.</a:t>
            </a:r>
          </a:p>
        </p:txBody>
      </p:sp>
    </p:spTree>
    <p:extLst>
      <p:ext uri="{BB962C8B-B14F-4D97-AF65-F5344CB8AC3E}">
        <p14:creationId xmlns:p14="http://schemas.microsoft.com/office/powerpoint/2010/main" val="1789307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651C1E0-ECBB-33D5-9AE0-58557CE4E539}"/>
              </a:ext>
            </a:extLst>
          </p:cNvPr>
          <p:cNvSpPr/>
          <p:nvPr/>
        </p:nvSpPr>
        <p:spPr>
          <a:xfrm>
            <a:off x="7315200" y="91440"/>
            <a:ext cx="4697730" cy="90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Controle de estoque indústria de ferragens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7CD6619-A465-0099-BD2F-32117F8EC183}"/>
              </a:ext>
            </a:extLst>
          </p:cNvPr>
          <p:cNvSpPr txBox="1">
            <a:spLocks/>
          </p:cNvSpPr>
          <p:nvPr/>
        </p:nvSpPr>
        <p:spPr>
          <a:xfrm>
            <a:off x="392430" y="91440"/>
            <a:ext cx="2830830" cy="6675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Usuário</a:t>
            </a:r>
          </a:p>
          <a:p>
            <a:r>
              <a:rPr lang="pt-BR" dirty="0"/>
              <a:t>Produção</a:t>
            </a:r>
          </a:p>
          <a:p>
            <a:r>
              <a:rPr lang="pt-BR" dirty="0"/>
              <a:t>Venda</a:t>
            </a:r>
          </a:p>
          <a:p>
            <a:r>
              <a:rPr lang="pt-BR" dirty="0"/>
              <a:t>Produto</a:t>
            </a:r>
          </a:p>
          <a:p>
            <a:r>
              <a:rPr lang="pt-BR" dirty="0"/>
              <a:t>Funcionário</a:t>
            </a:r>
          </a:p>
          <a:p>
            <a:r>
              <a:rPr lang="pt-BR" dirty="0"/>
              <a:t>Fornecedor</a:t>
            </a:r>
          </a:p>
          <a:p>
            <a:r>
              <a:rPr lang="pt-BR" dirty="0"/>
              <a:t>Categoria</a:t>
            </a:r>
          </a:p>
          <a:p>
            <a:r>
              <a:rPr lang="pt-BR" dirty="0"/>
              <a:t>Histórico</a:t>
            </a:r>
          </a:p>
          <a:p>
            <a:r>
              <a:rPr lang="pt-BR" dirty="0"/>
              <a:t>Relatório</a:t>
            </a:r>
          </a:p>
          <a:p>
            <a:r>
              <a:rPr lang="pt-BR" dirty="0"/>
              <a:t>Cliente</a:t>
            </a:r>
          </a:p>
          <a:p>
            <a:r>
              <a:rPr lang="pt-BR" dirty="0"/>
              <a:t>Estoque</a:t>
            </a:r>
          </a:p>
          <a:p>
            <a:r>
              <a:rPr lang="pt-BR" dirty="0"/>
              <a:t>Marca</a:t>
            </a:r>
          </a:p>
          <a:p>
            <a:r>
              <a:rPr lang="pt-BR" dirty="0"/>
              <a:t>Movimentação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361FAA-2E66-482F-4AA4-B5331AE93ADF}"/>
              </a:ext>
            </a:extLst>
          </p:cNvPr>
          <p:cNvSpPr txBox="1">
            <a:spLocks/>
          </p:cNvSpPr>
          <p:nvPr/>
        </p:nvSpPr>
        <p:spPr>
          <a:xfrm>
            <a:off x="3265170" y="91440"/>
            <a:ext cx="3089910" cy="6675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ContasPagar</a:t>
            </a:r>
            <a:endParaRPr lang="pt-BR" dirty="0"/>
          </a:p>
          <a:p>
            <a:r>
              <a:rPr lang="pt-BR" dirty="0" err="1"/>
              <a:t>PeçaReposição</a:t>
            </a:r>
            <a:endParaRPr lang="pt-BR" dirty="0"/>
          </a:p>
          <a:p>
            <a:r>
              <a:rPr lang="pt-BR" dirty="0" err="1"/>
              <a:t>SegurançaDados</a:t>
            </a:r>
            <a:endParaRPr lang="pt-BR" dirty="0"/>
          </a:p>
          <a:p>
            <a:r>
              <a:rPr lang="pt-BR" dirty="0"/>
              <a:t>Insumos</a:t>
            </a:r>
          </a:p>
          <a:p>
            <a:r>
              <a:rPr lang="pt-BR" dirty="0"/>
              <a:t>Equipamentos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25B816-32A5-5C1C-8ACC-8C2BC85CF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260" y="5455817"/>
            <a:ext cx="4292735" cy="1230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4389FA9E-553B-621B-784A-FF1725712D97}"/>
                  </a:ext>
                </a:extLst>
              </p14:cNvPr>
              <p14:cNvContentPartPr/>
              <p14:nvPr/>
            </p14:nvContentPartPr>
            <p14:xfrm>
              <a:off x="2080080" y="197910"/>
              <a:ext cx="505440" cy="26244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4389FA9E-553B-621B-784A-FF1725712D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3960" y="191790"/>
                <a:ext cx="5176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07DBD087-42C9-B203-E8CF-FBB6C1A62E47}"/>
                  </a:ext>
                </a:extLst>
              </p14:cNvPr>
              <p14:cNvContentPartPr/>
              <p14:nvPr/>
            </p14:nvContentPartPr>
            <p14:xfrm>
              <a:off x="582840" y="845550"/>
              <a:ext cx="1755000" cy="5940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07DBD087-42C9-B203-E8CF-FBB6C1A62E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6720" y="839430"/>
                <a:ext cx="17672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58E08B32-A7EF-433F-0F85-E936E163022C}"/>
                  </a:ext>
                </a:extLst>
              </p14:cNvPr>
              <p14:cNvContentPartPr/>
              <p14:nvPr/>
            </p14:nvContentPartPr>
            <p14:xfrm>
              <a:off x="491040" y="1314270"/>
              <a:ext cx="1223280" cy="352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58E08B32-A7EF-433F-0F85-E936E16302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4920" y="1308150"/>
                <a:ext cx="1235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F4EADDD5-BCC4-1207-18D1-8ACBD0ED35EE}"/>
                  </a:ext>
                </a:extLst>
              </p14:cNvPr>
              <p14:cNvContentPartPr/>
              <p14:nvPr/>
            </p14:nvContentPartPr>
            <p14:xfrm>
              <a:off x="2063160" y="1748070"/>
              <a:ext cx="622080" cy="20520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F4EADDD5-BCC4-1207-18D1-8ACBD0ED35E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57040" y="1741950"/>
                <a:ext cx="6343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A0C98568-CAA5-5EB2-CB24-A411D26136E4}"/>
                  </a:ext>
                </a:extLst>
              </p14:cNvPr>
              <p14:cNvContentPartPr/>
              <p14:nvPr/>
            </p14:nvContentPartPr>
            <p14:xfrm>
              <a:off x="2696040" y="2228310"/>
              <a:ext cx="435240" cy="26604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A0C98568-CAA5-5EB2-CB24-A411D26136E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89920" y="2222190"/>
                <a:ext cx="44748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38E91B26-3385-89CE-F1B5-7DF005CDEBE6}"/>
                  </a:ext>
                </a:extLst>
              </p14:cNvPr>
              <p14:cNvContentPartPr/>
              <p14:nvPr/>
            </p14:nvContentPartPr>
            <p14:xfrm>
              <a:off x="2422800" y="3171150"/>
              <a:ext cx="592920" cy="31968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38E91B26-3385-89CE-F1B5-7DF005CDEBE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16680" y="3165030"/>
                <a:ext cx="60516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AFCD0801-D746-95DA-CFB3-D9A4379E0087}"/>
                  </a:ext>
                </a:extLst>
              </p14:cNvPr>
              <p14:cNvContentPartPr/>
              <p14:nvPr/>
            </p14:nvContentPartPr>
            <p14:xfrm>
              <a:off x="192600" y="3803310"/>
              <a:ext cx="397800" cy="278064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AFCD0801-D746-95DA-CFB3-D9A4379E008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6480" y="3797190"/>
                <a:ext cx="410040" cy="27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F420AE3C-D69F-8B06-EAB9-EC434CC0BA39}"/>
                  </a:ext>
                </a:extLst>
              </p14:cNvPr>
              <p14:cNvContentPartPr/>
              <p14:nvPr/>
            </p14:nvContentPartPr>
            <p14:xfrm>
              <a:off x="570960" y="3771630"/>
              <a:ext cx="1625040" cy="1497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F420AE3C-D69F-8B06-EAB9-EC434CC0BA3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64840" y="3765510"/>
                <a:ext cx="16372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DE2D34B6-7F44-FF64-672B-3428EFC59460}"/>
                  </a:ext>
                </a:extLst>
              </p14:cNvPr>
              <p14:cNvContentPartPr/>
              <p14:nvPr/>
            </p14:nvContentPartPr>
            <p14:xfrm>
              <a:off x="617040" y="4422870"/>
              <a:ext cx="1469520" cy="3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DE2D34B6-7F44-FF64-672B-3428EFC5946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0920" y="4416750"/>
                <a:ext cx="1481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5DC46041-CF33-B774-5855-CBE0B760BAB2}"/>
                  </a:ext>
                </a:extLst>
              </p14:cNvPr>
              <p14:cNvContentPartPr/>
              <p14:nvPr/>
            </p14:nvContentPartPr>
            <p14:xfrm>
              <a:off x="570960" y="4887270"/>
              <a:ext cx="1467720" cy="8460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5DC46041-CF33-B774-5855-CBE0B760BAB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4840" y="4881150"/>
                <a:ext cx="14799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B02FA789-C909-75DF-3170-E0592B65F6F2}"/>
                  </a:ext>
                </a:extLst>
              </p14:cNvPr>
              <p14:cNvContentPartPr/>
              <p14:nvPr/>
            </p14:nvContentPartPr>
            <p14:xfrm>
              <a:off x="2171160" y="5079510"/>
              <a:ext cx="725400" cy="39924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B02FA789-C909-75DF-3170-E0592B65F6F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65040" y="5073390"/>
                <a:ext cx="73764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0C735A95-DE9A-D9A9-24F8-32A6D14C2B93}"/>
                  </a:ext>
                </a:extLst>
              </p14:cNvPr>
              <p14:cNvContentPartPr/>
              <p14:nvPr/>
            </p14:nvContentPartPr>
            <p14:xfrm>
              <a:off x="673920" y="5859990"/>
              <a:ext cx="1108080" cy="10728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0C735A95-DE9A-D9A9-24F8-32A6D14C2B9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67800" y="5853870"/>
                <a:ext cx="11203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EB68E248-FC48-B289-54D7-092F44F9B58A}"/>
                  </a:ext>
                </a:extLst>
              </p14:cNvPr>
              <p14:cNvContentPartPr/>
              <p14:nvPr/>
            </p14:nvContentPartPr>
            <p14:xfrm>
              <a:off x="3554640" y="284670"/>
              <a:ext cx="2056680" cy="1260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EB68E248-FC48-B289-54D7-092F44F9B58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548520" y="278550"/>
                <a:ext cx="20689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2B836D75-9642-0A4D-B09D-028FDCF5A5E3}"/>
                  </a:ext>
                </a:extLst>
              </p14:cNvPr>
              <p14:cNvContentPartPr/>
              <p14:nvPr/>
            </p14:nvContentPartPr>
            <p14:xfrm>
              <a:off x="3291480" y="810630"/>
              <a:ext cx="3075120" cy="3528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2B836D75-9642-0A4D-B09D-028FDCF5A5E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285360" y="804510"/>
                <a:ext cx="30873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6FC85FD0-5819-1553-22DF-2FF2F4D5D05B}"/>
                  </a:ext>
                </a:extLst>
              </p14:cNvPr>
              <p14:cNvContentPartPr/>
              <p14:nvPr/>
            </p14:nvContentPartPr>
            <p14:xfrm>
              <a:off x="3245760" y="1358910"/>
              <a:ext cx="2949120" cy="7128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6FC85FD0-5819-1553-22DF-2FF2F4D5D05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239640" y="1352790"/>
                <a:ext cx="29613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5D51CF26-0930-44D3-AA66-ABCD871FBD20}"/>
                  </a:ext>
                </a:extLst>
              </p14:cNvPr>
              <p14:cNvContentPartPr/>
              <p14:nvPr/>
            </p14:nvContentPartPr>
            <p14:xfrm>
              <a:off x="3554640" y="1769670"/>
              <a:ext cx="1647720" cy="5904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5D51CF26-0930-44D3-AA66-ABCD871FBD2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48520" y="1763550"/>
                <a:ext cx="16599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227ED0EB-30E3-9F1E-1BDA-775BD5FDB4AD}"/>
                  </a:ext>
                </a:extLst>
              </p14:cNvPr>
              <p14:cNvContentPartPr/>
              <p14:nvPr/>
            </p14:nvContentPartPr>
            <p14:xfrm>
              <a:off x="3466800" y="2377710"/>
              <a:ext cx="2454120" cy="4752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227ED0EB-30E3-9F1E-1BDA-775BD5FDB4A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60680" y="2371590"/>
                <a:ext cx="246636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Agrupar 30">
            <a:extLst>
              <a:ext uri="{FF2B5EF4-FFF2-40B4-BE49-F238E27FC236}">
                <a16:creationId xmlns:a16="http://schemas.microsoft.com/office/drawing/2014/main" id="{95EBF32E-1B5B-A7F0-2FF3-3B1CD28F8797}"/>
              </a:ext>
            </a:extLst>
          </p:cNvPr>
          <p:cNvGrpSpPr/>
          <p:nvPr/>
        </p:nvGrpSpPr>
        <p:grpSpPr>
          <a:xfrm>
            <a:off x="628200" y="2647350"/>
            <a:ext cx="2386080" cy="327240"/>
            <a:chOff x="628200" y="2647350"/>
            <a:chExt cx="238608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F214BBBC-84F8-FCF8-1032-6A67A7DFB560}"/>
                    </a:ext>
                  </a:extLst>
                </p14:cNvPr>
                <p14:cNvContentPartPr/>
                <p14:nvPr/>
              </p14:nvContentPartPr>
              <p14:xfrm>
                <a:off x="2639880" y="2647350"/>
                <a:ext cx="374400" cy="32724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F214BBBC-84F8-FCF8-1032-6A67A7DFB56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33760" y="2641230"/>
                  <a:ext cx="3866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B6A5EC39-B62C-9B4C-A3E7-E58167B4F958}"/>
                    </a:ext>
                  </a:extLst>
                </p14:cNvPr>
                <p14:cNvContentPartPr/>
                <p14:nvPr/>
              </p14:nvContentPartPr>
              <p14:xfrm>
                <a:off x="2765880" y="2697030"/>
                <a:ext cx="159120" cy="17784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B6A5EC39-B62C-9B4C-A3E7-E58167B4F95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759760" y="2690910"/>
                  <a:ext cx="171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306C3309-489C-CFB1-F699-34D23D7C1679}"/>
                    </a:ext>
                  </a:extLst>
                </p14:cNvPr>
                <p14:cNvContentPartPr/>
                <p14:nvPr/>
              </p14:nvContentPartPr>
              <p14:xfrm>
                <a:off x="628200" y="2811510"/>
                <a:ext cx="1919160" cy="11484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306C3309-489C-CFB1-F699-34D23D7C167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22080" y="2805390"/>
                  <a:ext cx="1931400" cy="12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9449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C9E12478-D1A1-3497-171C-7345755EC0BD}"/>
              </a:ext>
            </a:extLst>
          </p:cNvPr>
          <p:cNvSpPr/>
          <p:nvPr/>
        </p:nvSpPr>
        <p:spPr>
          <a:xfrm>
            <a:off x="6165300" y="630720"/>
            <a:ext cx="1792140" cy="767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A82263B-2209-4017-C4EB-E09DBA196C2A}"/>
              </a:ext>
            </a:extLst>
          </p:cNvPr>
          <p:cNvSpPr/>
          <p:nvPr/>
        </p:nvSpPr>
        <p:spPr>
          <a:xfrm>
            <a:off x="2052870" y="2775420"/>
            <a:ext cx="1792140" cy="767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0B91E7A-31D1-55DD-7E81-9AAFE691B0D9}"/>
              </a:ext>
            </a:extLst>
          </p:cNvPr>
          <p:cNvSpPr/>
          <p:nvPr/>
        </p:nvSpPr>
        <p:spPr>
          <a:xfrm>
            <a:off x="6181260" y="5116680"/>
            <a:ext cx="1792140" cy="767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Funcionário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F56B567-F277-AA8F-5666-CD5DB6139751}"/>
              </a:ext>
            </a:extLst>
          </p:cNvPr>
          <p:cNvSpPr/>
          <p:nvPr/>
        </p:nvSpPr>
        <p:spPr>
          <a:xfrm>
            <a:off x="2052870" y="5110938"/>
            <a:ext cx="1792140" cy="767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70772324-69E1-1CD1-3E24-2B11FEB9E5C3}"/>
              </a:ext>
            </a:extLst>
          </p:cNvPr>
          <p:cNvSpPr/>
          <p:nvPr/>
        </p:nvSpPr>
        <p:spPr>
          <a:xfrm>
            <a:off x="2052870" y="630720"/>
            <a:ext cx="1792140" cy="767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Estoque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B17BEB51-3795-0A37-9951-C44F26262A7E}"/>
              </a:ext>
            </a:extLst>
          </p:cNvPr>
          <p:cNvSpPr/>
          <p:nvPr/>
        </p:nvSpPr>
        <p:spPr>
          <a:xfrm>
            <a:off x="6181260" y="2775420"/>
            <a:ext cx="1792140" cy="767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Movimentação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9162CC0-96FB-D659-2AFE-2480643BA65E}"/>
              </a:ext>
            </a:extLst>
          </p:cNvPr>
          <p:cNvCxnSpPr>
            <a:stCxn id="33" idx="2"/>
            <a:endCxn id="27" idx="0"/>
          </p:cNvCxnSpPr>
          <p:nvPr/>
        </p:nvCxnSpPr>
        <p:spPr>
          <a:xfrm>
            <a:off x="2948940" y="1398600"/>
            <a:ext cx="0" cy="1376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A7575EC-7E98-7C4A-0312-5C8441C4AB04}"/>
              </a:ext>
            </a:extLst>
          </p:cNvPr>
          <p:cNvCxnSpPr>
            <a:stCxn id="27" idx="2"/>
            <a:endCxn id="32" idx="0"/>
          </p:cNvCxnSpPr>
          <p:nvPr/>
        </p:nvCxnSpPr>
        <p:spPr>
          <a:xfrm>
            <a:off x="2948940" y="3543300"/>
            <a:ext cx="0" cy="1567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43380C9-401B-B9A5-755E-0F82F6A0EFA1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>
            <a:off x="3845010" y="3159360"/>
            <a:ext cx="23362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7A100EF-7242-0E59-BEDA-892F87C59792}"/>
              </a:ext>
            </a:extLst>
          </p:cNvPr>
          <p:cNvCxnSpPr>
            <a:stCxn id="26" idx="2"/>
            <a:endCxn id="34" idx="0"/>
          </p:cNvCxnSpPr>
          <p:nvPr/>
        </p:nvCxnSpPr>
        <p:spPr>
          <a:xfrm>
            <a:off x="7061370" y="1398600"/>
            <a:ext cx="15960" cy="1376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2225FCC-31D5-AA16-8C80-6FC277F091F7}"/>
              </a:ext>
            </a:extLst>
          </p:cNvPr>
          <p:cNvCxnSpPr>
            <a:stCxn id="34" idx="2"/>
            <a:endCxn id="28" idx="0"/>
          </p:cNvCxnSpPr>
          <p:nvPr/>
        </p:nvCxnSpPr>
        <p:spPr>
          <a:xfrm>
            <a:off x="7077330" y="3543300"/>
            <a:ext cx="0" cy="15733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Losango 2">
            <a:extLst>
              <a:ext uri="{FF2B5EF4-FFF2-40B4-BE49-F238E27FC236}">
                <a16:creationId xmlns:a16="http://schemas.microsoft.com/office/drawing/2014/main" id="{451AD705-C283-B4BC-F09E-A6870429BB24}"/>
              </a:ext>
            </a:extLst>
          </p:cNvPr>
          <p:cNvSpPr/>
          <p:nvPr/>
        </p:nvSpPr>
        <p:spPr>
          <a:xfrm>
            <a:off x="5982210" y="3962303"/>
            <a:ext cx="2158320" cy="767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solicita</a:t>
            </a:r>
          </a:p>
        </p:txBody>
      </p:sp>
      <p:sp>
        <p:nvSpPr>
          <p:cNvPr id="6" name="Losango 5">
            <a:extLst>
              <a:ext uri="{FF2B5EF4-FFF2-40B4-BE49-F238E27FC236}">
                <a16:creationId xmlns:a16="http://schemas.microsoft.com/office/drawing/2014/main" id="{FA733C62-A89B-9D05-D158-106FCBFBDD72}"/>
              </a:ext>
            </a:extLst>
          </p:cNvPr>
          <p:cNvSpPr/>
          <p:nvPr/>
        </p:nvSpPr>
        <p:spPr>
          <a:xfrm>
            <a:off x="2052870" y="3962303"/>
            <a:ext cx="1792140" cy="767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410E5227-3C0A-79BF-B542-6AC925502752}"/>
              </a:ext>
            </a:extLst>
          </p:cNvPr>
          <p:cNvSpPr/>
          <p:nvPr/>
        </p:nvSpPr>
        <p:spPr>
          <a:xfrm>
            <a:off x="2052870" y="1703070"/>
            <a:ext cx="1792140" cy="767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800E70DF-FE3F-B451-77B7-BB6CA447274F}"/>
              </a:ext>
            </a:extLst>
          </p:cNvPr>
          <p:cNvSpPr/>
          <p:nvPr/>
        </p:nvSpPr>
        <p:spPr>
          <a:xfrm>
            <a:off x="6165300" y="1759823"/>
            <a:ext cx="1792140" cy="767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faz</a:t>
            </a:r>
          </a:p>
        </p:txBody>
      </p:sp>
      <p:sp>
        <p:nvSpPr>
          <p:cNvPr id="2" name="Losango 1">
            <a:extLst>
              <a:ext uri="{FF2B5EF4-FFF2-40B4-BE49-F238E27FC236}">
                <a16:creationId xmlns:a16="http://schemas.microsoft.com/office/drawing/2014/main" id="{53AFDD31-065E-1412-FF9F-723A7341D477}"/>
              </a:ext>
            </a:extLst>
          </p:cNvPr>
          <p:cNvSpPr/>
          <p:nvPr/>
        </p:nvSpPr>
        <p:spPr>
          <a:xfrm>
            <a:off x="4109085" y="2775420"/>
            <a:ext cx="1792140" cy="767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</a:t>
            </a:r>
          </a:p>
        </p:txBody>
      </p:sp>
    </p:spTree>
    <p:extLst>
      <p:ext uri="{BB962C8B-B14F-4D97-AF65-F5344CB8AC3E}">
        <p14:creationId xmlns:p14="http://schemas.microsoft.com/office/powerpoint/2010/main" val="2243837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651C1E0-ECBB-33D5-9AE0-58557CE4E539}"/>
              </a:ext>
            </a:extLst>
          </p:cNvPr>
          <p:cNvSpPr/>
          <p:nvPr/>
        </p:nvSpPr>
        <p:spPr>
          <a:xfrm>
            <a:off x="7943850" y="91440"/>
            <a:ext cx="4069080" cy="90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Sistema de Vendas para Pet Shop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7CD6619-A465-0099-BD2F-32117F8EC183}"/>
              </a:ext>
            </a:extLst>
          </p:cNvPr>
          <p:cNvSpPr txBox="1">
            <a:spLocks/>
          </p:cNvSpPr>
          <p:nvPr/>
        </p:nvSpPr>
        <p:spPr>
          <a:xfrm>
            <a:off x="392430" y="91440"/>
            <a:ext cx="2830830" cy="6675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Usuário</a:t>
            </a:r>
          </a:p>
          <a:p>
            <a:r>
              <a:rPr lang="pt-BR" dirty="0"/>
              <a:t>Fornecedor</a:t>
            </a:r>
          </a:p>
          <a:p>
            <a:r>
              <a:rPr lang="pt-BR" dirty="0"/>
              <a:t>Produto</a:t>
            </a:r>
          </a:p>
          <a:p>
            <a:r>
              <a:rPr lang="pt-BR" dirty="0"/>
              <a:t>Vendedor</a:t>
            </a:r>
          </a:p>
          <a:p>
            <a:r>
              <a:rPr lang="pt-BR" dirty="0"/>
              <a:t>Movimentação</a:t>
            </a:r>
          </a:p>
          <a:p>
            <a:r>
              <a:rPr lang="pt-BR" dirty="0"/>
              <a:t>Funcionário</a:t>
            </a:r>
          </a:p>
          <a:p>
            <a:r>
              <a:rPr lang="pt-BR" dirty="0"/>
              <a:t>Categoria</a:t>
            </a:r>
          </a:p>
          <a:p>
            <a:r>
              <a:rPr lang="pt-BR" dirty="0"/>
              <a:t>Estoque</a:t>
            </a:r>
          </a:p>
          <a:p>
            <a:r>
              <a:rPr lang="pt-BR" dirty="0"/>
              <a:t>Finanças</a:t>
            </a:r>
          </a:p>
          <a:p>
            <a:r>
              <a:rPr lang="pt-BR" dirty="0"/>
              <a:t>Delivery</a:t>
            </a:r>
          </a:p>
          <a:p>
            <a:r>
              <a:rPr lang="pt-BR" dirty="0"/>
              <a:t>Cliente</a:t>
            </a:r>
          </a:p>
          <a:p>
            <a:r>
              <a:rPr lang="pt-BR" dirty="0"/>
              <a:t>Faturamento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25B816-32A5-5C1C-8ACC-8C2BC85CF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260" y="5455817"/>
            <a:ext cx="4292735" cy="1230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9FD13DAE-8D10-A22C-03F5-ADB56389A2BA}"/>
                  </a:ext>
                </a:extLst>
              </p14:cNvPr>
              <p14:cNvContentPartPr/>
              <p14:nvPr/>
            </p14:nvContentPartPr>
            <p14:xfrm>
              <a:off x="397080" y="2742750"/>
              <a:ext cx="262440" cy="2667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9FD13DAE-8D10-A22C-03F5-ADB56389A2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960" y="2736630"/>
                <a:ext cx="2746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230DF549-0E6F-005A-198C-5291632EC1D0}"/>
                  </a:ext>
                </a:extLst>
              </p14:cNvPr>
              <p14:cNvContentPartPr/>
              <p14:nvPr/>
            </p14:nvContentPartPr>
            <p14:xfrm>
              <a:off x="407880" y="147150"/>
              <a:ext cx="243000" cy="244080"/>
            </p14:xfrm>
          </p:contentPart>
        </mc:Choice>
        <mc:Fallback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230DF549-0E6F-005A-198C-5291632EC1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1760" y="141030"/>
                <a:ext cx="2552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556AC655-5A6C-893A-46D0-32481E63A160}"/>
                  </a:ext>
                </a:extLst>
              </p14:cNvPr>
              <p14:cNvContentPartPr/>
              <p14:nvPr/>
            </p14:nvContentPartPr>
            <p14:xfrm>
              <a:off x="422640" y="2857230"/>
              <a:ext cx="2216520" cy="68760"/>
            </p14:xfrm>
          </p:contentPart>
        </mc:Choice>
        <mc:Fallback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556AC655-5A6C-893A-46D0-32481E63A1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6520" y="2851110"/>
                <a:ext cx="22287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48A92C02-BD82-05A6-86FF-A0163645170D}"/>
                  </a:ext>
                </a:extLst>
              </p14:cNvPr>
              <p14:cNvContentPartPr/>
              <p14:nvPr/>
            </p14:nvContentPartPr>
            <p14:xfrm>
              <a:off x="2170440" y="172710"/>
              <a:ext cx="358200" cy="200520"/>
            </p14:xfrm>
          </p:contentPart>
        </mc:Choice>
        <mc:Fallback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48A92C02-BD82-05A6-86FF-A0163645170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4320" y="166590"/>
                <a:ext cx="3704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F3322DC4-699A-FBC9-A381-1B77224C179B}"/>
                  </a:ext>
                </a:extLst>
              </p14:cNvPr>
              <p14:cNvContentPartPr/>
              <p14:nvPr/>
            </p14:nvContentPartPr>
            <p14:xfrm>
              <a:off x="2628720" y="719910"/>
              <a:ext cx="336600" cy="201960"/>
            </p14:xfrm>
          </p:contentPart>
        </mc:Choice>
        <mc:Fallback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F3322DC4-699A-FBC9-A381-1B77224C179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22600" y="713790"/>
                <a:ext cx="3488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B068D3E0-8EA0-3EB5-2FDD-EDDD99599096}"/>
                  </a:ext>
                </a:extLst>
              </p14:cNvPr>
              <p14:cNvContentPartPr/>
              <p14:nvPr/>
            </p14:nvContentPartPr>
            <p14:xfrm>
              <a:off x="2059560" y="1291230"/>
              <a:ext cx="453600" cy="254520"/>
            </p14:xfrm>
          </p:contentPart>
        </mc:Choice>
        <mc:Fallback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B068D3E0-8EA0-3EB5-2FDD-EDDD9959909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53440" y="1285110"/>
                <a:ext cx="4658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190B4492-A0BF-39E4-2E00-0FBB2B3FCBDB}"/>
                  </a:ext>
                </a:extLst>
              </p14:cNvPr>
              <p14:cNvContentPartPr/>
              <p14:nvPr/>
            </p14:nvContentPartPr>
            <p14:xfrm>
              <a:off x="537120" y="1817190"/>
              <a:ext cx="1782720" cy="93240"/>
            </p14:xfrm>
          </p:contentPart>
        </mc:Choice>
        <mc:Fallback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190B4492-A0BF-39E4-2E00-0FBB2B3FCBD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1000" y="1811070"/>
                <a:ext cx="1794960" cy="1054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C59867BD-0ED6-224E-7A15-D60D9D556F7F}"/>
              </a:ext>
            </a:extLst>
          </p:cNvPr>
          <p:cNvSpPr txBox="1">
            <a:spLocks/>
          </p:cNvSpPr>
          <p:nvPr/>
        </p:nvSpPr>
        <p:spPr>
          <a:xfrm>
            <a:off x="3649980" y="91440"/>
            <a:ext cx="2830830" cy="6675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Compra</a:t>
            </a:r>
          </a:p>
          <a:p>
            <a:r>
              <a:rPr lang="pt-BR" dirty="0"/>
              <a:t>Venda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0F1DF1C7-BBEE-DF32-F8CF-EC919F5FEE9E}"/>
                  </a:ext>
                </a:extLst>
              </p14:cNvPr>
              <p14:cNvContentPartPr/>
              <p14:nvPr/>
            </p14:nvContentPartPr>
            <p14:xfrm>
              <a:off x="468360" y="2342430"/>
              <a:ext cx="2485440" cy="57600"/>
            </p14:xfrm>
          </p:contentPart>
        </mc:Choice>
        <mc:Fallback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0F1DF1C7-BBEE-DF32-F8CF-EC919F5FEE9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62240" y="2336310"/>
                <a:ext cx="24976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561DE3A8-EF4E-6A89-EA16-B14809BA139F}"/>
                  </a:ext>
                </a:extLst>
              </p14:cNvPr>
              <p14:cNvContentPartPr/>
              <p14:nvPr/>
            </p14:nvContentPartPr>
            <p14:xfrm>
              <a:off x="2342880" y="3180510"/>
              <a:ext cx="350640" cy="277920"/>
            </p14:xfrm>
          </p:contentPart>
        </mc:Choice>
        <mc:Fallback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561DE3A8-EF4E-6A89-EA16-B14809BA139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36760" y="3174390"/>
                <a:ext cx="36288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18720F5E-8E5B-1D4D-26B4-EC6AD4DF5C64}"/>
                  </a:ext>
                </a:extLst>
              </p14:cNvPr>
              <p14:cNvContentPartPr/>
              <p14:nvPr/>
            </p14:nvContentPartPr>
            <p14:xfrm>
              <a:off x="2147760" y="3649230"/>
              <a:ext cx="777240" cy="374760"/>
            </p14:xfrm>
          </p:contentPart>
        </mc:Choice>
        <mc:Fallback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18720F5E-8E5B-1D4D-26B4-EC6AD4DF5C6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41640" y="3643110"/>
                <a:ext cx="78948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46EDF0BD-94B6-DE61-0A63-5E9620EF4FC5}"/>
                  </a:ext>
                </a:extLst>
              </p14:cNvPr>
              <p14:cNvContentPartPr/>
              <p14:nvPr/>
            </p14:nvContentPartPr>
            <p14:xfrm>
              <a:off x="639720" y="4400190"/>
              <a:ext cx="1872360" cy="69480"/>
            </p14:xfrm>
          </p:contentPart>
        </mc:Choice>
        <mc:Fallback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46EDF0BD-94B6-DE61-0A63-5E9620EF4FC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3600" y="4394070"/>
                <a:ext cx="18846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383ED9A1-98FA-50C4-604F-4DD76D936517}"/>
                  </a:ext>
                </a:extLst>
              </p14:cNvPr>
              <p14:cNvContentPartPr/>
              <p14:nvPr/>
            </p14:nvContentPartPr>
            <p14:xfrm>
              <a:off x="537120" y="4925790"/>
              <a:ext cx="1450440" cy="59760"/>
            </p14:xfrm>
          </p:contentPart>
        </mc:Choice>
        <mc:Fallback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383ED9A1-98FA-50C4-604F-4DD76D93651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1000" y="4919670"/>
                <a:ext cx="14626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18C939B3-BB10-AA96-F804-C5FDCB5B798C}"/>
                  </a:ext>
                </a:extLst>
              </p14:cNvPr>
              <p14:cNvContentPartPr/>
              <p14:nvPr/>
            </p14:nvContentPartPr>
            <p14:xfrm>
              <a:off x="1899720" y="5278950"/>
              <a:ext cx="454320" cy="299160"/>
            </p14:xfrm>
          </p:contentPart>
        </mc:Choice>
        <mc:Fallback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18C939B3-BB10-AA96-F804-C5FDCB5B798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93600" y="5272830"/>
                <a:ext cx="46656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9C9FB0D8-2223-B276-C5D1-3A083659683D}"/>
                  </a:ext>
                </a:extLst>
              </p14:cNvPr>
              <p14:cNvContentPartPr/>
              <p14:nvPr/>
            </p14:nvContentPartPr>
            <p14:xfrm>
              <a:off x="376560" y="5942070"/>
              <a:ext cx="2399400" cy="127800"/>
            </p14:xfrm>
          </p:contentPart>
        </mc:Choice>
        <mc:Fallback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9C9FB0D8-2223-B276-C5D1-3A083659683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70440" y="5935950"/>
                <a:ext cx="2411640" cy="14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8502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15433D8D-5D9A-FCC0-BF1D-36A08FDA8FE8}"/>
              </a:ext>
            </a:extLst>
          </p:cNvPr>
          <p:cNvSpPr/>
          <p:nvPr/>
        </p:nvSpPr>
        <p:spPr>
          <a:xfrm>
            <a:off x="3743070" y="264060"/>
            <a:ext cx="2221230" cy="69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590316D-B3DC-1284-1EC5-46F0F184C0A6}"/>
              </a:ext>
            </a:extLst>
          </p:cNvPr>
          <p:cNvSpPr/>
          <p:nvPr/>
        </p:nvSpPr>
        <p:spPr>
          <a:xfrm>
            <a:off x="7544755" y="5324224"/>
            <a:ext cx="2221230" cy="69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Fornecedor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1541CFF-8A89-CD40-AF16-AD18466D7E93}"/>
              </a:ext>
            </a:extLst>
          </p:cNvPr>
          <p:cNvSpPr/>
          <p:nvPr/>
        </p:nvSpPr>
        <p:spPr>
          <a:xfrm>
            <a:off x="3743070" y="5258700"/>
            <a:ext cx="2221230" cy="69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47BA652-125D-4617-D603-666058C03BB6}"/>
              </a:ext>
            </a:extLst>
          </p:cNvPr>
          <p:cNvSpPr/>
          <p:nvPr/>
        </p:nvSpPr>
        <p:spPr>
          <a:xfrm>
            <a:off x="220980" y="5295240"/>
            <a:ext cx="2221230" cy="69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679E284-8A93-97F2-7246-FD11BF55E165}"/>
              </a:ext>
            </a:extLst>
          </p:cNvPr>
          <p:cNvSpPr/>
          <p:nvPr/>
        </p:nvSpPr>
        <p:spPr>
          <a:xfrm>
            <a:off x="3743070" y="3463742"/>
            <a:ext cx="2221230" cy="69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Estoque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A14C019-4E2B-B988-420E-639AE3AAE9D4}"/>
              </a:ext>
            </a:extLst>
          </p:cNvPr>
          <p:cNvSpPr/>
          <p:nvPr/>
        </p:nvSpPr>
        <p:spPr>
          <a:xfrm>
            <a:off x="255270" y="1863901"/>
            <a:ext cx="2221230" cy="69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8FE574A-DB73-528E-52A4-59DD343D61A1}"/>
              </a:ext>
            </a:extLst>
          </p:cNvPr>
          <p:cNvSpPr/>
          <p:nvPr/>
        </p:nvSpPr>
        <p:spPr>
          <a:xfrm>
            <a:off x="7528560" y="3492272"/>
            <a:ext cx="2221230" cy="69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Compra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C4177ABB-D7D2-A4F6-0F66-948B458E4D11}"/>
              </a:ext>
            </a:extLst>
          </p:cNvPr>
          <p:cNvSpPr/>
          <p:nvPr/>
        </p:nvSpPr>
        <p:spPr>
          <a:xfrm>
            <a:off x="3743070" y="1863901"/>
            <a:ext cx="2221230" cy="69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Venda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D299258E-36BE-C141-D685-6DD87292805D}"/>
              </a:ext>
            </a:extLst>
          </p:cNvPr>
          <p:cNvSpPr/>
          <p:nvPr/>
        </p:nvSpPr>
        <p:spPr>
          <a:xfrm>
            <a:off x="4070730" y="1063980"/>
            <a:ext cx="1565910" cy="6960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E6DEF96B-C24E-C549-1359-6D27431F54E9}"/>
              </a:ext>
            </a:extLst>
          </p:cNvPr>
          <p:cNvSpPr/>
          <p:nvPr/>
        </p:nvSpPr>
        <p:spPr>
          <a:xfrm>
            <a:off x="2648647" y="1863901"/>
            <a:ext cx="997650" cy="6960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Losango 14">
            <a:extLst>
              <a:ext uri="{FF2B5EF4-FFF2-40B4-BE49-F238E27FC236}">
                <a16:creationId xmlns:a16="http://schemas.microsoft.com/office/drawing/2014/main" id="{52247DA7-11B5-EE49-30F5-4270A44A1F46}"/>
              </a:ext>
            </a:extLst>
          </p:cNvPr>
          <p:cNvSpPr/>
          <p:nvPr/>
        </p:nvSpPr>
        <p:spPr>
          <a:xfrm>
            <a:off x="4022344" y="2698198"/>
            <a:ext cx="1565910" cy="6960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Losango 15">
            <a:extLst>
              <a:ext uri="{FF2B5EF4-FFF2-40B4-BE49-F238E27FC236}">
                <a16:creationId xmlns:a16="http://schemas.microsoft.com/office/drawing/2014/main" id="{9CAE486D-5D1B-94FC-9C48-E39C8730668F}"/>
              </a:ext>
            </a:extLst>
          </p:cNvPr>
          <p:cNvSpPr/>
          <p:nvPr/>
        </p:nvSpPr>
        <p:spPr>
          <a:xfrm>
            <a:off x="4022344" y="4414277"/>
            <a:ext cx="1565910" cy="6960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Losango 16">
            <a:extLst>
              <a:ext uri="{FF2B5EF4-FFF2-40B4-BE49-F238E27FC236}">
                <a16:creationId xmlns:a16="http://schemas.microsoft.com/office/drawing/2014/main" id="{37D646EB-99BC-6E76-445C-3A98A9D857BD}"/>
              </a:ext>
            </a:extLst>
          </p:cNvPr>
          <p:cNvSpPr/>
          <p:nvPr/>
        </p:nvSpPr>
        <p:spPr>
          <a:xfrm>
            <a:off x="2538982" y="5253664"/>
            <a:ext cx="997650" cy="6960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Losango 18">
            <a:extLst>
              <a:ext uri="{FF2B5EF4-FFF2-40B4-BE49-F238E27FC236}">
                <a16:creationId xmlns:a16="http://schemas.microsoft.com/office/drawing/2014/main" id="{EFC22A74-B445-CB54-287E-436B658C2650}"/>
              </a:ext>
            </a:extLst>
          </p:cNvPr>
          <p:cNvSpPr/>
          <p:nvPr/>
        </p:nvSpPr>
        <p:spPr>
          <a:xfrm>
            <a:off x="6120510" y="3457712"/>
            <a:ext cx="1251840" cy="6960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Losango 27">
            <a:extLst>
              <a:ext uri="{FF2B5EF4-FFF2-40B4-BE49-F238E27FC236}">
                <a16:creationId xmlns:a16="http://schemas.microsoft.com/office/drawing/2014/main" id="{F38DBCB1-7163-7FD6-BBA3-2F0443359505}"/>
              </a:ext>
            </a:extLst>
          </p:cNvPr>
          <p:cNvSpPr/>
          <p:nvPr/>
        </p:nvSpPr>
        <p:spPr>
          <a:xfrm>
            <a:off x="7856220" y="1760040"/>
            <a:ext cx="1565910" cy="6960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D2C07885-DD1D-F0EB-2614-6DF97CA5BB01}"/>
              </a:ext>
            </a:extLst>
          </p:cNvPr>
          <p:cNvCxnSpPr>
            <a:stCxn id="20" idx="3"/>
            <a:endCxn id="26" idx="0"/>
          </p:cNvCxnSpPr>
          <p:nvPr/>
        </p:nvCxnSpPr>
        <p:spPr>
          <a:xfrm>
            <a:off x="5964300" y="612090"/>
            <a:ext cx="2674875" cy="28801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Losango 30">
            <a:extLst>
              <a:ext uri="{FF2B5EF4-FFF2-40B4-BE49-F238E27FC236}">
                <a16:creationId xmlns:a16="http://schemas.microsoft.com/office/drawing/2014/main" id="{9416EA65-5129-79F3-C632-C104C7AFEE74}"/>
              </a:ext>
            </a:extLst>
          </p:cNvPr>
          <p:cNvSpPr/>
          <p:nvPr/>
        </p:nvSpPr>
        <p:spPr>
          <a:xfrm>
            <a:off x="7856220" y="4414277"/>
            <a:ext cx="1565910" cy="6960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12408E65-E867-80CE-3F3C-98D0E275D51C}"/>
                  </a:ext>
                </a:extLst>
              </p14:cNvPr>
              <p14:cNvContentPartPr/>
              <p14:nvPr/>
            </p14:nvContentPartPr>
            <p14:xfrm>
              <a:off x="4834440" y="959670"/>
              <a:ext cx="4680" cy="105840"/>
            </p14:xfrm>
          </p:contentPart>
        </mc:Choice>
        <mc:Fallback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12408E65-E867-80CE-3F3C-98D0E275D5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8320" y="953550"/>
                <a:ext cx="169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44513166-C347-63AE-A8C1-C0E99B17A576}"/>
                  </a:ext>
                </a:extLst>
              </p14:cNvPr>
              <p14:cNvContentPartPr/>
              <p14:nvPr/>
            </p14:nvContentPartPr>
            <p14:xfrm>
              <a:off x="4857120" y="1771470"/>
              <a:ext cx="12240" cy="78120"/>
            </p14:xfrm>
          </p:contentPart>
        </mc:Choice>
        <mc:Fallback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44513166-C347-63AE-A8C1-C0E99B17A5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1000" y="1765350"/>
                <a:ext cx="244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A181369E-510D-C350-EBDC-0256E57289F3}"/>
                  </a:ext>
                </a:extLst>
              </p14:cNvPr>
              <p14:cNvContentPartPr/>
              <p14:nvPr/>
            </p14:nvContentPartPr>
            <p14:xfrm>
              <a:off x="2468520" y="2228310"/>
              <a:ext cx="147960" cy="360"/>
            </p14:xfrm>
          </p:contentPart>
        </mc:Choice>
        <mc:Fallback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A181369E-510D-C350-EBDC-0256E57289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2400" y="2222190"/>
                <a:ext cx="1602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2F6B8FF1-1AAC-F53F-641F-4CA12C6B8A58}"/>
                  </a:ext>
                </a:extLst>
              </p14:cNvPr>
              <p14:cNvContentPartPr/>
              <p14:nvPr/>
            </p14:nvContentPartPr>
            <p14:xfrm>
              <a:off x="3657240" y="2228310"/>
              <a:ext cx="98640" cy="360"/>
            </p14:xfrm>
          </p:contentPart>
        </mc:Choice>
        <mc:Fallback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2F6B8FF1-1AAC-F53F-641F-4CA12C6B8A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51120" y="2222190"/>
                <a:ext cx="1108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662BA3B3-179D-DFCF-7F0D-090726272E7C}"/>
                  </a:ext>
                </a:extLst>
              </p14:cNvPr>
              <p14:cNvContentPartPr/>
              <p14:nvPr/>
            </p14:nvContentPartPr>
            <p14:xfrm>
              <a:off x="4800600" y="2571390"/>
              <a:ext cx="360" cy="137160"/>
            </p14:xfrm>
          </p:contentPart>
        </mc:Choice>
        <mc:Fallback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662BA3B3-179D-DFCF-7F0D-090726272E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94480" y="2565270"/>
                <a:ext cx="1260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F52709CB-4C39-481E-D710-4ABEA77BA32C}"/>
                  </a:ext>
                </a:extLst>
              </p14:cNvPr>
              <p14:cNvContentPartPr/>
              <p14:nvPr/>
            </p14:nvContentPartPr>
            <p14:xfrm>
              <a:off x="4811760" y="3394350"/>
              <a:ext cx="360" cy="113760"/>
            </p14:xfrm>
          </p:contentPart>
        </mc:Choice>
        <mc:Fallback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F52709CB-4C39-481E-D710-4ABEA77BA3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05640" y="3388230"/>
                <a:ext cx="126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06265A91-6B46-A78E-7580-EF54F4F0ADB8}"/>
                  </a:ext>
                </a:extLst>
              </p14:cNvPr>
              <p14:cNvContentPartPr/>
              <p14:nvPr/>
            </p14:nvContentPartPr>
            <p14:xfrm>
              <a:off x="4809960" y="4125870"/>
              <a:ext cx="34560" cy="287280"/>
            </p14:xfrm>
          </p:contentPart>
        </mc:Choice>
        <mc:Fallback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06265A91-6B46-A78E-7580-EF54F4F0ADB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03840" y="4119750"/>
                <a:ext cx="4680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81264448-F91E-25E7-4267-2EE172A94D99}"/>
                  </a:ext>
                </a:extLst>
              </p14:cNvPr>
              <p14:cNvContentPartPr/>
              <p14:nvPr/>
            </p14:nvContentPartPr>
            <p14:xfrm>
              <a:off x="4823280" y="5109030"/>
              <a:ext cx="360" cy="130320"/>
            </p14:xfrm>
          </p:contentPart>
        </mc:Choice>
        <mc:Fallback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81264448-F91E-25E7-4267-2EE172A94D9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17160" y="5102910"/>
                <a:ext cx="126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5D077DDD-528A-7920-508F-0DC2F01A0A10}"/>
                  </a:ext>
                </a:extLst>
              </p14:cNvPr>
              <p14:cNvContentPartPr/>
              <p14:nvPr/>
            </p14:nvContentPartPr>
            <p14:xfrm>
              <a:off x="2422800" y="5588910"/>
              <a:ext cx="106200" cy="360"/>
            </p14:xfrm>
          </p:contentPart>
        </mc:Choice>
        <mc:Fallback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5D077DDD-528A-7920-508F-0DC2F01A0A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16680" y="5582790"/>
                <a:ext cx="1184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7D128978-9D0F-0A1C-56F9-9B51F607B4C9}"/>
                  </a:ext>
                </a:extLst>
              </p14:cNvPr>
              <p14:cNvContentPartPr/>
              <p14:nvPr/>
            </p14:nvContentPartPr>
            <p14:xfrm>
              <a:off x="3485880" y="5611950"/>
              <a:ext cx="250560" cy="34920"/>
            </p14:xfrm>
          </p:contentPart>
        </mc:Choice>
        <mc:Fallback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7D128978-9D0F-0A1C-56F9-9B51F607B4C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79760" y="5605830"/>
                <a:ext cx="2628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B7C4A885-3AC5-1BFE-8ECD-3727096357EA}"/>
                  </a:ext>
                </a:extLst>
              </p14:cNvPr>
              <p14:cNvContentPartPr/>
              <p14:nvPr/>
            </p14:nvContentPartPr>
            <p14:xfrm>
              <a:off x="8618040" y="4183110"/>
              <a:ext cx="360" cy="227520"/>
            </p14:xfrm>
          </p:contentPart>
        </mc:Choice>
        <mc:Fallback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B7C4A885-3AC5-1BFE-8ECD-3727096357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11920" y="4176990"/>
                <a:ext cx="126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B83751A4-1871-A346-DD2C-7CA728D4EAF5}"/>
                  </a:ext>
                </a:extLst>
              </p14:cNvPr>
              <p14:cNvContentPartPr/>
              <p14:nvPr/>
            </p14:nvContentPartPr>
            <p14:xfrm>
              <a:off x="8641080" y="5109030"/>
              <a:ext cx="22320" cy="182880"/>
            </p14:xfrm>
          </p:contentPart>
        </mc:Choice>
        <mc:Fallback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B83751A4-1871-A346-DD2C-7CA728D4EAF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34960" y="5102910"/>
                <a:ext cx="345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C306140B-7747-6423-4BAC-C3D21522D496}"/>
                  </a:ext>
                </a:extLst>
              </p14:cNvPr>
              <p14:cNvContentPartPr/>
              <p14:nvPr/>
            </p14:nvContentPartPr>
            <p14:xfrm>
              <a:off x="5978880" y="3794310"/>
              <a:ext cx="182160" cy="360"/>
            </p14:xfrm>
          </p:contentPart>
        </mc:Choice>
        <mc:Fallback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C306140B-7747-6423-4BAC-C3D21522D49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72760" y="3788190"/>
                <a:ext cx="1944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B2E23BB9-41E2-6E3D-8AF0-FDCF6E5029BB}"/>
                  </a:ext>
                </a:extLst>
              </p14:cNvPr>
              <p14:cNvContentPartPr/>
              <p14:nvPr/>
            </p14:nvContentPartPr>
            <p14:xfrm>
              <a:off x="7395120" y="3817350"/>
              <a:ext cx="124920" cy="7560"/>
            </p14:xfrm>
          </p:contentPart>
        </mc:Choice>
        <mc:Fallback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B2E23BB9-41E2-6E3D-8AF0-FDCF6E5029B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89000" y="3811230"/>
                <a:ext cx="1371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0CA4E80E-5CCF-F14D-FFE2-D0D92221036F}"/>
                  </a:ext>
                </a:extLst>
              </p14:cNvPr>
              <p14:cNvContentPartPr/>
              <p14:nvPr/>
            </p14:nvContentPartPr>
            <p14:xfrm>
              <a:off x="2583000" y="2212470"/>
              <a:ext cx="57960" cy="5040"/>
            </p14:xfrm>
          </p:contentPart>
        </mc:Choice>
        <mc:Fallback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0CA4E80E-5CCF-F14D-FFE2-D0D92221036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76880" y="2206350"/>
                <a:ext cx="70200" cy="1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912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F2E5C-383F-8835-03DD-418C456E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63B8CE-D696-F175-9D3E-84392EEC8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5400" b="1" dirty="0">
                <a:solidFill>
                  <a:srgbClr val="FF0000"/>
                </a:solidFill>
                <a:highlight>
                  <a:srgbClr val="FFFF00"/>
                </a:highlight>
              </a:rPr>
              <a:t>Regra de negócio</a:t>
            </a:r>
          </a:p>
          <a:p>
            <a:endParaRPr lang="pt-BR" sz="3200" dirty="0">
              <a:solidFill>
                <a:srgbClr val="FF0000"/>
              </a:solidFill>
            </a:endParaRPr>
          </a:p>
          <a:p>
            <a:r>
              <a:rPr lang="pt-BR" sz="3200" dirty="0"/>
              <a:t>Entidade (Tabela) - substantivo no singular</a:t>
            </a:r>
          </a:p>
          <a:p>
            <a:pPr lvl="1"/>
            <a:r>
              <a:rPr lang="pt-BR" sz="2800" dirty="0"/>
              <a:t>Tudo aquilo que existe a nível sistêmico.</a:t>
            </a:r>
          </a:p>
          <a:p>
            <a:endParaRPr lang="pt-BR" sz="3200" dirty="0"/>
          </a:p>
          <a:p>
            <a:r>
              <a:rPr lang="pt-BR" sz="3200" dirty="0"/>
              <a:t>Faz sentido ao negócio?</a:t>
            </a:r>
          </a:p>
          <a:p>
            <a:r>
              <a:rPr lang="pt-BR" sz="3200" dirty="0"/>
              <a:t>Tem mais de uma característica?</a:t>
            </a:r>
          </a:p>
          <a:p>
            <a:r>
              <a:rPr lang="pt-BR" sz="3200" dirty="0"/>
              <a:t>Tem mais de uma instância?</a:t>
            </a:r>
          </a:p>
        </p:txBody>
      </p:sp>
    </p:spTree>
    <p:extLst>
      <p:ext uri="{BB962C8B-B14F-4D97-AF65-F5344CB8AC3E}">
        <p14:creationId xmlns:p14="http://schemas.microsoft.com/office/powerpoint/2010/main" val="324280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isão superior de sanduíches na mesa">
            <a:extLst>
              <a:ext uri="{FF2B5EF4-FFF2-40B4-BE49-F238E27FC236}">
                <a16:creationId xmlns:a16="http://schemas.microsoft.com/office/drawing/2014/main" id="{09794C20-9548-7E6B-CB0C-2691067C52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022" r="831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7F651B-887D-5118-F2CE-1F8D6BE4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pt-BR" sz="4000"/>
              <a:t>Atividade: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3E3B4D-A16C-88B8-C670-2A6EB813E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pt-BR" sz="2000" dirty="0"/>
              <a:t>Banquinha de Hot Dog do Bigode (Eventos)</a:t>
            </a:r>
          </a:p>
          <a:p>
            <a:endParaRPr lang="pt-BR" sz="2000" dirty="0"/>
          </a:p>
          <a:p>
            <a:r>
              <a:rPr lang="pt-BR" sz="2000" dirty="0"/>
              <a:t>Sistema de </a:t>
            </a:r>
            <a:r>
              <a:rPr lang="pt-BR" sz="2000" dirty="0" err="1"/>
              <a:t>Mkt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6209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C8E2A5-2959-40E0-F841-002410CB1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"/>
            <a:ext cx="2659380" cy="6480810"/>
          </a:xfrm>
        </p:spPr>
        <p:txBody>
          <a:bodyPr/>
          <a:lstStyle/>
          <a:p>
            <a:r>
              <a:rPr lang="pt-BR" dirty="0"/>
              <a:t>Canal</a:t>
            </a:r>
          </a:p>
          <a:p>
            <a:r>
              <a:rPr lang="pt-BR" dirty="0"/>
              <a:t>Usuário</a:t>
            </a:r>
          </a:p>
          <a:p>
            <a:r>
              <a:rPr lang="pt-BR" dirty="0"/>
              <a:t>Local</a:t>
            </a:r>
          </a:p>
          <a:p>
            <a:r>
              <a:rPr lang="pt-BR" dirty="0"/>
              <a:t>Cardápio</a:t>
            </a:r>
          </a:p>
          <a:p>
            <a:r>
              <a:rPr lang="pt-BR" dirty="0"/>
              <a:t>Propaganda</a:t>
            </a:r>
          </a:p>
          <a:p>
            <a:r>
              <a:rPr lang="pt-BR" dirty="0"/>
              <a:t>Cadastro</a:t>
            </a:r>
          </a:p>
          <a:p>
            <a:r>
              <a:rPr lang="pt-BR" dirty="0"/>
              <a:t>Divulgação</a:t>
            </a:r>
          </a:p>
          <a:p>
            <a:r>
              <a:rPr lang="pt-BR" dirty="0"/>
              <a:t>Reserva</a:t>
            </a:r>
          </a:p>
          <a:p>
            <a:r>
              <a:rPr lang="pt-BR" dirty="0"/>
              <a:t>Desconto</a:t>
            </a:r>
          </a:p>
          <a:p>
            <a:r>
              <a:rPr lang="pt-BR" dirty="0"/>
              <a:t>Promoção</a:t>
            </a:r>
          </a:p>
          <a:p>
            <a:r>
              <a:rPr lang="pt-BR" dirty="0"/>
              <a:t>Delivery</a:t>
            </a:r>
          </a:p>
          <a:p>
            <a:r>
              <a:rPr lang="pt-BR" dirty="0" err="1"/>
              <a:t>QRCode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99A8499-2837-B6B7-D864-D4B75A93525B}"/>
              </a:ext>
            </a:extLst>
          </p:cNvPr>
          <p:cNvSpPr txBox="1">
            <a:spLocks/>
          </p:cNvSpPr>
          <p:nvPr/>
        </p:nvSpPr>
        <p:spPr>
          <a:xfrm>
            <a:off x="3912870" y="205740"/>
            <a:ext cx="2659380" cy="648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Email</a:t>
            </a:r>
          </a:p>
          <a:p>
            <a:r>
              <a:rPr lang="pt-BR" dirty="0"/>
              <a:t>Evento</a:t>
            </a:r>
          </a:p>
          <a:p>
            <a:r>
              <a:rPr lang="pt-BR" dirty="0"/>
              <a:t>Telefone</a:t>
            </a:r>
          </a:p>
          <a:p>
            <a:r>
              <a:rPr lang="pt-BR" dirty="0"/>
              <a:t>Notificação</a:t>
            </a:r>
          </a:p>
          <a:p>
            <a:r>
              <a:rPr lang="pt-BR" dirty="0"/>
              <a:t>Produto</a:t>
            </a:r>
          </a:p>
          <a:p>
            <a:r>
              <a:rPr lang="pt-BR" dirty="0"/>
              <a:t>Bigode</a:t>
            </a:r>
          </a:p>
          <a:p>
            <a:r>
              <a:rPr lang="pt-BR" dirty="0"/>
              <a:t>Combo</a:t>
            </a:r>
          </a:p>
          <a:p>
            <a:r>
              <a:rPr lang="pt-BR" dirty="0"/>
              <a:t>Campanha</a:t>
            </a:r>
          </a:p>
          <a:p>
            <a:r>
              <a:rPr lang="pt-BR" dirty="0"/>
              <a:t>Marketing</a:t>
            </a:r>
          </a:p>
          <a:p>
            <a:r>
              <a:rPr lang="pt-BR" dirty="0"/>
              <a:t>Influencer</a:t>
            </a:r>
          </a:p>
          <a:p>
            <a:r>
              <a:rPr lang="pt-BR" dirty="0"/>
              <a:t>Rede Social</a:t>
            </a:r>
          </a:p>
          <a:p>
            <a:r>
              <a:rPr lang="pt-BR" dirty="0"/>
              <a:t>Anuncio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D04903-770E-32C8-E6F7-B066ADB10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260" y="5455817"/>
            <a:ext cx="4292735" cy="1230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A2B8A33D-18E2-E5F0-C1F0-E36196E0B44C}"/>
              </a:ext>
            </a:extLst>
          </p:cNvPr>
          <p:cNvGrpSpPr/>
          <p:nvPr/>
        </p:nvGrpSpPr>
        <p:grpSpPr>
          <a:xfrm>
            <a:off x="834120" y="433710"/>
            <a:ext cx="1451880" cy="23400"/>
            <a:chOff x="834120" y="433710"/>
            <a:chExt cx="1451880" cy="2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238A55F1-1F21-2F35-0C0B-533F4A008287}"/>
                    </a:ext>
                  </a:extLst>
                </p14:cNvPr>
                <p14:cNvContentPartPr/>
                <p14:nvPr/>
              </p14:nvContentPartPr>
              <p14:xfrm>
                <a:off x="834120" y="433710"/>
                <a:ext cx="1109160" cy="1188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238A55F1-1F21-2F35-0C0B-533F4A00828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8000" y="427590"/>
                  <a:ext cx="11214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EE0D4D6E-C124-0F0B-CF6D-02BF71671692}"/>
                    </a:ext>
                  </a:extLst>
                </p14:cNvPr>
                <p14:cNvContentPartPr/>
                <p14:nvPr/>
              </p14:nvContentPartPr>
              <p14:xfrm>
                <a:off x="959400" y="445590"/>
                <a:ext cx="1326600" cy="1152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EE0D4D6E-C124-0F0B-CF6D-02BF716716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3280" y="439470"/>
                  <a:ext cx="133884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800FF176-B206-7ABB-B878-91A6B4729744}"/>
                  </a:ext>
                </a:extLst>
              </p14:cNvPr>
              <p14:cNvContentPartPr/>
              <p14:nvPr/>
            </p14:nvContentPartPr>
            <p14:xfrm>
              <a:off x="2399760" y="803430"/>
              <a:ext cx="396000" cy="22536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800FF176-B206-7ABB-B878-91A6B47297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3640" y="797310"/>
                <a:ext cx="4082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90157B27-E6E0-4F61-625E-AB9F11CF1394}"/>
                  </a:ext>
                </a:extLst>
              </p14:cNvPr>
              <p14:cNvContentPartPr/>
              <p14:nvPr/>
            </p14:nvContentPartPr>
            <p14:xfrm>
              <a:off x="3074040" y="1359990"/>
              <a:ext cx="361440" cy="14904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90157B27-E6E0-4F61-625E-AB9F11CF13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67920" y="1353870"/>
                <a:ext cx="3736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4B67F668-A09B-93B5-1614-F0A4ECA99843}"/>
                  </a:ext>
                </a:extLst>
              </p14:cNvPr>
              <p14:cNvContentPartPr/>
              <p14:nvPr/>
            </p14:nvContentPartPr>
            <p14:xfrm>
              <a:off x="879480" y="1999350"/>
              <a:ext cx="1894320" cy="2772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4B67F668-A09B-93B5-1614-F0A4ECA9984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3360" y="1993230"/>
                <a:ext cx="190656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E81DD1D-8781-6FA7-4952-6A1745101BC6}"/>
              </a:ext>
            </a:extLst>
          </p:cNvPr>
          <p:cNvGrpSpPr/>
          <p:nvPr/>
        </p:nvGrpSpPr>
        <p:grpSpPr>
          <a:xfrm>
            <a:off x="8877287" y="4728690"/>
            <a:ext cx="2128680" cy="600840"/>
            <a:chOff x="7541280" y="443070"/>
            <a:chExt cx="2128680" cy="60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84BAED90-6362-EC07-D5FF-1ABCF445DBC8}"/>
                    </a:ext>
                  </a:extLst>
                </p14:cNvPr>
                <p14:cNvContentPartPr/>
                <p14:nvPr/>
              </p14:nvContentPartPr>
              <p14:xfrm>
                <a:off x="7541280" y="537030"/>
                <a:ext cx="346320" cy="42444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84BAED90-6362-EC07-D5FF-1ABCF445DBC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35160" y="530910"/>
                  <a:ext cx="3585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664B4761-4123-5F85-C175-09522E7B3BCD}"/>
                    </a:ext>
                  </a:extLst>
                </p14:cNvPr>
                <p14:cNvContentPartPr/>
                <p14:nvPr/>
              </p14:nvContentPartPr>
              <p14:xfrm>
                <a:off x="7566480" y="731070"/>
                <a:ext cx="264600" cy="3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664B4761-4123-5F85-C175-09522E7B3BC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60360" y="724950"/>
                  <a:ext cx="276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CA0EFE99-1FF6-38EF-1AA0-DD9AE0B5244C}"/>
                    </a:ext>
                  </a:extLst>
                </p14:cNvPr>
                <p14:cNvContentPartPr/>
                <p14:nvPr/>
              </p14:nvContentPartPr>
              <p14:xfrm>
                <a:off x="7543800" y="537030"/>
                <a:ext cx="470880" cy="36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CA0EFE99-1FF6-38EF-1AA0-DD9AE0B5244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37680" y="530910"/>
                  <a:ext cx="483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7F99E845-3B6B-4D93-B2D8-2FB815F76058}"/>
                    </a:ext>
                  </a:extLst>
                </p14:cNvPr>
                <p14:cNvContentPartPr/>
                <p14:nvPr/>
              </p14:nvContentPartPr>
              <p14:xfrm>
                <a:off x="8583480" y="571230"/>
                <a:ext cx="70200" cy="4226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7F99E845-3B6B-4D93-B2D8-2FB815F7605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577360" y="565110"/>
                  <a:ext cx="8244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97723371-F4A9-1145-A51A-A98B9A9A4032}"/>
                    </a:ext>
                  </a:extLst>
                </p14:cNvPr>
                <p14:cNvContentPartPr/>
                <p14:nvPr/>
              </p14:nvContentPartPr>
              <p14:xfrm>
                <a:off x="8343720" y="443070"/>
                <a:ext cx="528840" cy="3355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97723371-F4A9-1145-A51A-A98B9A9A403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337600" y="436950"/>
                  <a:ext cx="5410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B9DADA3-339B-9D4B-DAB7-7AC803CF8FC2}"/>
                    </a:ext>
                  </a:extLst>
                </p14:cNvPr>
                <p14:cNvContentPartPr/>
                <p14:nvPr/>
              </p14:nvContentPartPr>
              <p14:xfrm>
                <a:off x="9209160" y="477990"/>
                <a:ext cx="460800" cy="5659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B9DADA3-339B-9D4B-DAB7-7AC803CF8FC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03040" y="471870"/>
                  <a:ext cx="473040" cy="57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6A1DCE7F-A54E-2DC9-6048-A6C74CF873EA}"/>
                  </a:ext>
                </a:extLst>
              </p14:cNvPr>
              <p14:cNvContentPartPr/>
              <p14:nvPr/>
            </p14:nvContentPartPr>
            <p14:xfrm>
              <a:off x="914040" y="2479950"/>
              <a:ext cx="2170800" cy="4752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6A1DCE7F-A54E-2DC9-6048-A6C74CF873E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07920" y="2473830"/>
                <a:ext cx="21830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61923ABE-CBF4-B025-07F1-880105CBAC76}"/>
                  </a:ext>
                </a:extLst>
              </p14:cNvPr>
              <p14:cNvContentPartPr/>
              <p14:nvPr/>
            </p14:nvContentPartPr>
            <p14:xfrm>
              <a:off x="925200" y="2994390"/>
              <a:ext cx="1805040" cy="4680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61923ABE-CBF4-B025-07F1-880105CBAC7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9080" y="2988270"/>
                <a:ext cx="18172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5FCBD321-4A0F-CD15-59B4-3B981C852EAB}"/>
                  </a:ext>
                </a:extLst>
              </p14:cNvPr>
              <p14:cNvContentPartPr/>
              <p14:nvPr/>
            </p14:nvContentPartPr>
            <p14:xfrm>
              <a:off x="845280" y="3485070"/>
              <a:ext cx="2159640" cy="10836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5FCBD321-4A0F-CD15-59B4-3B981C852EA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39160" y="3478950"/>
                <a:ext cx="21718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B34723D9-A8DD-204B-E56A-CA9AC2395301}"/>
                  </a:ext>
                </a:extLst>
              </p14:cNvPr>
              <p14:cNvContentPartPr/>
              <p14:nvPr/>
            </p14:nvContentPartPr>
            <p14:xfrm>
              <a:off x="824040" y="4033350"/>
              <a:ext cx="1679400" cy="3636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B34723D9-A8DD-204B-E56A-CA9AC239530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17920" y="4027230"/>
                <a:ext cx="16916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22AE6139-5513-927D-83C3-3C9039F44DF2}"/>
                  </a:ext>
                </a:extLst>
              </p14:cNvPr>
              <p14:cNvContentPartPr/>
              <p14:nvPr/>
            </p14:nvContentPartPr>
            <p14:xfrm>
              <a:off x="811440" y="4520070"/>
              <a:ext cx="1982520" cy="5256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22AE6139-5513-927D-83C3-3C9039F44DF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05320" y="4513950"/>
                <a:ext cx="19947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4680A26A-4D4F-12A1-B214-B1CC6B3B698E}"/>
                  </a:ext>
                </a:extLst>
              </p14:cNvPr>
              <p14:cNvContentPartPr/>
              <p14:nvPr/>
            </p14:nvContentPartPr>
            <p14:xfrm>
              <a:off x="914040" y="5029110"/>
              <a:ext cx="1857600" cy="9072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4680A26A-4D4F-12A1-B214-B1CC6B3B69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07920" y="5022990"/>
                <a:ext cx="18698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9C41A5AB-1722-68B9-55D2-F592DD28DDC2}"/>
                  </a:ext>
                </a:extLst>
              </p14:cNvPr>
              <p14:cNvContentPartPr/>
              <p14:nvPr/>
            </p14:nvContentPartPr>
            <p14:xfrm>
              <a:off x="541080" y="5391630"/>
              <a:ext cx="1950480" cy="174600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9C41A5AB-1722-68B9-55D2-F592DD28DDC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34960" y="5385510"/>
                <a:ext cx="19627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46452BAE-5266-41A3-44F0-D4634E26B871}"/>
                  </a:ext>
                </a:extLst>
              </p14:cNvPr>
              <p14:cNvContentPartPr/>
              <p14:nvPr/>
            </p14:nvContentPartPr>
            <p14:xfrm>
              <a:off x="811440" y="6056910"/>
              <a:ext cx="1851120" cy="25200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46452BAE-5266-41A3-44F0-D4634E26B87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05320" y="6050790"/>
                <a:ext cx="18633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8C6B1641-E4D7-35B8-31C1-4FCE499E206A}"/>
                  </a:ext>
                </a:extLst>
              </p14:cNvPr>
              <p14:cNvContentPartPr/>
              <p14:nvPr/>
            </p14:nvContentPartPr>
            <p14:xfrm>
              <a:off x="3908880" y="420390"/>
              <a:ext cx="1332000" cy="11016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8C6B1641-E4D7-35B8-31C1-4FCE499E206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902760" y="414270"/>
                <a:ext cx="13442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A6C2DFDF-F3B0-7176-EC59-6E5B9EF4B8BE}"/>
                  </a:ext>
                </a:extLst>
              </p14:cNvPr>
              <p14:cNvContentPartPr/>
              <p14:nvPr/>
            </p14:nvContentPartPr>
            <p14:xfrm>
              <a:off x="5360400" y="856710"/>
              <a:ext cx="384840" cy="248040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A6C2DFDF-F3B0-7176-EC59-6E5B9EF4B8B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354280" y="850590"/>
                <a:ext cx="3970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566E08DE-E88F-D08C-71B4-40A29450D7B2}"/>
                  </a:ext>
                </a:extLst>
              </p14:cNvPr>
              <p14:cNvContentPartPr/>
              <p14:nvPr/>
            </p14:nvContentPartPr>
            <p14:xfrm>
              <a:off x="4080240" y="1462950"/>
              <a:ext cx="1485000" cy="1260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566E08DE-E88F-D08C-71B4-40A29450D7B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074120" y="1456830"/>
                <a:ext cx="14972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BC0E3BC8-6566-39BF-6E79-2B6269A34C20}"/>
                  </a:ext>
                </a:extLst>
              </p14:cNvPr>
              <p14:cNvContentPartPr/>
              <p14:nvPr/>
            </p14:nvContentPartPr>
            <p14:xfrm>
              <a:off x="3954600" y="1964790"/>
              <a:ext cx="2189520" cy="2412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BC0E3BC8-6566-39BF-6E79-2B6269A34C2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48480" y="1958670"/>
                <a:ext cx="220176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7243189-9795-CDC7-2285-8B2F22F57116}"/>
              </a:ext>
            </a:extLst>
          </p:cNvPr>
          <p:cNvGrpSpPr/>
          <p:nvPr/>
        </p:nvGrpSpPr>
        <p:grpSpPr>
          <a:xfrm>
            <a:off x="1017000" y="780390"/>
            <a:ext cx="2849760" cy="660240"/>
            <a:chOff x="1017000" y="780390"/>
            <a:chExt cx="2849760" cy="66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9472D5C7-9C25-DAAA-C11C-A85C089287E2}"/>
                    </a:ext>
                  </a:extLst>
                </p14:cNvPr>
                <p14:cNvContentPartPr/>
                <p14:nvPr/>
              </p14:nvContentPartPr>
              <p14:xfrm>
                <a:off x="1017000" y="921150"/>
                <a:ext cx="2687760" cy="51948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9472D5C7-9C25-DAAA-C11C-A85C089287E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10880" y="915030"/>
                  <a:ext cx="270000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86A80FB0-6178-E463-24F8-430A94554437}"/>
                    </a:ext>
                  </a:extLst>
                </p14:cNvPr>
                <p14:cNvContentPartPr/>
                <p14:nvPr/>
              </p14:nvContentPartPr>
              <p14:xfrm>
                <a:off x="3565800" y="780390"/>
                <a:ext cx="300960" cy="27684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86A80FB0-6178-E463-24F8-430A9455443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559680" y="774270"/>
                  <a:ext cx="313200" cy="28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1B8487A5-A386-26E6-D43E-C3A3987CDB28}"/>
                  </a:ext>
                </a:extLst>
              </p14:cNvPr>
              <p14:cNvContentPartPr/>
              <p14:nvPr/>
            </p14:nvContentPartPr>
            <p14:xfrm>
              <a:off x="3977280" y="2435670"/>
              <a:ext cx="1542960" cy="77400"/>
            </p14:xfrm>
          </p:contentPart>
        </mc:Choice>
        <mc:Fallback xmlns=""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1B8487A5-A386-26E6-D43E-C3A3987CDB2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71160" y="2429550"/>
                <a:ext cx="15552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6" name="Tinta 45">
                <a:extLst>
                  <a:ext uri="{FF2B5EF4-FFF2-40B4-BE49-F238E27FC236}">
                    <a16:creationId xmlns:a16="http://schemas.microsoft.com/office/drawing/2014/main" id="{57AD3809-B9A1-9580-9FA6-C0F9781FF60B}"/>
                  </a:ext>
                </a:extLst>
              </p14:cNvPr>
              <p14:cNvContentPartPr/>
              <p14:nvPr/>
            </p14:nvContentPartPr>
            <p14:xfrm>
              <a:off x="3988800" y="2993310"/>
              <a:ext cx="1359720" cy="13680"/>
            </p14:xfrm>
          </p:contentPart>
        </mc:Choice>
        <mc:Fallback xmlns="">
          <p:pic>
            <p:nvPicPr>
              <p:cNvPr id="46" name="Tinta 45">
                <a:extLst>
                  <a:ext uri="{FF2B5EF4-FFF2-40B4-BE49-F238E27FC236}">
                    <a16:creationId xmlns:a16="http://schemas.microsoft.com/office/drawing/2014/main" id="{57AD3809-B9A1-9580-9FA6-C0F9781FF60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982680" y="2987190"/>
                <a:ext cx="13719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5503C2F8-F00D-B7CD-57FC-1B63EB06238C}"/>
                  </a:ext>
                </a:extLst>
              </p14:cNvPr>
              <p14:cNvContentPartPr/>
              <p14:nvPr/>
            </p14:nvContentPartPr>
            <p14:xfrm>
              <a:off x="3977280" y="3519990"/>
              <a:ext cx="1510560" cy="12600"/>
            </p14:xfrm>
          </p:contentPart>
        </mc:Choice>
        <mc:Fallback xmlns=""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5503C2F8-F00D-B7CD-57FC-1B63EB06238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71160" y="3513870"/>
                <a:ext cx="15228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DDDDB128-5B71-0C47-EA8D-3F0AD380F0F6}"/>
                  </a:ext>
                </a:extLst>
              </p14:cNvPr>
              <p14:cNvContentPartPr/>
              <p14:nvPr/>
            </p14:nvContentPartPr>
            <p14:xfrm>
              <a:off x="3988800" y="4000230"/>
              <a:ext cx="2063520" cy="12636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DDDDB128-5B71-0C47-EA8D-3F0AD380F0F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982680" y="3994110"/>
                <a:ext cx="20757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BA4C6039-7337-777C-47B9-52B81AE05D34}"/>
                  </a:ext>
                </a:extLst>
              </p14:cNvPr>
              <p14:cNvContentPartPr/>
              <p14:nvPr/>
            </p14:nvContentPartPr>
            <p14:xfrm>
              <a:off x="4000320" y="4457070"/>
              <a:ext cx="1848240" cy="6948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BA4C6039-7337-777C-47B9-52B81AE05D3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4200" y="4450950"/>
                <a:ext cx="1860480" cy="8172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Espaço Reservado para Conteúdo 2">
            <a:extLst>
              <a:ext uri="{FF2B5EF4-FFF2-40B4-BE49-F238E27FC236}">
                <a16:creationId xmlns:a16="http://schemas.microsoft.com/office/drawing/2014/main" id="{BFCD15A6-E9B3-0FE6-0316-56DDA42A739A}"/>
              </a:ext>
            </a:extLst>
          </p:cNvPr>
          <p:cNvSpPr txBox="1">
            <a:spLocks/>
          </p:cNvSpPr>
          <p:nvPr/>
        </p:nvSpPr>
        <p:spPr>
          <a:xfrm>
            <a:off x="6974237" y="205740"/>
            <a:ext cx="2659380" cy="4366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Parceiro</a:t>
            </a:r>
          </a:p>
          <a:p>
            <a:r>
              <a:rPr lang="pt-BR" dirty="0"/>
              <a:t>Patrocinio</a:t>
            </a:r>
          </a:p>
          <a:p>
            <a:r>
              <a:rPr lang="pt-BR" dirty="0"/>
              <a:t>Cliente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LGPD</a:t>
            </a:r>
          </a:p>
          <a:p>
            <a:pPr marL="0" indent="0">
              <a:buNone/>
            </a:pPr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9FCF34D2-C3E4-C4FB-2FF5-28C66BE3D2E8}"/>
                  </a:ext>
                </a:extLst>
              </p14:cNvPr>
              <p14:cNvContentPartPr/>
              <p14:nvPr/>
            </p14:nvContentPartPr>
            <p14:xfrm>
              <a:off x="4080240" y="5072670"/>
              <a:ext cx="1836720" cy="47880"/>
            </p14:xfrm>
          </p:contentPart>
        </mc:Choice>
        <mc:Fallback xmlns=""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9FCF34D2-C3E4-C4FB-2FF5-28C66BE3D2E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074120" y="5066550"/>
                <a:ext cx="18489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B63C1E61-032E-592A-9562-0206B7F1F94D}"/>
                  </a:ext>
                </a:extLst>
              </p14:cNvPr>
              <p14:cNvContentPartPr/>
              <p14:nvPr/>
            </p14:nvContentPartPr>
            <p14:xfrm>
              <a:off x="4011480" y="5543190"/>
              <a:ext cx="2162160" cy="10800"/>
            </p14:xfrm>
          </p:contentPart>
        </mc:Choice>
        <mc:Fallback xmlns=""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B63C1E61-032E-592A-9562-0206B7F1F94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05360" y="5537070"/>
                <a:ext cx="21744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4" name="Tinta 53">
                <a:extLst>
                  <a:ext uri="{FF2B5EF4-FFF2-40B4-BE49-F238E27FC236}">
                    <a16:creationId xmlns:a16="http://schemas.microsoft.com/office/drawing/2014/main" id="{C99BE595-4D7B-42A0-9C9A-81C751C185DC}"/>
                  </a:ext>
                </a:extLst>
              </p14:cNvPr>
              <p14:cNvContentPartPr/>
              <p14:nvPr/>
            </p14:nvContentPartPr>
            <p14:xfrm>
              <a:off x="4034520" y="6080670"/>
              <a:ext cx="1523520" cy="24480"/>
            </p14:xfrm>
          </p:contentPart>
        </mc:Choice>
        <mc:Fallback xmlns="">
          <p:pic>
            <p:nvPicPr>
              <p:cNvPr id="54" name="Tinta 53">
                <a:extLst>
                  <a:ext uri="{FF2B5EF4-FFF2-40B4-BE49-F238E27FC236}">
                    <a16:creationId xmlns:a16="http://schemas.microsoft.com/office/drawing/2014/main" id="{C99BE595-4D7B-42A0-9C9A-81C751C185D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028400" y="6074550"/>
                <a:ext cx="1535760" cy="367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C52E4577-1166-969D-1E44-38D7DDB7D5DB}"/>
              </a:ext>
            </a:extLst>
          </p:cNvPr>
          <p:cNvSpPr/>
          <p:nvPr/>
        </p:nvSpPr>
        <p:spPr>
          <a:xfrm>
            <a:off x="9361170" y="91440"/>
            <a:ext cx="2651760" cy="90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Bigode</a:t>
            </a:r>
          </a:p>
        </p:txBody>
      </p:sp>
    </p:spTree>
    <p:extLst>
      <p:ext uri="{BB962C8B-B14F-4D97-AF65-F5344CB8AC3E}">
        <p14:creationId xmlns:p14="http://schemas.microsoft.com/office/powerpoint/2010/main" val="71869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C27C2E7-755D-8271-1964-FBA6C4C28029}"/>
              </a:ext>
            </a:extLst>
          </p:cNvPr>
          <p:cNvSpPr/>
          <p:nvPr/>
        </p:nvSpPr>
        <p:spPr>
          <a:xfrm>
            <a:off x="1065450" y="1662848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D41B629-E36E-CDED-9113-7DBC1243C7FE}"/>
              </a:ext>
            </a:extLst>
          </p:cNvPr>
          <p:cNvSpPr/>
          <p:nvPr/>
        </p:nvSpPr>
        <p:spPr>
          <a:xfrm>
            <a:off x="4923844" y="2685510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Evento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4FAEB7E-3D7B-7B67-8954-746A1874B6F1}"/>
              </a:ext>
            </a:extLst>
          </p:cNvPr>
          <p:cNvSpPr/>
          <p:nvPr/>
        </p:nvSpPr>
        <p:spPr>
          <a:xfrm>
            <a:off x="4876986" y="4634108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Parceiro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BCD5CA3-9066-C296-91A5-EE6C4B38C1E6}"/>
              </a:ext>
            </a:extLst>
          </p:cNvPr>
          <p:cNvSpPr/>
          <p:nvPr/>
        </p:nvSpPr>
        <p:spPr>
          <a:xfrm>
            <a:off x="4923844" y="457847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B58D338-1158-D44F-B33E-725DA7387EB2}"/>
              </a:ext>
            </a:extLst>
          </p:cNvPr>
          <p:cNvSpPr/>
          <p:nvPr/>
        </p:nvSpPr>
        <p:spPr>
          <a:xfrm>
            <a:off x="9584584" y="2685510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Patrocinio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90317B3-FEA4-859F-DBE0-A9EC6369B8D3}"/>
              </a:ext>
            </a:extLst>
          </p:cNvPr>
          <p:cNvCxnSpPr>
            <a:stCxn id="10" idx="0"/>
            <a:endCxn id="23" idx="2"/>
          </p:cNvCxnSpPr>
          <p:nvPr/>
        </p:nvCxnSpPr>
        <p:spPr>
          <a:xfrm flipV="1">
            <a:off x="5988184" y="1201337"/>
            <a:ext cx="0" cy="14841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D1EBAFB-EF71-5D66-AC92-E317766127C1}"/>
              </a:ext>
            </a:extLst>
          </p:cNvPr>
          <p:cNvCxnSpPr>
            <a:stCxn id="17" idx="0"/>
            <a:endCxn id="10" idx="2"/>
          </p:cNvCxnSpPr>
          <p:nvPr/>
        </p:nvCxnSpPr>
        <p:spPr>
          <a:xfrm flipV="1">
            <a:off x="5941326" y="3429000"/>
            <a:ext cx="0" cy="12051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CB57939-83AC-A8EF-5742-F9BA36E03544}"/>
              </a:ext>
            </a:extLst>
          </p:cNvPr>
          <p:cNvCxnSpPr>
            <a:stCxn id="24" idx="1"/>
            <a:endCxn id="10" idx="3"/>
          </p:cNvCxnSpPr>
          <p:nvPr/>
        </p:nvCxnSpPr>
        <p:spPr>
          <a:xfrm flipH="1">
            <a:off x="7052524" y="3057255"/>
            <a:ext cx="25320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Losango 3">
            <a:extLst>
              <a:ext uri="{FF2B5EF4-FFF2-40B4-BE49-F238E27FC236}">
                <a16:creationId xmlns:a16="http://schemas.microsoft.com/office/drawing/2014/main" id="{3E0E48FC-4E47-CD5F-B81B-83FBF66FBB56}"/>
              </a:ext>
            </a:extLst>
          </p:cNvPr>
          <p:cNvSpPr/>
          <p:nvPr/>
        </p:nvSpPr>
        <p:spPr>
          <a:xfrm>
            <a:off x="5054720" y="1480508"/>
            <a:ext cx="1866927" cy="9258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Chama</a:t>
            </a:r>
          </a:p>
        </p:txBody>
      </p:sp>
      <p:sp>
        <p:nvSpPr>
          <p:cNvPr id="6" name="Losango 5">
            <a:extLst>
              <a:ext uri="{FF2B5EF4-FFF2-40B4-BE49-F238E27FC236}">
                <a16:creationId xmlns:a16="http://schemas.microsoft.com/office/drawing/2014/main" id="{9BBF5A6A-84A6-7811-8DC4-AB55C67F3055}"/>
              </a:ext>
            </a:extLst>
          </p:cNvPr>
          <p:cNvSpPr/>
          <p:nvPr/>
        </p:nvSpPr>
        <p:spPr>
          <a:xfrm>
            <a:off x="7385090" y="2594340"/>
            <a:ext cx="1866927" cy="9258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EE297E98-2CC2-7E89-0107-E7500BC88C77}"/>
              </a:ext>
            </a:extLst>
          </p:cNvPr>
          <p:cNvSpPr/>
          <p:nvPr/>
        </p:nvSpPr>
        <p:spPr>
          <a:xfrm>
            <a:off x="5007863" y="3568639"/>
            <a:ext cx="1866927" cy="9258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</p:spTree>
    <p:extLst>
      <p:ext uri="{BB962C8B-B14F-4D97-AF65-F5344CB8AC3E}">
        <p14:creationId xmlns:p14="http://schemas.microsoft.com/office/powerpoint/2010/main" val="78857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3" name="Rectangle 37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2" name="Picture 361" descr="Pêndulo de Newton de metal prateado">
            <a:extLst>
              <a:ext uri="{FF2B5EF4-FFF2-40B4-BE49-F238E27FC236}">
                <a16:creationId xmlns:a16="http://schemas.microsoft.com/office/drawing/2014/main" id="{00220560-2235-BBB5-06CC-6426239EAE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75" name="Rectangle 37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3AA961-4B10-37E4-63E0-C182C485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BR" sz="4000"/>
              <a:t>Atividade 2: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BF230-38BD-4775-EFF0-25D5665C5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pt-BR" sz="2000" dirty="0"/>
              <a:t>Consultório Odontológico</a:t>
            </a: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5775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27DDD3-35ED-C48F-3960-F628E883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30" y="91440"/>
            <a:ext cx="2830830" cy="6675120"/>
          </a:xfrm>
        </p:spPr>
        <p:txBody>
          <a:bodyPr/>
          <a:lstStyle/>
          <a:p>
            <a:r>
              <a:rPr lang="pt-BR" dirty="0"/>
              <a:t>Cliente</a:t>
            </a:r>
          </a:p>
          <a:p>
            <a:r>
              <a:rPr lang="pt-BR" dirty="0"/>
              <a:t>Usuário</a:t>
            </a:r>
          </a:p>
          <a:p>
            <a:r>
              <a:rPr lang="pt-BR" dirty="0"/>
              <a:t>Agenda</a:t>
            </a:r>
          </a:p>
          <a:p>
            <a:r>
              <a:rPr lang="pt-BR" dirty="0"/>
              <a:t>Convenio</a:t>
            </a:r>
          </a:p>
          <a:p>
            <a:r>
              <a:rPr lang="pt-BR" dirty="0"/>
              <a:t>Consulta</a:t>
            </a:r>
          </a:p>
          <a:p>
            <a:r>
              <a:rPr lang="pt-BR" dirty="0"/>
              <a:t>Equipamento</a:t>
            </a:r>
          </a:p>
          <a:p>
            <a:r>
              <a:rPr lang="pt-BR" dirty="0"/>
              <a:t>Funcionário</a:t>
            </a:r>
          </a:p>
          <a:p>
            <a:r>
              <a:rPr lang="pt-BR" dirty="0"/>
              <a:t>Local</a:t>
            </a:r>
          </a:p>
          <a:p>
            <a:r>
              <a:rPr lang="pt-BR" dirty="0"/>
              <a:t>Administração</a:t>
            </a:r>
          </a:p>
          <a:p>
            <a:r>
              <a:rPr lang="pt-BR" dirty="0"/>
              <a:t>Dentista</a:t>
            </a:r>
          </a:p>
          <a:p>
            <a:r>
              <a:rPr lang="pt-BR" dirty="0"/>
              <a:t>Parceria</a:t>
            </a:r>
          </a:p>
          <a:p>
            <a:r>
              <a:rPr lang="pt-BR" dirty="0"/>
              <a:t>MKT</a:t>
            </a:r>
          </a:p>
          <a:p>
            <a:r>
              <a:rPr lang="pt-BR" dirty="0"/>
              <a:t>Financeiro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651C1E0-ECBB-33D5-9AE0-58557CE4E539}"/>
              </a:ext>
            </a:extLst>
          </p:cNvPr>
          <p:cNvSpPr/>
          <p:nvPr/>
        </p:nvSpPr>
        <p:spPr>
          <a:xfrm>
            <a:off x="9361170" y="91440"/>
            <a:ext cx="2651760" cy="90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Dentista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A6697CE-F183-3833-A62A-D305D4E10C25}"/>
              </a:ext>
            </a:extLst>
          </p:cNvPr>
          <p:cNvSpPr txBox="1">
            <a:spLocks/>
          </p:cNvSpPr>
          <p:nvPr/>
        </p:nvSpPr>
        <p:spPr>
          <a:xfrm>
            <a:off x="3604260" y="91440"/>
            <a:ext cx="2830830" cy="6675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6B9CB57-6478-8887-973C-A6AE2717BAF4}"/>
              </a:ext>
            </a:extLst>
          </p:cNvPr>
          <p:cNvSpPr txBox="1">
            <a:spLocks/>
          </p:cNvSpPr>
          <p:nvPr/>
        </p:nvSpPr>
        <p:spPr>
          <a:xfrm>
            <a:off x="3604260" y="91440"/>
            <a:ext cx="2830830" cy="6675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Estoque</a:t>
            </a:r>
          </a:p>
          <a:p>
            <a:r>
              <a:rPr lang="pt-BR" dirty="0"/>
              <a:t>Fornecedor</a:t>
            </a:r>
          </a:p>
          <a:p>
            <a:r>
              <a:rPr lang="pt-BR" dirty="0"/>
              <a:t>Histórico</a:t>
            </a:r>
          </a:p>
          <a:p>
            <a:r>
              <a:rPr lang="pt-BR" dirty="0"/>
              <a:t>Agendamento</a:t>
            </a:r>
          </a:p>
          <a:p>
            <a:r>
              <a:rPr lang="pt-BR" dirty="0"/>
              <a:t>Serviço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F3FC32-33B4-05A7-1012-0C04C2818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260" y="5455817"/>
            <a:ext cx="4292735" cy="1230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BCA42C5E-B6B1-1E2A-C016-72039E631BD4}"/>
                  </a:ext>
                </a:extLst>
              </p14:cNvPr>
              <p14:cNvContentPartPr/>
              <p14:nvPr/>
            </p14:nvContentPartPr>
            <p14:xfrm>
              <a:off x="1896840" y="144990"/>
              <a:ext cx="459000" cy="22032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BCA42C5E-B6B1-1E2A-C016-72039E631B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0720" y="138870"/>
                <a:ext cx="4712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1C258946-C8CE-6E3D-736A-FBDC853A1B2B}"/>
                  </a:ext>
                </a:extLst>
              </p14:cNvPr>
              <p14:cNvContentPartPr/>
              <p14:nvPr/>
            </p14:nvContentPartPr>
            <p14:xfrm>
              <a:off x="397800" y="636390"/>
              <a:ext cx="303120" cy="28152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1C258946-C8CE-6E3D-736A-FBDC853A1B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680" y="630270"/>
                <a:ext cx="31536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FED1AE3C-3720-AADE-59F7-3372C9770DDC}"/>
                  </a:ext>
                </a:extLst>
              </p14:cNvPr>
              <p14:cNvContentPartPr/>
              <p14:nvPr/>
            </p14:nvContentPartPr>
            <p14:xfrm>
              <a:off x="329400" y="3268710"/>
              <a:ext cx="319320" cy="25344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FED1AE3C-3720-AADE-59F7-3372C9770D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3280" y="3262590"/>
                <a:ext cx="3315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3E7E4997-6A1F-2EF4-162B-A2320FEC44F1}"/>
                  </a:ext>
                </a:extLst>
              </p14:cNvPr>
              <p14:cNvContentPartPr/>
              <p14:nvPr/>
            </p14:nvContentPartPr>
            <p14:xfrm>
              <a:off x="284040" y="3312630"/>
              <a:ext cx="2268720" cy="17460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3E7E4997-6A1F-2EF4-162B-A2320FEC44F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7920" y="3306510"/>
                <a:ext cx="22809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9D33618D-A1A2-F507-2730-79C04D37FFEF}"/>
                  </a:ext>
                </a:extLst>
              </p14:cNvPr>
              <p14:cNvContentPartPr/>
              <p14:nvPr/>
            </p14:nvContentPartPr>
            <p14:xfrm>
              <a:off x="2045520" y="708030"/>
              <a:ext cx="589680" cy="20520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9D33618D-A1A2-F507-2730-79C04D37FFE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39400" y="701910"/>
                <a:ext cx="6019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E9DEF446-C819-D343-B36F-AE14C9AB6B95}"/>
                  </a:ext>
                </a:extLst>
              </p14:cNvPr>
              <p14:cNvContentPartPr/>
              <p14:nvPr/>
            </p14:nvContentPartPr>
            <p14:xfrm>
              <a:off x="2068560" y="1215630"/>
              <a:ext cx="336240" cy="21852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E9DEF446-C819-D343-B36F-AE14C9AB6B9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62440" y="1209510"/>
                <a:ext cx="3484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4EF1D924-E0B5-56F3-D9BA-A732B32DEDB3}"/>
                  </a:ext>
                </a:extLst>
              </p14:cNvPr>
              <p14:cNvContentPartPr/>
              <p14:nvPr/>
            </p14:nvContentPartPr>
            <p14:xfrm>
              <a:off x="342720" y="1805310"/>
              <a:ext cx="2072880" cy="651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4EF1D924-E0B5-56F3-D9BA-A732B32DEDB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6600" y="1799190"/>
                <a:ext cx="20851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7E1C5F4D-10A6-C519-7930-A3587FE4D954}"/>
                  </a:ext>
                </a:extLst>
              </p14:cNvPr>
              <p14:cNvContentPartPr/>
              <p14:nvPr/>
            </p14:nvContentPartPr>
            <p14:xfrm>
              <a:off x="434160" y="2331270"/>
              <a:ext cx="1740960" cy="13860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7E1C5F4D-10A6-C519-7930-A3587FE4D95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8040" y="2325150"/>
                <a:ext cx="17532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AB1AC8DC-2F95-4FF3-D2B4-255456FA8D30}"/>
                  </a:ext>
                </a:extLst>
              </p14:cNvPr>
              <p14:cNvContentPartPr/>
              <p14:nvPr/>
            </p14:nvContentPartPr>
            <p14:xfrm>
              <a:off x="3680280" y="1780470"/>
              <a:ext cx="2529360" cy="12168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AB1AC8DC-2F95-4FF3-D2B4-255456FA8D3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74160" y="1774350"/>
                <a:ext cx="25416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B4995335-F642-1631-11D6-A30721A90253}"/>
                  </a:ext>
                </a:extLst>
              </p14:cNvPr>
              <p14:cNvContentPartPr/>
              <p14:nvPr/>
            </p14:nvContentPartPr>
            <p14:xfrm>
              <a:off x="491040" y="2834550"/>
              <a:ext cx="2445480" cy="12060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B4995335-F642-1631-11D6-A30721A9025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4920" y="2828430"/>
                <a:ext cx="24577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AE79D0F7-F32D-046D-30C4-84626A928B1C}"/>
                  </a:ext>
                </a:extLst>
              </p14:cNvPr>
              <p14:cNvContentPartPr/>
              <p14:nvPr/>
            </p14:nvContentPartPr>
            <p14:xfrm>
              <a:off x="468360" y="3840390"/>
              <a:ext cx="1222920" cy="4752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AE79D0F7-F32D-046D-30C4-84626A928B1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2240" y="3834270"/>
                <a:ext cx="12351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EB817090-053E-488A-B19B-EA6C0D4F0B9D}"/>
                  </a:ext>
                </a:extLst>
              </p14:cNvPr>
              <p14:cNvContentPartPr/>
              <p14:nvPr/>
            </p14:nvContentPartPr>
            <p14:xfrm>
              <a:off x="617040" y="4422870"/>
              <a:ext cx="2603520" cy="1296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EB817090-053E-488A-B19B-EA6C0D4F0B9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10920" y="4416750"/>
                <a:ext cx="26157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FE155C20-D32C-2AFD-719E-9063FB6A9C3C}"/>
                  </a:ext>
                </a:extLst>
              </p14:cNvPr>
              <p14:cNvContentPartPr/>
              <p14:nvPr/>
            </p14:nvContentPartPr>
            <p14:xfrm>
              <a:off x="2319840" y="4765950"/>
              <a:ext cx="379080" cy="21672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FE155C20-D32C-2AFD-719E-9063FB6A9C3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313720" y="4759830"/>
                <a:ext cx="3913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BFE39A26-8E2A-54F4-F84B-D6D683B68E57}"/>
                  </a:ext>
                </a:extLst>
              </p14:cNvPr>
              <p14:cNvContentPartPr/>
              <p14:nvPr/>
            </p14:nvContentPartPr>
            <p14:xfrm>
              <a:off x="2114280" y="5349870"/>
              <a:ext cx="335520" cy="21636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BFE39A26-8E2A-54F4-F84B-D6D683B68E5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08160" y="5343750"/>
                <a:ext cx="3477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61F028A1-6599-5EAE-AD95-8056A344F4CF}"/>
                  </a:ext>
                </a:extLst>
              </p14:cNvPr>
              <p14:cNvContentPartPr/>
              <p14:nvPr/>
            </p14:nvContentPartPr>
            <p14:xfrm>
              <a:off x="502560" y="5895270"/>
              <a:ext cx="1117800" cy="4824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61F028A1-6599-5EAE-AD95-8056A344F4C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96440" y="5889150"/>
                <a:ext cx="1130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E9426237-6899-4E89-27E1-C16A720E237D}"/>
                  </a:ext>
                </a:extLst>
              </p14:cNvPr>
              <p14:cNvContentPartPr/>
              <p14:nvPr/>
            </p14:nvContentPartPr>
            <p14:xfrm>
              <a:off x="525240" y="6422670"/>
              <a:ext cx="1873800" cy="3780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E9426237-6899-4E89-27E1-C16A720E237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19120" y="6416550"/>
                <a:ext cx="18860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F93A58C8-6A5B-8314-2100-6B8A692C0D06}"/>
                  </a:ext>
                </a:extLst>
              </p14:cNvPr>
              <p14:cNvContentPartPr/>
              <p14:nvPr/>
            </p14:nvContentPartPr>
            <p14:xfrm>
              <a:off x="5188680" y="2331270"/>
              <a:ext cx="804240" cy="26568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F93A58C8-6A5B-8314-2100-6B8A692C0D0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182560" y="2325150"/>
                <a:ext cx="8164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F56C2F09-2CBD-C929-38F9-B9B600A8B1A3}"/>
                  </a:ext>
                </a:extLst>
              </p14:cNvPr>
              <p14:cNvContentPartPr/>
              <p14:nvPr/>
            </p14:nvContentPartPr>
            <p14:xfrm>
              <a:off x="3657240" y="285390"/>
              <a:ext cx="1703880" cy="5796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F56C2F09-2CBD-C929-38F9-B9B600A8B1A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651120" y="279270"/>
                <a:ext cx="17161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96AD8C28-D306-CAA6-68AA-20A3BEF01753}"/>
                  </a:ext>
                </a:extLst>
              </p14:cNvPr>
              <p14:cNvContentPartPr/>
              <p14:nvPr/>
            </p14:nvContentPartPr>
            <p14:xfrm>
              <a:off x="525240" y="5348430"/>
              <a:ext cx="1825920" cy="23436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96AD8C28-D306-CAA6-68AA-20A3BEF0175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9120" y="5342310"/>
                <a:ext cx="18381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3DF61841-56DD-27B4-DF7C-E80835D5FB4A}"/>
                  </a:ext>
                </a:extLst>
              </p14:cNvPr>
              <p14:cNvContentPartPr/>
              <p14:nvPr/>
            </p14:nvContentPartPr>
            <p14:xfrm>
              <a:off x="5840280" y="742590"/>
              <a:ext cx="658080" cy="23976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3DF61841-56DD-27B4-DF7C-E80835D5FB4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834160" y="736470"/>
                <a:ext cx="6703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7268B628-BFD6-75D1-DED1-AC5B853E2037}"/>
                  </a:ext>
                </a:extLst>
              </p14:cNvPr>
              <p14:cNvContentPartPr/>
              <p14:nvPr/>
            </p14:nvContentPartPr>
            <p14:xfrm>
              <a:off x="5509080" y="1232910"/>
              <a:ext cx="479880" cy="20124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7268B628-BFD6-75D1-DED1-AC5B853E203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502960" y="1226790"/>
                <a:ext cx="492120" cy="2134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895E31E7-AC2F-CF7A-2C7E-6788FD9A7AED}"/>
              </a:ext>
            </a:extLst>
          </p:cNvPr>
          <p:cNvSpPr txBox="1"/>
          <p:nvPr/>
        </p:nvSpPr>
        <p:spPr>
          <a:xfrm>
            <a:off x="9275290" y="1939487"/>
            <a:ext cx="13326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</a:t>
            </a:r>
          </a:p>
          <a:p>
            <a:r>
              <a:rPr lang="pt-BR" dirty="0"/>
              <a:t>Usuário</a:t>
            </a:r>
          </a:p>
          <a:p>
            <a:r>
              <a:rPr lang="pt-BR" dirty="0"/>
              <a:t>Agenda</a:t>
            </a:r>
          </a:p>
          <a:p>
            <a:r>
              <a:rPr lang="pt-BR" dirty="0"/>
              <a:t>Dentista</a:t>
            </a:r>
          </a:p>
          <a:p>
            <a:r>
              <a:rPr lang="pt-BR" dirty="0"/>
              <a:t>Fornecedor</a:t>
            </a:r>
          </a:p>
          <a:p>
            <a:r>
              <a:rPr lang="pt-BR" dirty="0"/>
              <a:t>Histórico</a:t>
            </a:r>
          </a:p>
          <a:p>
            <a:r>
              <a:rPr lang="pt-BR" dirty="0"/>
              <a:t>Serviço</a:t>
            </a:r>
          </a:p>
        </p:txBody>
      </p:sp>
    </p:spTree>
    <p:extLst>
      <p:ext uri="{BB962C8B-B14F-4D97-AF65-F5344CB8AC3E}">
        <p14:creationId xmlns:p14="http://schemas.microsoft.com/office/powerpoint/2010/main" val="338632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5FC3C211-F738-2D49-A8D9-39CC6435E136}"/>
              </a:ext>
            </a:extLst>
          </p:cNvPr>
          <p:cNvGrpSpPr/>
          <p:nvPr/>
        </p:nvGrpSpPr>
        <p:grpSpPr>
          <a:xfrm>
            <a:off x="8808720" y="119070"/>
            <a:ext cx="3211830" cy="1676013"/>
            <a:chOff x="8980170" y="4896810"/>
            <a:chExt cx="3211830" cy="1676013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85F65AE-6AE4-F103-58C5-6AFBEEC42995}"/>
                </a:ext>
              </a:extLst>
            </p:cNvPr>
            <p:cNvSpPr/>
            <p:nvPr/>
          </p:nvSpPr>
          <p:spPr>
            <a:xfrm>
              <a:off x="8980170" y="4896810"/>
              <a:ext cx="3211830" cy="10287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/>
                <a:t>DER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7F1B9BA-2811-9CE4-501D-1D71BD5E3929}"/>
                </a:ext>
              </a:extLst>
            </p:cNvPr>
            <p:cNvSpPr/>
            <p:nvPr/>
          </p:nvSpPr>
          <p:spPr>
            <a:xfrm>
              <a:off x="9260205" y="5669853"/>
              <a:ext cx="2651760" cy="9029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/>
                <a:t>Dentista</a:t>
              </a:r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11B3DEE1-A24F-E15A-615C-2DB7D22E2FB5}"/>
              </a:ext>
            </a:extLst>
          </p:cNvPr>
          <p:cNvSpPr/>
          <p:nvPr/>
        </p:nvSpPr>
        <p:spPr>
          <a:xfrm>
            <a:off x="4991075" y="5175730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Cliente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07838B7-19C1-A91B-F392-FA457D3830C3}"/>
              </a:ext>
            </a:extLst>
          </p:cNvPr>
          <p:cNvSpPr/>
          <p:nvPr/>
        </p:nvSpPr>
        <p:spPr>
          <a:xfrm>
            <a:off x="452382" y="5174708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Usuário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8DA7814-3BB4-6C5F-6A27-72B056B7567B}"/>
              </a:ext>
            </a:extLst>
          </p:cNvPr>
          <p:cNvSpPr/>
          <p:nvPr/>
        </p:nvSpPr>
        <p:spPr>
          <a:xfrm>
            <a:off x="4994909" y="3052321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Agenda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CE5EA9A-A603-7A84-453F-7B59F3D1F417}"/>
              </a:ext>
            </a:extLst>
          </p:cNvPr>
          <p:cNvSpPr/>
          <p:nvPr/>
        </p:nvSpPr>
        <p:spPr>
          <a:xfrm>
            <a:off x="452382" y="3052321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Dentista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33C9B2B-CF44-954F-ADB0-56CB02D060AA}"/>
              </a:ext>
            </a:extLst>
          </p:cNvPr>
          <p:cNvSpPr/>
          <p:nvPr/>
        </p:nvSpPr>
        <p:spPr>
          <a:xfrm>
            <a:off x="790489" y="119070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Fornecedor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AE37509-8506-870C-67A6-2B523D72263E}"/>
              </a:ext>
            </a:extLst>
          </p:cNvPr>
          <p:cNvSpPr/>
          <p:nvPr/>
        </p:nvSpPr>
        <p:spPr>
          <a:xfrm>
            <a:off x="9288780" y="3067546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Histórico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D5BAF30-F4B7-7C72-5826-684ABBAB096F}"/>
              </a:ext>
            </a:extLst>
          </p:cNvPr>
          <p:cNvSpPr/>
          <p:nvPr/>
        </p:nvSpPr>
        <p:spPr>
          <a:xfrm>
            <a:off x="4991072" y="923770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Serviço</a:t>
            </a:r>
            <a:endParaRPr lang="pt-BR" dirty="0"/>
          </a:p>
        </p:txBody>
      </p:sp>
      <p:sp>
        <p:nvSpPr>
          <p:cNvPr id="16" name="Losango 15">
            <a:extLst>
              <a:ext uri="{FF2B5EF4-FFF2-40B4-BE49-F238E27FC236}">
                <a16:creationId xmlns:a16="http://schemas.microsoft.com/office/drawing/2014/main" id="{EFB76B82-C23C-CFC3-6FB5-A1822C4B6404}"/>
              </a:ext>
            </a:extLst>
          </p:cNvPr>
          <p:cNvSpPr/>
          <p:nvPr/>
        </p:nvSpPr>
        <p:spPr>
          <a:xfrm>
            <a:off x="4991073" y="4051780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Esta</a:t>
            </a:r>
          </a:p>
        </p:txBody>
      </p:sp>
      <p:sp>
        <p:nvSpPr>
          <p:cNvPr id="17" name="Losango 16">
            <a:extLst>
              <a:ext uri="{FF2B5EF4-FFF2-40B4-BE49-F238E27FC236}">
                <a16:creationId xmlns:a16="http://schemas.microsoft.com/office/drawing/2014/main" id="{C02FD746-264E-D68A-E89E-81CADAB61353}"/>
              </a:ext>
            </a:extLst>
          </p:cNvPr>
          <p:cNvSpPr/>
          <p:nvPr/>
        </p:nvSpPr>
        <p:spPr>
          <a:xfrm>
            <a:off x="2723645" y="2969167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20" name="Losango 19">
            <a:extLst>
              <a:ext uri="{FF2B5EF4-FFF2-40B4-BE49-F238E27FC236}">
                <a16:creationId xmlns:a16="http://schemas.microsoft.com/office/drawing/2014/main" id="{86DF781B-303C-AEE3-A449-E042A18F5422}"/>
              </a:ext>
            </a:extLst>
          </p:cNvPr>
          <p:cNvSpPr/>
          <p:nvPr/>
        </p:nvSpPr>
        <p:spPr>
          <a:xfrm>
            <a:off x="4991074" y="1915609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21" name="Losango 20">
            <a:extLst>
              <a:ext uri="{FF2B5EF4-FFF2-40B4-BE49-F238E27FC236}">
                <a16:creationId xmlns:a16="http://schemas.microsoft.com/office/drawing/2014/main" id="{76CC1DB3-D080-F43E-2582-30D00C3906D9}"/>
              </a:ext>
            </a:extLst>
          </p:cNvPr>
          <p:cNvSpPr/>
          <p:nvPr/>
        </p:nvSpPr>
        <p:spPr>
          <a:xfrm>
            <a:off x="7141844" y="2984392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Gera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47E56A9-9A13-5ED5-4964-0E5893968FFE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2319309" y="3432082"/>
            <a:ext cx="4043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BBD5AB7-1FBC-ABE9-0DBF-C0DD3D77CC84}"/>
              </a:ext>
            </a:extLst>
          </p:cNvPr>
          <p:cNvCxnSpPr>
            <a:stCxn id="17" idx="3"/>
            <a:endCxn id="11" idx="1"/>
          </p:cNvCxnSpPr>
          <p:nvPr/>
        </p:nvCxnSpPr>
        <p:spPr>
          <a:xfrm>
            <a:off x="4590572" y="3432082"/>
            <a:ext cx="4043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1E6724C-0900-07B3-E1CB-B620D46769F8}"/>
              </a:ext>
            </a:extLst>
          </p:cNvPr>
          <p:cNvCxnSpPr>
            <a:stCxn id="20" idx="0"/>
            <a:endCxn id="15" idx="2"/>
          </p:cNvCxnSpPr>
          <p:nvPr/>
        </p:nvCxnSpPr>
        <p:spPr>
          <a:xfrm flipH="1" flipV="1">
            <a:off x="5924536" y="1683292"/>
            <a:ext cx="2" cy="232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5813AEB7-6FC1-31B5-FC33-9DD58A5EC70F}"/>
              </a:ext>
            </a:extLst>
          </p:cNvPr>
          <p:cNvCxnSpPr>
            <a:stCxn id="11" idx="0"/>
            <a:endCxn id="20" idx="2"/>
          </p:cNvCxnSpPr>
          <p:nvPr/>
        </p:nvCxnSpPr>
        <p:spPr>
          <a:xfrm flipH="1" flipV="1">
            <a:off x="5924538" y="2841439"/>
            <a:ext cx="3835" cy="2108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8582292-377D-3E90-8560-05FF97434F37}"/>
              </a:ext>
            </a:extLst>
          </p:cNvPr>
          <p:cNvCxnSpPr>
            <a:stCxn id="16" idx="0"/>
            <a:endCxn id="11" idx="2"/>
          </p:cNvCxnSpPr>
          <p:nvPr/>
        </p:nvCxnSpPr>
        <p:spPr>
          <a:xfrm flipV="1">
            <a:off x="5924537" y="3811843"/>
            <a:ext cx="3836" cy="239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3BDE83C-1A60-A685-80C3-5944BE2D5110}"/>
              </a:ext>
            </a:extLst>
          </p:cNvPr>
          <p:cNvCxnSpPr>
            <a:stCxn id="9" idx="0"/>
            <a:endCxn id="16" idx="2"/>
          </p:cNvCxnSpPr>
          <p:nvPr/>
        </p:nvCxnSpPr>
        <p:spPr>
          <a:xfrm flipH="1" flipV="1">
            <a:off x="5924537" y="4977610"/>
            <a:ext cx="2" cy="1981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1BDACCE-3131-9576-DF8B-2BE6E3EE12CA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6861836" y="3432082"/>
            <a:ext cx="280008" cy="15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6D85044F-11F7-D694-842F-E3F7AB561C52}"/>
              </a:ext>
            </a:extLst>
          </p:cNvPr>
          <p:cNvCxnSpPr>
            <a:stCxn id="21" idx="3"/>
            <a:endCxn id="14" idx="1"/>
          </p:cNvCxnSpPr>
          <p:nvPr/>
        </p:nvCxnSpPr>
        <p:spPr>
          <a:xfrm>
            <a:off x="9008771" y="3447307"/>
            <a:ext cx="2800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Losango 40">
            <a:extLst>
              <a:ext uri="{FF2B5EF4-FFF2-40B4-BE49-F238E27FC236}">
                <a16:creationId xmlns:a16="http://schemas.microsoft.com/office/drawing/2014/main" id="{11F55D7D-5441-C7A4-F416-39324F966765}"/>
              </a:ext>
            </a:extLst>
          </p:cNvPr>
          <p:cNvSpPr/>
          <p:nvPr/>
        </p:nvSpPr>
        <p:spPr>
          <a:xfrm>
            <a:off x="2657416" y="840616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Faz</a:t>
            </a:r>
          </a:p>
        </p:txBody>
      </p: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3114BC3F-76F7-C23D-8C16-E25323E6E806}"/>
              </a:ext>
            </a:extLst>
          </p:cNvPr>
          <p:cNvCxnSpPr>
            <a:stCxn id="41" idx="1"/>
            <a:endCxn id="12" idx="0"/>
          </p:cNvCxnSpPr>
          <p:nvPr/>
        </p:nvCxnSpPr>
        <p:spPr>
          <a:xfrm rot="10800000" flipV="1">
            <a:off x="1385846" y="1303531"/>
            <a:ext cx="1271570" cy="174879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4DFB470C-E479-D91F-D568-2A3185D92A05}"/>
              </a:ext>
            </a:extLst>
          </p:cNvPr>
          <p:cNvCxnSpPr>
            <a:stCxn id="41" idx="3"/>
            <a:endCxn id="15" idx="1"/>
          </p:cNvCxnSpPr>
          <p:nvPr/>
        </p:nvCxnSpPr>
        <p:spPr>
          <a:xfrm>
            <a:off x="4524343" y="1303531"/>
            <a:ext cx="4667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Losango 65">
            <a:extLst>
              <a:ext uri="{FF2B5EF4-FFF2-40B4-BE49-F238E27FC236}">
                <a16:creationId xmlns:a16="http://schemas.microsoft.com/office/drawing/2014/main" id="{FB3697AA-3D08-7F41-5DF1-5E28A3837441}"/>
              </a:ext>
            </a:extLst>
          </p:cNvPr>
          <p:cNvSpPr/>
          <p:nvPr/>
        </p:nvSpPr>
        <p:spPr>
          <a:xfrm>
            <a:off x="7308547" y="5116474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B53FEA34-491F-6FE3-7691-C101E94C70CA}"/>
              </a:ext>
            </a:extLst>
          </p:cNvPr>
          <p:cNvCxnSpPr>
            <a:stCxn id="66" idx="3"/>
            <a:endCxn id="14" idx="2"/>
          </p:cNvCxnSpPr>
          <p:nvPr/>
        </p:nvCxnSpPr>
        <p:spPr>
          <a:xfrm flipV="1">
            <a:off x="9175474" y="3827068"/>
            <a:ext cx="1046770" cy="175232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119C706E-B6A1-B6BD-00A9-33AB9F206D11}"/>
              </a:ext>
            </a:extLst>
          </p:cNvPr>
          <p:cNvCxnSpPr>
            <a:stCxn id="66" idx="1"/>
            <a:endCxn id="9" idx="3"/>
          </p:cNvCxnSpPr>
          <p:nvPr/>
        </p:nvCxnSpPr>
        <p:spPr>
          <a:xfrm flipH="1" flipV="1">
            <a:off x="6858002" y="5555491"/>
            <a:ext cx="450545" cy="238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Losango 74">
            <a:extLst>
              <a:ext uri="{FF2B5EF4-FFF2-40B4-BE49-F238E27FC236}">
                <a16:creationId xmlns:a16="http://schemas.microsoft.com/office/drawing/2014/main" id="{33055C2B-A046-3B13-E428-C2487F679DB0}"/>
              </a:ext>
            </a:extLst>
          </p:cNvPr>
          <p:cNvSpPr/>
          <p:nvPr/>
        </p:nvSpPr>
        <p:spPr>
          <a:xfrm>
            <a:off x="2657414" y="4051780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Faz</a:t>
            </a:r>
          </a:p>
        </p:txBody>
      </p: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9345ED47-29C1-8B5E-6142-1120B53C75CC}"/>
              </a:ext>
            </a:extLst>
          </p:cNvPr>
          <p:cNvCxnSpPr>
            <a:endCxn id="75" idx="1"/>
          </p:cNvCxnSpPr>
          <p:nvPr/>
        </p:nvCxnSpPr>
        <p:spPr>
          <a:xfrm flipV="1">
            <a:off x="2254996" y="4514695"/>
            <a:ext cx="402418" cy="660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BD42B9C2-D5ED-5E5B-B070-8F2AC65EAB95}"/>
              </a:ext>
            </a:extLst>
          </p:cNvPr>
          <p:cNvCxnSpPr>
            <a:stCxn id="75" idx="3"/>
          </p:cNvCxnSpPr>
          <p:nvPr/>
        </p:nvCxnSpPr>
        <p:spPr>
          <a:xfrm flipV="1">
            <a:off x="4524341" y="3791685"/>
            <a:ext cx="466731" cy="7230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037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2E58F09A-F7E8-769E-058B-5EC2EAEDC232}"/>
              </a:ext>
            </a:extLst>
          </p:cNvPr>
          <p:cNvSpPr/>
          <p:nvPr/>
        </p:nvSpPr>
        <p:spPr>
          <a:xfrm>
            <a:off x="3497580" y="737235"/>
            <a:ext cx="5383530" cy="5383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30FA1DC-4B1C-AD34-DA1C-C9489AB245BF}"/>
              </a:ext>
            </a:extLst>
          </p:cNvPr>
          <p:cNvGrpSpPr/>
          <p:nvPr/>
        </p:nvGrpSpPr>
        <p:grpSpPr>
          <a:xfrm>
            <a:off x="1119600" y="251190"/>
            <a:ext cx="9168840" cy="6657840"/>
            <a:chOff x="1119600" y="251190"/>
            <a:chExt cx="9168840" cy="66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D4AD5E0E-A4F4-EBB9-02FA-D09B1538B11D}"/>
                    </a:ext>
                  </a:extLst>
                </p14:cNvPr>
                <p14:cNvContentPartPr/>
                <p14:nvPr/>
              </p14:nvContentPartPr>
              <p14:xfrm>
                <a:off x="6480360" y="251190"/>
                <a:ext cx="360" cy="651780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D4AD5E0E-A4F4-EBB9-02FA-D09B1538B11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74240" y="245070"/>
                  <a:ext cx="12600" cy="65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1FBF74DF-6CC5-E78F-165F-2DF7F3710503}"/>
                    </a:ext>
                  </a:extLst>
                </p14:cNvPr>
                <p14:cNvContentPartPr/>
                <p14:nvPr/>
              </p14:nvContentPartPr>
              <p14:xfrm>
                <a:off x="1119600" y="3325590"/>
                <a:ext cx="9168840" cy="16236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1FBF74DF-6CC5-E78F-165F-2DF7F371050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13480" y="3319470"/>
                  <a:ext cx="91810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6058CE3E-19E1-BA9F-D167-118458EEC822}"/>
                    </a:ext>
                  </a:extLst>
                </p14:cNvPr>
                <p14:cNvContentPartPr/>
                <p14:nvPr/>
              </p14:nvContentPartPr>
              <p14:xfrm>
                <a:off x="2830680" y="971190"/>
                <a:ext cx="6701760" cy="502956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6058CE3E-19E1-BA9F-D167-118458EEC82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24560" y="965070"/>
                  <a:ext cx="6714000" cy="50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6B153A17-3BF1-433B-4370-0882FC7B67E4}"/>
                    </a:ext>
                  </a:extLst>
                </p14:cNvPr>
                <p14:cNvContentPartPr/>
                <p14:nvPr/>
              </p14:nvContentPartPr>
              <p14:xfrm>
                <a:off x="3554640" y="925470"/>
                <a:ext cx="5420520" cy="489888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6B153A17-3BF1-433B-4370-0882FC7B67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8520" y="919350"/>
                  <a:ext cx="5432760" cy="49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809D2B8A-EE87-C035-5CDC-DA12734C80C9}"/>
                    </a:ext>
                  </a:extLst>
                </p14:cNvPr>
                <p14:cNvContentPartPr/>
                <p14:nvPr/>
              </p14:nvContentPartPr>
              <p14:xfrm>
                <a:off x="5064480" y="456750"/>
                <a:ext cx="3805560" cy="600660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809D2B8A-EE87-C035-5CDC-DA12734C80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58360" y="450630"/>
                  <a:ext cx="3817800" cy="60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25F4FE29-E3C4-3A33-966F-7F3EEA40804D}"/>
                    </a:ext>
                  </a:extLst>
                </p14:cNvPr>
                <p14:cNvContentPartPr/>
                <p14:nvPr/>
              </p14:nvContentPartPr>
              <p14:xfrm>
                <a:off x="2285640" y="1634310"/>
                <a:ext cx="7509240" cy="307044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25F4FE29-E3C4-3A33-966F-7F3EEA4080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79520" y="1628190"/>
                  <a:ext cx="7521480" cy="30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A216AFB9-EEBE-EF1D-FCBA-1DE0C3332B5D}"/>
                    </a:ext>
                  </a:extLst>
                </p14:cNvPr>
                <p14:cNvContentPartPr/>
                <p14:nvPr/>
              </p14:nvContentPartPr>
              <p14:xfrm>
                <a:off x="2488680" y="2011590"/>
                <a:ext cx="7455600" cy="25203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A216AFB9-EEBE-EF1D-FCBA-1DE0C3332B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82560" y="2005470"/>
                  <a:ext cx="7467840" cy="25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599CC83C-9D37-7CB1-85B8-4652113BDE7A}"/>
                    </a:ext>
                  </a:extLst>
                </p14:cNvPr>
                <p14:cNvContentPartPr/>
                <p14:nvPr/>
              </p14:nvContentPartPr>
              <p14:xfrm>
                <a:off x="5268600" y="456750"/>
                <a:ext cx="2319840" cy="645228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599CC83C-9D37-7CB1-85B8-4652113BDE7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62480" y="450630"/>
                  <a:ext cx="2332080" cy="646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35018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208</Words>
  <Application>Microsoft Office PowerPoint</Application>
  <PresentationFormat>Widescreen</PresentationFormat>
  <Paragraphs>151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do Office</vt:lpstr>
      <vt:lpstr>Banco de dados</vt:lpstr>
      <vt:lpstr>Banco de dados</vt:lpstr>
      <vt:lpstr>Atividade:</vt:lpstr>
      <vt:lpstr>Apresentação do PowerPoint</vt:lpstr>
      <vt:lpstr>Apresentação do PowerPoint</vt:lpstr>
      <vt:lpstr>Atividade 2: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LUIZ HOLUBOSKI JUNIOR</dc:creator>
  <cp:lastModifiedBy>PEDRO LUIZ HOLUBOSKI JUNIOR</cp:lastModifiedBy>
  <cp:revision>8</cp:revision>
  <dcterms:created xsi:type="dcterms:W3CDTF">2024-08-12T22:51:34Z</dcterms:created>
  <dcterms:modified xsi:type="dcterms:W3CDTF">2024-08-15T23:10:32Z</dcterms:modified>
</cp:coreProperties>
</file>