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 24575,'2'-2'0,"10"-5"0,34 4 0,-25 2 0,286-5 0,2232-7-1489,-2420 13 1613,-85 0-6950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1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0 578 24575,'1'-7'0,"0"-1"0,1 0 0,0 0 0,0 1 0,0-1 0,1 1 0,0 0 0,0 0 0,1 0 0,0 0 0,8-10 0,9-10 0,32-32 0,-49 54 0,50-49 0,2 1 0,3 4 0,1 2 0,3 2 0,86-46 0,-131 82 0,2 1 0,-1 1 0,1 1 0,0 0 0,1 1 0,-1 2 0,34-3 0,150 8 0,-94 3 0,-75-5 0,0 1 0,0 2 0,48 10 0,-73-11 0,0 1 0,0 0 0,-1 1 0,1 0 0,-1 0 0,0 1 0,0 0 0,0 1 0,-1 0 0,0 0 0,0 1 0,-1 0 0,0 0 0,0 1 0,0 0 0,6 11 0,-3-1 0,-1 1 0,0 0 0,-1 1 0,-2 0 0,0 0 0,-1 1 0,0-1 0,-2 1 0,0 23 0,0 29 0,-10 91 0,6-147 0,0-6 0,-1 1 0,0-1 0,0 0 0,-1 1 0,0-1 0,-1 0 0,-1-1 0,1 1 0,-2-1 0,1 0 0,-1 0 0,-12 14 0,6-11 0,1-2 0,-2 1 0,1-1 0,-2-1 0,1 0 0,-1-1 0,-30 14 0,8-9 0,0-1 0,-1-1 0,-1-2 0,1-2 0,-2-2 0,-70 4 0,-15-9-1365,72-1-5461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3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132 24575,'-33'-2'0,"1"-2"0,-1-1 0,1-2 0,-55-18 0,2 1 0,-5 3 0,-2 5 0,1 3 0,-2 5 0,-94 3 0,142 5 0,13-1 0,-1 1 0,1 2 0,-52 10 0,75-10 0,0 1 0,-1 0 0,1 0 0,0 1 0,1 1 0,-1-1 0,1 1 0,0 0 0,0 1 0,0 0 0,1 1 0,0-1 0,0 1 0,0 0 0,1 1 0,-7 11 0,4-4 0,2 0 0,0 0 0,0 1 0,1-1 0,1 1 0,1 0 0,1 1 0,0-1 0,1 1 0,0 0 0,1-1 0,4 33 0,-2-34 0,1-1 0,1 0 0,0 0 0,1 0 0,1 0 0,0-1 0,1 1 0,0-1 0,1-1 0,0 1 0,1-1 0,1 0 0,0-1 0,0 0 0,14 11 0,-1-2 0,1-2 0,2 0 0,0-2 0,0-1 0,1-1 0,1-1 0,1-1 0,-1-1 0,2-2 0,-1-1 0,46 7 0,3-5 0,10 0 0,124 32 0,-193-35 0,0 0 0,0 1 0,0 1 0,-1 0 0,-1 1 0,1 1 0,-2 1 0,0 0 0,0 1 0,-1 1 0,14 17 0,-5-3 0,-1 2 0,-1 1 0,-1 1 0,29 65 0,-37-68 0,-1 1 0,-2-1 0,-1 2 0,-1-1 0,-2 1 0,-1 0 0,0 61 0,-5-87 0,1-1 0,-1 0 0,0 0 0,0 1 0,0-1 0,0 0 0,-1 0 0,1 0 0,-1 0 0,0 0 0,0 0 0,-1-1 0,1 1 0,-1-1 0,0 1 0,0-1 0,0 0 0,0 0 0,-1 0 0,1-1 0,-1 1 0,1-1 0,-1 0 0,0 0 0,0 0 0,0 0 0,0-1 0,0 0 0,0 0 0,-9 1 0,-11 2 0,-1-2 0,0 0 0,0-2 0,-34-4 0,14 2 0,-548-3-169,428 5-1027,138 0-5630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3:55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24575,'3762'0'0,"-3712"1"0,0 2 0,0 3 0,0 1 0,-1 3 0,0 2 0,-1 2 0,53 23 0,-77-28 0,0-1 0,1-2 0,0 0 0,0-1 0,41 2 0,133-8 0,-87-2 0,563 3 0,-624-2 0,67-12 0,-66 7 0,61-2 0,-76 11 44,0 1-1,40 9 1,-36-5-792,50 2 0,-64-8-6078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26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24575,'401'20'0,"-218"-8"0,-95-8 0,166 30 0,-197-23 0,0-3 0,75 2 0,117-11 0,-86-2 0,2043 3 0,-1982 17 0,-19-1 0,293-15 90,-234-2-1545,-232 1-5371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39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24575,'2200'0'0,"-2172"-2"0,-1-1 0,1-1 0,-1-2 0,38-12 0,-37 9 0,0 2 0,0 1 0,1 1 0,33-2 0,597 8 0,-261 1 0,-328 2 0,134 23 0,-1 2 0,128 19 0,-218-27 0,171 10 0,-245-28 0,-1 2 0,71 18 0,-68-13 0,-1-1 0,52 3 0,92 2 0,154 4 0,-290-17-341,0 2 0,0 3-1,79 18 1,-93-15-6485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57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4664 35 24575,'-74'1'0,"-3"0"0,0-3 0,-112-17 0,109 10 0,0 2 0,-149 8 0,83 2 0,-2558-3 0,2659 2 0,-65 12 0,62-7 0,-52 2 0,-130 11 0,116-8 0,-1 1 6,-96 6-1377,177-19-5455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07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24575,'302'20'0,"-119"-7"0,216-11 0,-183-5 0,501 3 0,-677 2 0,66 12 0,20 1 0,360-12 0,-253-5 0,-215 1 0,1-1 0,-1-1 0,0 0 0,0-1 0,0-1 0,30-13 0,-16 6 0,-13 6 0,0 1 0,1 1 0,-1 1 0,38-1 0,83 7 0,-44 0 0,1267-3 0,-1174-16 0,8 0 0,-175 16 0,25 1 0,-1-2 0,0-2 0,0-1 0,52-13 0,-53 4-1365,-5 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28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24575,'6'4'0,"0"0"0,1-1 0,0 1 0,-1-1 0,1-1 0,1 1 0,-1-1 0,0 0 0,0-1 0,1 0 0,-1 0 0,15 0 0,21 4 0,150 22 0,-136-22 0,-1 3 0,90 24 0,-84-16 0,1-3 0,67 5 0,-74-12 0,0 3 0,-1 2 0,69 23 0,-98-26 0,-1-1 0,1 0 0,1-2 0,-1-1 0,53 1 0,129-19 0,-92 2 0,-42 8 0,-39 3 0,0-1 0,0-2 0,59-14 0,-25-3 0,1 4 0,123-16 0,152-8 0,122-11 0,14 48 0,-253 7 0,1081-3-1365,-1264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34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5418 485 24575,'-736'0'0,"702"-2"0,0-1 0,1-2 0,-51-14 0,39 7 0,-50-4 0,-481-23 0,561 39 0,-48 1 0,1-3 0,-104-15 0,126 9 0,-401-62 0,320 57 0,-107-5 0,-1442 19 0,1632-3 0,1-3 0,-1-1 0,-64-18 0,-3-2 0,-45-6 0,-263-93 0,359 102-1365,17 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41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24575,'0'-1'0,"1"0"0,-1-1 0,1 1 0,-1 0 0,1 0 0,-1 0 0,1 0 0,0 0 0,-1 0 0,1 0 0,0 0 0,0 0 0,0 1 0,-1-1 0,1 0 0,0 0 0,0 1 0,0-1 0,1 0 0,-1 1 0,0-1 0,0 1 0,0 0 0,0-1 0,0 1 0,1 0 0,1-1 0,40-5 0,-36 6 0,397-6 0,-223 9 0,-116 0 0,73 12 0,-22 0 0,-3-2 0,89 5 0,993-16 0,-575-5 0,1385 3-1365,-1979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3685 0 24575,'-3405'0'0,"3356"2"44,-68 13-1,30-4-1495,60-8-5374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9:41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24575,'1'-1'0,"-1"0"0,0 0 0,1 0 0,-1 0 0,1 0 0,0 0 0,-1 0 0,1 0 0,0 1 0,-1-1 0,1 0 0,0 0 0,0 1 0,0-1 0,0 1 0,0-1 0,0 0 0,0 1 0,0 0 0,0-1 0,0 1 0,0 0 0,0-1 0,2 1 0,31-7 0,-31 7 0,88-9 0,2 4 0,94 8 0,-34 1 0,71-6 0,229 5 0,-378 3 0,83 18 0,46 4 0,0-25 0,-129-5 0,121 13 0,-67 18 0,-8-1 0,28-3 0,317 39 0,-363-54 0,162 37 0,-235-42 0,-1-2 0,1 0 0,35-3 0,28 2 0,-67 3-1365,-5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1:51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24575,'16'192'0,"-3"-63"0,-9-100 0,2 0 0,0 0 0,2 0 0,1-1 0,17 38 0,2 6 0,-26-66 0,0 0 0,0-1 0,0 1 0,1-1 0,0 0 0,0 1 0,0-1 0,1-1 0,0 1 0,0 0 0,0-1 0,8 7 0,-8-9 0,-1 0 0,1-1 0,0 1 0,0-1 0,0 0 0,0 0 0,0 0 0,0-1 0,0 1 0,0-1 0,0 0 0,0 0 0,0-1 0,0 1 0,0-1 0,0 0 0,0 0 0,0 0 0,5-3 0,42-17 0,-2-4 0,0-1 0,-2-2 0,71-56 0,-83 59 0,290-245 0,-291 242-682,45-31-1,-46 37-6143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08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24575,'3'3'0,"0"-1"0,1 1 0,-1-1 0,1 0 0,0 0 0,-1 0 0,1-1 0,0 1 0,0-1 0,0 0 0,8 1 0,51 3 0,-42-5 0,721 6 0,-404-9 0,2543 4-1365,-2854-1-5461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12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 24575,'3598'0'0,"-3396"-17"0,-2 0 0,282 18 0,-450-2 0,0-2 0,33-8 0,-29 4 0,44-1 0,638 4 0,-369 7 0,-95-3-1365,-220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6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1442 24575,'2703'0'0,"-2690"-1"0,1-1 0,0 0 0,-1 0 0,0-1 0,1-1 0,23-10 0,20-6 0,-42 17 0,0 1 0,1 1 0,-1 0 0,1 1 0,-1 1 0,0 0 0,1 1 0,15 4 0,45 4 0,-28-7 0,1-3 0,0-2 0,-1-2 0,1-2 0,55-14 0,-48 6 0,-2 1 0,71-26 0,-78 23 0,72-15 0,-7 2 0,288-116 0,-235 85 0,25-10 0,-41 2 0,-4-7 0,224-152 0,-282 169 0,128-63 0,-51 31 0,-60 36 0,112-42 0,-101 47 0,93-31 0,-176 71 0,0 1 0,1 2 0,-1 1 0,59-1 0,549 10 0,-560-10-1365,-50-1-5461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8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24575,'1'-1'0,"-1"-1"0,1 1 0,-1 0 0,1 0 0,0-1 0,0 1 0,-1 0 0,1 0 0,0 0 0,0 0 0,0 0 0,0 0 0,0 0 0,0 0 0,0 0 0,1 1 0,-1-1 0,0 0 0,0 1 0,1-1 0,-1 1 0,0-1 0,1 1 0,-1 0 0,0-1 0,1 1 0,-1 0 0,1 0 0,2 0 0,45 1 0,6 12 0,0 3 0,-1 3 0,-1 2 0,75 40 0,-40-18 0,-21-11 0,-2 4 0,96 69 0,-159-104 0,0 0 0,0 0 0,-1 1 0,1-1 0,-1 1 0,1-1 0,-1 1 0,1-1 0,-1 1 0,0 0 0,1 0 0,-1 0 0,0-1 0,0 1 0,-1 0 0,1 0 0,0 0 0,-1 1 0,1-1 0,-1 0 0,0 0 0,1 0 0,-1 3 0,-1-2 0,0 1 0,0-1 0,0 0 0,0 0 0,-1 0 0,1-1 0,-1 1 0,0 0 0,0-1 0,0 1 0,0-1 0,0 1 0,-5 3 0,-8 5 0,1 0 0,-2-1 0,1-1 0,-22 9 0,-63 21 0,69-28 0,1 0 0,-48 27 0,-200 121-1365,247-143-5461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5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1 187 24575,'0'1'0,"1"1"0,-1-1 0,1 1 0,-1-1 0,1 0 0,0 1 0,0-1 0,-1 0 0,1 0 0,0 1 0,0-1 0,0 0 0,0 0 0,1 0 0,-1 0 0,0 0 0,0 0 0,1 0 0,-1-1 0,0 1 0,1 0 0,-1-1 0,0 1 0,1-1 0,-1 0 0,1 1 0,-1-1 0,1 0 0,-1 0 0,1 0 0,1 0 0,7 0 0,0-2 0,0 1 0,0-1 0,10-3 0,11-2 0,98-4 0,214 9 0,-170 5 0,1461-3 0,-1572-4 0,1-2 0,90-22 0,-17 3 0,-101 20 0,41-7 0,138-4 0,-188 14 0,0-1 0,0-1 0,0-1 0,36-12 0,-32 8 0,1 2 0,50-7 0,256 13 0,6-1 0,-218-21-1365,-99 19-5461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7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24575,'0'-1'0,"1"-1"0,-1 1 0,1 0 0,-1 0 0,1 0 0,-1 0 0,1 0 0,0 0 0,-1 0 0,1 0 0,0 0 0,0 0 0,0 0 0,-1 0 0,1 0 0,0 1 0,0-1 0,1 0 0,-1 1 0,0-1 0,0 1 0,0-1 0,0 1 0,0-1 0,1 1 0,-1 0 0,2-1 0,41-5 0,-37 6 0,441-7 0,-257 10 0,1803-3 0,-1749 17 0,6 0 0,292-18-1365,-516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00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24575,'2832'0'0,"-2625"16"0,-29 0 0,456-14 62,-329-4-1489,-266 2-5399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1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24575,'4'3'0,"-1"-1"0,1 1 0,-1-1 0,1 0 0,0 0 0,0 0 0,0-1 0,0 1 0,1-1 0,-1 0 0,6 1 0,54 3 0,-45-4 0,580 5 0,-330-9 0,955 3 0,-1179 3 0,64 10 0,25 2 0,-27-6 0,140 31 0,-86-11 0,-62-13 0,-24-2 0,1-3 0,84 0 0,-125-9 0,-1 2 0,1 1 0,46 13 0,51 8 0,-1-13 0,147 23 0,-226-28 0,1-2 0,56-1 0,-9-1 0,30 10 0,53 2 0,450-17 0,-602-1 0,-1-2 0,1-2 0,-1 0 0,0-2 0,42-17 0,-33 12 0,-5-1 0,-27 5 0,-22 2 0,-40 2 0,0 3 0,-72 5 0,11 1 0,-4423-5-1365,4512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4:36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1 339 24575,'3'2'0,"-1"0"0,1 0 0,0 0 0,0 0 0,-1 1 0,1-1 0,-1 1 0,0 0 0,0-1 0,0 1 0,0 0 0,0 0 0,-1 0 0,1 0 0,-1 0 0,1 4 0,4 4 0,28 72 0,-30-68 0,1-1 0,0 0 0,1 0 0,1 0 0,0-1 0,18 24 0,-22-35 0,-1 1 0,1-1 0,0 0 0,0 0 0,0 0 0,0 0 0,0-1 0,0 0 0,0 1 0,1-1 0,-1 0 0,1 0 0,-1-1 0,0 1 0,1-1 0,-1 0 0,1 1 0,-1-2 0,1 1 0,-1 0 0,1-1 0,-1 1 0,1-1 0,-1 0 0,0 0 0,1-1 0,3-1 0,12-6 0,0 0 0,-1-2 0,25-17 0,-25 16 0,457-346 0,-421 315 0,-9 8-682,87-53-1,-88 65-6143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22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24575,'284'-17'0,"13"1"0,-262 16 0,31 1 0,1-2 0,108-17 0,-102 8 0,0 4 0,147 7 0,-87 2 0,3446-4 0,-3508-4 0,-67 4 0,-1 1 0,0-1 0,1 1 0,-1-1 0,0 0 0,0 0 0,0-1 0,0 1 0,0-1 0,0 1 0,0-1 0,0 0 0,0 0 0,-1-1 0,1 1 0,-1 0 0,0-1 0,3-3 0,-4 6 0,-1-1 0,0 1 0,0-1 0,0 1 0,0 0 0,0-1 0,0 1 0,0-1 0,0 1 0,0-1 0,0 1 0,0 0 0,0-1 0,0 1 0,0-1 0,0 1 0,0-1 0,0 1 0,0 0 0,-1-1 0,1 1 0,0-1 0,0 1 0,-1 0 0,1-1 0,0 1 0,0 0 0,-1-1 0,1 1 0,0 0 0,-1 0 0,1-1 0,-1 1 0,-20-8 0,-24 3 0,44 4 0,-34 2 0,-1 1 0,1 2 0,0 1 0,-66 19 0,-26 5 0,67-19 0,12-1 0,-73 4 0,59-8 0,-99 21 0,-40 5 0,33-16 0,-102 4 0,-2793-21-1365,3032 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26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 24575,'646'-54'0,"-290"13"0,454 4 0,6 38 0,-306 3 0,-195 12 0,-26 1 0,576-17 88,-407-1-1541,-422 1-5373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38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24575,'5796'0'0,"-5759"2"-161,0 1-1,49 12 1,-61-10-720,-1-1-5945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40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24575,'3796'0'0,"-3771"2"0,-1 0 0,1 2 0,-1 0 0,0 2 0,41 15 0,-37-12 0,-3-3-227,0-1-1,1-1 1,-1-2-1,1 0 1,34-3-1,-26 1-6598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26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1 295 24575,'44'32'0,"-37"-28"0,0 0 0,0 0 0,0 1 0,-1 0 0,9 8 0,-2 4 0,0 1 0,-1 0 0,-1 1 0,13 28 0,-12-23 0,1 0 0,19 26 0,-30-47 0,0 0 0,1-1 0,-1 1 0,1-1 0,-1 0 0,1 1 0,0-1 0,0-1 0,0 1 0,0 0 0,0-1 0,1 0 0,-1 1 0,0-1 0,1 0 0,-1-1 0,1 1 0,-1-1 0,1 1 0,-1-1 0,1 0 0,-1-1 0,1 1 0,-1 0 0,0-1 0,1 0 0,-1 0 0,1 0 0,4-2 0,10-5 0,0-1 0,-1 0 0,0-1 0,18-15 0,-15 11 0,215-138 0,196-144 0,-421 287-136,0 0-1,1 1 1,0 0-1,0 1 1,1 0-1,-1 1 1,2 0-1,-1 0 0,23-5 1,-10 8-6690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291 200 24575,'-18'0'0,"2"-1"0,0 1 0,0 1 0,-1 1 0,-18 4 0,30-5 0,0 1 0,0 0 0,0 0 0,1 0 0,-1 0 0,1 1 0,-1 0 0,1 0 0,0 0 0,0 0 0,0 1 0,1-1 0,-1 1 0,1 0 0,0 0 0,0 1 0,-4 6 0,-11 28 0,3 1 0,0 1 0,3 1 0,-8 47 0,14-62 0,2 0 0,-1 32 0,4-51 0,1 1 0,0-1 0,1 0 0,0 0 0,0 0 0,1 1 0,0-1 0,0-1 0,1 1 0,0 0 0,5 9 0,-5-13 0,1 0 0,-1-1 0,1 1 0,0-1 0,0 0 0,0-1 0,0 1 0,1-1 0,-1 1 0,0-1 0,1-1 0,0 1 0,0-1 0,-1 1 0,1-1 0,0-1 0,9 1 0,9 1 0,1-2 0,29-3 0,-51 3 0,30-4 0,1-2 0,-1-1 0,0-2 0,-1-1 0,0-1 0,0-2 0,-2-1 0,1-1 0,-2-2 0,0-1 0,-1-1 0,-1-1 0,-1-1 0,-1-1 0,0-2 0,-2 0 0,-1-2 0,-1 0 0,-1-1 0,22-43 0,-32 50 0,-2-1 0,0 0 0,-1 0 0,-1-1 0,-1 0 0,-1 0 0,-1 0 0,-1 0 0,0 0 0,-2-1 0,-7-38 0,7 57 0,0 0 0,0 0 0,-1 0 0,0 1 0,1-1 0,-1 1 0,-1-1 0,1 1 0,0 0 0,-1 0 0,0 0 0,0 0 0,0 0 0,0 1 0,0-1 0,0 1 0,-1 0 0,1 0 0,-1 0 0,1 0 0,-1 1 0,0-1 0,0 1 0,0 0 0,0 0 0,-6 0 0,-11-2 0,-1 1 0,0 1 0,-37 3 0,34-1 0,-7-1 0,19 0 0,-1 0 0,1 1 0,-1 0 0,-23 6 0,34-6 0,-1 0 0,1 0 0,0 1 0,0-1 0,-1 1 0,1 0 0,0 0 0,0 0 0,1 0 0,-1 1 0,0-1 0,1 1 0,-1 0 0,1-1 0,0 1 0,0 0 0,0 1 0,1-1 0,-1 0 0,1 0 0,-1 1 0,0 5 0,-2 10-188,1 0-1,1 0 1,0 1-1,3 27 1,-1-39-235,1 39-6403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5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767 0 24575,'-512'0'0,"505"0"0,0 1 0,0-1 0,0 1 0,0 0 0,0 1 0,0-1 0,0 1 0,1 1 0,-1-1 0,1 1 0,-1 1 0,1-1 0,0 1 0,0 0 0,-7 7 0,2-1 0,2 1 0,0 0 0,0 1 0,1-1 0,0 2 0,-9 21 0,4-4 0,1 1 0,1 1 0,2 0 0,1 0 0,2 1 0,1 0 0,1 0 0,2 1 0,3 54 0,-1-82 0,1 0 0,-1 0 0,1-1 0,0 1 0,1 0 0,-1 0 0,1 0 0,0-1 0,1 1 0,-1-1 0,1 1 0,0-1 0,0 0 0,7 8 0,-6-10 0,0 1 0,1-1 0,-1 0 0,1-1 0,0 1 0,0-1 0,-1 1 0,2-2 0,-1 1 0,0 0 0,0-1 0,0 0 0,1 0 0,-1-1 0,1 1 0,7-2 0,45 0 0,-35 0 0,0 1 0,-1 0 0,1 2 0,0 0 0,43 12 0,-26-2 0,77 14 0,-103-24 0,0 0 0,1-1 0,-1-1 0,0-1 0,1 0 0,-1 0 0,0-2 0,0 1 0,16-7 0,-24 6 0,0 0 0,0 0 0,0-1 0,-1 0 0,1 0 0,-1-1 0,0 0 0,0 0 0,0 0 0,-1 0 0,0-1 0,0 1 0,0-1 0,4-11 0,5-11 0,-1-1 0,7-29 0,-12 35 0,-3 12 0,65-228 0,-68 235-4,-1 0 0,1 0 0,0 0 0,-1 0 0,0 0 0,0 0 0,-1 0 0,1 0 0,-1 0 0,1 0 0,-1 0 0,-1 0 0,1 0 0,0 0 0,-1 1 0,0-1 0,0 0 0,0 1 0,-3-4 0,1 2 22,-1 0 0,-1 0 0,1 0 1,0 1-1,-1 0 0,0 0 0,0 0 0,-1 1 1,1 0-1,-9-3 0,-2 0-183,-1 1 0,1 1 0,-1 1 0,1 0 0,-1 2 0,0 0 0,0 0 0,-21 4 0,7 2-6661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06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481 133 24575,'51'3'0,"0"2"0,83 19 0,-78-12 0,105 8 0,-49-21 0,-76-1 0,0 1 0,0 2 0,0 2 0,44 8 0,-4 7 0,1-4 0,1-4 0,153 2 0,-43-15 0,344 5 0,-367 12 0,44 2 0,87-17 0,66 3 0,-178 13 0,34 1 0,-52-17 0,84 3 0,-194 1 0,0 3 0,79 18 0,-18 0 0,206 15 0,-150-10 0,1 1 0,228-25 0,-219-7 0,-140 0 0,68-13 0,-66 8 0,65-3 0,-63 2 0,-26-3 0,-20 10 0,-1 1 0,0-1 0,1 1 0,-1-1 0,0 1 0,0-1 0,1 1 0,-1-1 0,0 1 0,0-1 0,0 1 0,0-1 0,0 1 0,0-1 0,1 0 0,-1 1 0,0-1 0,-1 1 0,1-1 0,0 1 0,0-1 0,0 1 0,0-1 0,0 0 0,0 1 0,-1-1 0,1 1 0,0-1 0,0 1 0,-1-1 0,1 1 0,0 0 0,-1-1 0,-5-3 0,1 0 0,0 1 0,-1-1 0,0 2 0,0-1 0,0 1 0,0-1 0,0 1 0,0 1 0,-12-2 0,-17-7 0,-125-57 0,122 47 0,-1 2 0,-1 2 0,-1 2 0,0 2 0,-69-12 0,-27 15 0,-153 11 0,102 2 0,-285-20 0,29-1 0,-1595 18 0,1989-3 0,-60-11 0,-34-3 0,-271 14 0,375-2 0,0-3 0,1-1 0,0-2 0,-57-23 0,-27-6 0,82 29 0,-2 3 0,1 1 0,-45 0 0,-131 7 0,92 2 0,-315-2-1365,389-1-5461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49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24575,'3'0'0,"1"1"0,0 0 0,-1 0 0,1 0 0,0 0 0,-1 1 0,1-1 0,-1 1 0,0 0 0,0 0 0,1 0 0,-1 1 0,-1-1 0,1 1 0,0-1 0,0 1 0,-1 0 0,0 0 0,0 0 0,1 0 0,-2 1 0,1-1 0,0 0 0,1 8 0,6 9 0,-2 1 0,9 43 0,-14-51 0,5 28 0,-2 0 0,0 51 0,2 29 0,-7-117 0,1 1 0,0-1 0,-1 0 0,1 0 0,0 0 0,1 0 0,-1 0 0,1 0 0,0 0 0,0 0 0,0-1 0,0 1 0,1-1 0,-1 1 0,1-1 0,0 0 0,0 0 0,0 0 0,1-1 0,-1 1 0,0-1 0,1 1 0,5 1 0,-2-2 0,-1 0 0,0 0 0,1-1 0,-1 0 0,1-1 0,-1 0 0,1 0 0,-1 0 0,1 0 0,-1-1 0,1 0 0,-1-1 0,0 1 0,12-6 0,147-65 0,-77 31 0,-2 2 0,159-63 0,-114 59 0,111-34 0,-115 52 0,-92 20 0,0-2 0,-1-1 0,41-15 0,-34 6-1365,-4 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5:29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24575,'0'417'0,"0"-408"0,1 0 0,0 0 0,0 0 0,1 0 0,0 0 0,0 0 0,1-1 0,0 1 0,1-1 0,0 0 0,0 0 0,8 11 0,-9-16 0,0 1 0,0 0 0,0-1 0,1 0 0,-1 1 0,1-1 0,0-1 0,0 1 0,0-1 0,0 1 0,0-1 0,1 0 0,-1-1 0,1 1 0,-1-1 0,1 0 0,-1 0 0,1 0 0,0 0 0,0-1 0,-1 0 0,1 0 0,0 0 0,7-2 0,1-1 0,-1-1 0,0 0 0,0-1 0,0 0 0,-1-1 0,1 0 0,17-14 0,71-63 0,-53 41 0,85-77 0,79-62 0,-136 133 82,-56 37-565,0-1 1,34-27 0,-39 23-6344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5:33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24575,'3'0'0,"0"1"0,1 0 0,-1 0 0,0 0 0,1 0 0,-1 1 0,0-1 0,0 1 0,0-1 0,-1 1 0,1 0 0,0 1 0,-1-1 0,1 0 0,-1 1 0,0-1 0,1 1 0,-1 0 0,2 4 0,33 62 0,-34-62 0,11 24 0,0 1 0,1 1 0,2-2 0,1 0 0,24 31 0,-38-56 0,1 0 0,0 0 0,1 0 0,-1-1 0,1 0 0,0 0 0,0 0 0,1-1 0,-1 0 0,1 0 0,0 0 0,0-1 0,0 0 0,1-1 0,-1 0 0,1 0 0,-1 0 0,1-1 0,0 0 0,0-1 0,-1 1 0,1-1 0,0-1 0,14-2 0,2-4 0,0 0 0,-1-2 0,0 0 0,29-17 0,84-59 0,-61 37 0,81-59 0,-97 62-1365,-30 21-5461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8:37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24575,'682'0'0,"-599"4"0,123 21 0,23 3 0,654-18 0,-531-13 0,-189 2 0,855 32 0,-392 4 0,4-35 0,-273-2 0,-213 8-682,186 32-1,-276-29-6143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37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24575,'1'-2'0,"-1"1"0,1-1 0,0 1 0,-1 0 0,1-1 0,0 1 0,0 0 0,0 0 0,0 0 0,0-1 0,0 1 0,0 0 0,0 0 0,0 0 0,0 0 0,1 1 0,-1-1 0,0 0 0,1 1 0,-1-1 0,0 0 0,1 1 0,-1-1 0,1 1 0,-1 0 0,1 0 0,2-1 0,48-5 0,-46 6 0,36 0 0,0 1 0,79 14 0,-69-7 0,65 1 0,57 7 0,4-1 0,-65-16 0,-35-1 0,0 4 0,78 11 0,-73-4 0,124-1 0,-50-4 0,-94 2 0,81 19 0,-85-13 0,101 7 0,-94-17 0,-14-1 0,-1 2 0,92 17 0,-32 3 0,0-4 0,0-4 0,152-1 0,-186-10 0,0 3 0,0 4 0,103 28 0,-151-32 0,31 5 0,1-3 0,89 2 0,126-13 0,-92-2 0,382 4 0,-557 0 0,-5-1 0,0 1 0,0-1 0,0 1 0,0 0 0,0 1 0,0-1 0,0 1 0,0-1 0,0 1 0,0 0 0,0 1 0,0-1 0,-1 1 0,7 3 0,-10-4 0,-1 0 0,1-1 0,-1 1 0,0 0 0,1 0 0,-1-1 0,0 1 0,1 0 0,-1-1 0,0 1 0,0-1 0,0 1 0,0-1 0,1 1 0,-1-1 0,0 0 0,0 0 0,0 1 0,0-1 0,0 0 0,0 0 0,0 0 0,0 0 0,0 0 0,-1 0 0,-29 5 0,-371 1 0,221-9 0,-14 4 0,-403-14 0,-354-9 0,626 25 0,165-2 0,-397-15 0,318-1 0,-68-7 0,233 12 0,0-2 0,-76-24 0,149 36 0,-1 0 0,1-1 0,0 0 0,-1 1 0,1-1 0,0 0 0,0 0 0,0-1 0,0 1 0,0 0 0,0-1 0,0 1 0,0-1 0,0 1 0,1-1 0,-1 0 0,1 0 0,-1 0 0,1 0 0,0 0 0,-2-4 0,3 4 0,0 0 0,0 0 0,0 0 0,1 0 0,-1 0 0,1 0 0,-1 0 0,1 0 0,0 0 0,0 0 0,0 0 0,0 0 0,0 1 0,0-1 0,1 0 0,-1 1 0,1-1 0,-1 1 0,1-1 0,-1 1 0,1 0 0,0-1 0,0 1 0,3-2 0,6-3 0,0 0 0,0 1 0,1 0 0,0 1 0,0 0 0,0 1 0,0 0 0,0 1 0,16-2 0,19 2 0,54 3 0,-47 1 0,278-16 0,-71 1 0,1336 10 0,-824 5 0,-133-2-1365,-606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55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24575,'99'-1'0,"118"-18"0,-73 6 0,34-6 0,-130 13 0,80 0 0,-82 6 0,87-13 0,-20-7 0,1 5 0,162-2 0,-163 20 0,168-5 0,-147-13 0,41-2 0,814 15 0,-477 4 0,2533-2 0,-3009 0 0,0 1 0,-1 2 0,1 1 0,0 2 0,50 15 0,-85-21 0,0 0 0,-1 0 0,1 0 0,-1 0 0,1 0 0,0 0 0,-1 1 0,1-1 0,-1 0 0,1 0 0,0 0 0,-1 1 0,1-1 0,-1 0 0,1 1 0,-1-1 0,1 0 0,-1 1 0,1-1 0,-1 1 0,0-1 0,1 0 0,-1 1 0,0-1 0,1 1 0,-1 0 0,0-1 0,1 1 0,-1-1 0,0 1 0,0-1 0,0 1 0,0 0 0,0-1 0,1 1 0,-1-1 0,0 1 0,0 0 0,0-1 0,-1 2 0,0-1 0,-1 1 0,1-1 0,-1 1 0,0-1 0,0 0 0,0 0 0,0 0 0,0 0 0,0 0 0,0 0 0,-2 1 0,-64 15 0,-32-6 0,0-5 0,-136-8 0,70-1 0,-4174 3 0,4269-3 0,0-3 0,0-3 0,-86-23 0,59 13 0,0 4 0,-131-2 0,-203 18 0,176 3 0,195-4 0,40 0 0,36 0 0,26 4 0,0 0 0,0 3 0,0 2 0,65 22 0,-2-1 0,70 22 0,-109-30 0,0-3 0,1-3 0,69 8 0,15-10 0,411 47 0,-155-30 0,2-33 0,-131-2 0,3211 4 0,-3471 0-455,0 1 0,29 4 0,-19 2-6371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2:09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24575,'544'0'0,"-504"2"0,64 12 0,22 1 0,0-4 0,192 43 0,-20-2 0,-16-39 0,-16-3 0,210 6 0,-159-12 0,-159 11 0,18 1 0,21-15 0,159 11 0,479 9 0,-543-23 0,-115 0 0,197 5 0,-211 12 0,46 2 0,-118-16 0,114-4 0,-122-11 0,-66 10 0,1 0 0,-1 1 0,1 1 0,0 1 0,0 1 0,23 2 0,270 51-1365,-190-30-5461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3:4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24575,'5'1'0,"-1"0"0,1 0 0,-1 1 0,0-1 0,0 1 0,0 0 0,0 1 0,0-1 0,0 0 0,3 4 0,30 15 0,4-11 0,0-1 0,77 5 0,-6 0 0,30 5 0,167 2 0,146-22 0,-177-2 0,1505 3-1365,-1751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4:36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24575,'721'19'0,"176"-3"0,-562-19 0,4907 3-1365,-5206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08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24575,'1'1'0,"1"1"0,-1-1 0,1 1 0,-1 0 0,1-1 0,-1 1 0,0 0 0,0 0 0,0 0 0,0 0 0,0 0 0,0 0 0,0 1 0,-1-1 0,1 0 0,-1 0 0,0 0 0,0 5 0,1-3 0,6 52 0,-2 0 0,-2 0 0,-6 59 0,5 98 0,-2-211 0,0 1 0,0-1 0,0 1 0,1-1 0,-1 1 0,1-1 0,0 1 0,0-1 0,0 1 0,0-1 0,0 0 0,0 0 0,0 0 0,1 0 0,-1 0 0,1 0 0,0 0 0,0 0 0,-1 0 0,1-1 0,0 1 0,1-1 0,-1 1 0,0-1 0,0 0 0,0 0 0,1 0 0,-1 0 0,1 0 0,-1 0 0,0-1 0,1 1 0,-1-1 0,1 0 0,0 0 0,-1 0 0,1 0 0,4-1 0,5 0 0,-1-2 0,1 1 0,-1-2 0,0 1 0,0-1 0,0-1 0,12-7 0,59-33 0,1 4 0,2 3 0,2 4 0,120-30 0,58 12-1365,-227 46-5461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24575,'4'1'0,"0"-1"0,0 1 0,-1 0 0,1 1 0,0-1 0,-1 1 0,0-1 0,1 1 0,-1 0 0,0 0 0,0 1 0,0-1 0,0 0 0,0 1 0,0 0 0,-1 0 0,1 0 0,-1 0 0,0 0 0,0 0 0,0 1 0,-1-1 0,1 1 0,1 5 0,6 13 0,-2 0 0,8 40 0,-13-53 0,7 45 0,-2 1 0,-1 70 0,-3-35 0,-3-85 0,1-1 0,-1 1 0,1-1 0,0 0 0,0 1 0,0-1 0,1 0 0,-1 0 0,1 0 0,4 7 0,-5-10 0,1 1 0,-1-1 0,0 0 0,0 0 0,0 0 0,0 0 0,1 0 0,-1 0 0,1-1 0,-1 1 0,1 0 0,-1-1 0,1 1 0,-1-1 0,1 1 0,-1-1 0,1 0 0,-1 1 0,1-1 0,0 0 0,-1 0 0,1 0 0,-1-1 0,1 1 0,0 0 0,-1 0 0,1-1 0,-1 1 0,1-1 0,-1 0 0,1 1 0,1-3 0,20-11 0,-1-1 0,0-1 0,-2-1 0,0-1 0,34-41 0,-30 34 0,35-38-227,2 2-1,3 4 1,3 2-1,1 3 1,102-58-1,-110 79-6598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4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0 134 24575,'153'-5'0,"161"-27"0,-150 14 0,114-18 0,-173 18 0,188-6 0,107 26 0,-153 2 0,864-4-1365,-1071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0:11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24575,'56'0'0,"0"2"0,86 15 0,-80-8 0,0-3 0,1-2 0,0-3 0,70-9 0,-71-1 0,107-28 0,-118 23 0,0 2 0,1 3 0,76-5 0,1014 13 0,-537 3 0,1674-2-1365,-2252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6:16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24575,'2245'0'0,"-2013"-16"0,6-1 0,1546 18 0,-1545 14 0,-60-1 0,-139-12-119,8-2-192,-1 3-1,-1 2 1,87 20-1,-103-15-6514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5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24575,'6'9'0,"0"-1"0,-1 1 0,0 0 0,0 0 0,-1 0 0,0 1 0,-1 0 0,0 0 0,2 14 0,4 6 0,104 383 0,-103-366 0,-8-35 0,1 1 0,0-1 0,1 0 0,0 0 0,10 20 0,-11-28 0,-1 0 0,1-1 0,0 0 0,0 1 0,0-1 0,0-1 0,0 1 0,1 0 0,-1-1 0,1 1 0,0-1 0,0 0 0,0-1 0,0 1 0,0 0 0,0-1 0,0 0 0,0 0 0,1-1 0,-1 1 0,6-1 0,45 0 0,1-3 0,-2-3 0,1-1 0,88-26 0,-66 16 0,1037-197 0,-900 173 125,-75 13-1615,-106 22-5336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9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24575,'245'13'0,"-68"-1"0,1286-1 0,-863-15 0,-430 3 0,-22-2 0,266 28 0,-371-16 0,57 18 0,-69-17 0,1-1 0,0-1 0,0-2 0,33 2 0,130 7 0,34 0 0,500-15-1365,-702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3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24575,'80'-4'0,"138"-24"0,-131 13 0,98-2 0,31 1 0,37 0 0,-220 14 0,0-2 0,-1-1 0,49-14 0,48-7 0,58 16 0,-130 9 0,0-2 0,112-20 0,-101 10 0,0 4 0,1 3 0,88 2 0,-4 1 0,-1-12 0,26-1 0,294 18 0,-413 2 0,0 4 0,-1 1 0,0 4 0,-1 2 0,71 28 0,-105-35 0,1-1 0,0-1 0,0-1 0,41 3 0,100-6 0,-146-1 0,-1 1 0,1 1 0,-1 0 0,0 2 0,21 7 0,42 9 0,81 2 0,1-8 0,168-5 0,-6-11 0,-349 12 0,-27 2 0,-70-3 0,-185-10 0,135-3 0,-545 23 0,-245-5 0,604-18 0,308 3 0,-92-1 0,1 5 0,-189 31 0,-483 164 0,438-99 0,338-95 33,0-1 0,0-1-1,-39-3 1,36-1-532,1 2 1,-42 6-1,50-1-6327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5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24575,'7'7'0,"-1"1"0,-1 0 0,0 0 0,0 0 0,0 1 0,-1-1 0,0 1 0,-1 0 0,0 0 0,-1 1 0,3 15 0,0 13 0,1 60 0,-6-82 0,-1 127 0,2 53 0,-1-193 0,0-1 0,0 0 0,0 0 0,0 0 0,1 1 0,-1-1 0,1 0 0,-1 0 0,1 0 0,0 0 0,0 0 0,0 0 0,0 0 0,0 0 0,0 0 0,1 0 0,-1 0 0,0-1 0,1 1 0,0-1 0,-1 1 0,1-1 0,0 1 0,0-1 0,0 0 0,0 0 0,0 0 0,0 0 0,0 0 0,0 0 0,0-1 0,0 1 0,0-1 0,0 0 0,1 1 0,-1-1 0,0 0 0,0 0 0,1 0 0,-1-1 0,4 0 0,9-2 0,0-1 0,0-1 0,0 0 0,26-15 0,-30 15 0,101-52 0,115-49 0,-99 55 0,-48 18 0,165-45 0,-193 66 0,242-44 0,-222 46-341,-1-2 0,0-3-1,119-43 1,-145 40-6485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8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24575,'1'1'0,"0"-1"0,0 0 0,0 1 0,0-1 0,0 1 0,0-1 0,0 1 0,-1 0 0,1-1 0,0 1 0,0 0 0,-1-1 0,1 1 0,0 0 0,-1 0 0,1 0 0,-1 0 0,1 0 0,-1 0 0,1 0 0,-1 0 0,1 0 0,-1 1 0,10 34 0,-5-19 0,137 354 0,-138-364 0,0 1 0,0 0 0,0-1 0,1 0 0,0 0 0,0 0 0,1 0 0,0-1 0,0 0 0,0 0 0,1-1 0,0 0 0,8 5 0,-10-8 0,1 1 0,-1-1 0,1 0 0,-1 0 0,1-1 0,0 1 0,0-1 0,0-1 0,-1 1 0,1-1 0,0 0 0,0 0 0,0-1 0,0 0 0,0 0 0,-1 0 0,1-1 0,0 0 0,7-3 0,52-28 0,-2-3 0,83-61 0,-36 22 0,-38 28 0,271-158 0,-323 194-120,-9 5-58,1 0 1,0 0-1,0 1 0,0 1 0,1 0 0,25-4 0,-15 6-6648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1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24575,'0'9586'-6691,"0"-5478"6389,0 269 5930,0-4344-12454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3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24575,'3150'0'-5301,"-1578"0"1035,2830 0-102,1269 0 4480,-2832 0 4408,0 0 4180,-1406 87-8097,-1175-44-603,-32-5 0,-20-10 0,745 65 0,-502-66 0,-92-3 0,397 56 0,-436-51-1365,-275-29-5461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4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18616 1 24575,'-1'3'0,"1"0"0,-1 0 0,0 1 0,0-1 0,0 0 0,-1 0 0,1 0 0,-1 0 0,0-1 0,1 1 0,-1 0 0,0-1 0,-1 1 0,1-1 0,0 0 0,-5 3 0,0 3 0,-68 64 0,-3-4 0,-92 62 0,-189 104 0,-279 143-1030,-10 6 373,-1724 1265-973,1957-1311 1167,15 17-1,-602 691 1,706-692 71,-223 253 175,363-440 717,-262 216-1,-243 116 2414,-19-24-2188,220-156-842,-557 344 117,380-311-1,-165 95 3,21 37-19,-1591 1268 14,1786-1273-51,77-60-38,-127 117 92,102-83 0,-21-32 0,102-149 611,199-125-261,178-100-1715,58-39-5461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24575,'88'35'0,"390"204"11,-9 30-119,-420-241 70,445 271-300,814 648 0,-864-569-445,258 211 88,1027 687 695,-1415-1053 0,355 242-144,82 59-174,-25 34 142,70 121 16,-40 43 2281,-635-589-1638,202 292 0,-108-129-483,-38-54 0,559 729 0,-45-180 0,798 922 0,-456-513 0,-783-902 0,-159-180 0,-8-8 0,-30-51-1365,-32-39-5461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9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10570 0 24575,'-11'3'0,"0"-1"0,0 2 0,1-1 0,-1 1 0,1 1 0,0 0 0,0 1 0,0-1 0,1 2 0,-9 7 0,-9 4 0,-301 199-179,10 13-1,10 15 1,12 12-1,-477 535 0,457-410 180,-373 413 0,14-188-43,396-371 32,214-178 192,3 3 0,3 2 0,2 3 0,-87 135 0,-35 97-133,-30 45-49,-400 654 1,234-388 0,341-555 0,-6 18 0,-58 143 0,45-90 0,-35 72 0,-247 506 0,-34 137 0,292-646 0,-65 134 0,-285 718 0,140-337 0,-255 615-535,147-370 337,-346 704 198,108-558 0,445-831 663,20-29-593,144-188 44,21-43-410,0-1 0,-1 1 0,0 0 1,-6 9-1,-6 1-6530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7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24575,'2'181'0,"-5"198"0,-1-350 0,-1 1 0,-2-1 0,-11 32 0,7-24 0,-9 48 0,18-73 0,1-1 0,0 0 0,1 1 0,0-1 0,1 1 0,0-1 0,1 0 0,5 19 0,-3-20 0,0-1 0,1-1 0,0 1 0,0-1 0,1 0 0,0 0 0,1 0 0,0-1 0,0 0 0,0 0 0,1-1 0,0 0 0,0 0 0,1-1 0,9 5 0,20 9 0,1-2 0,47 14 0,-67-24 0,6 1 0,1-2 0,0 0 0,0-2 0,39 2 0,107-7 0,-80-2 0,-74 3 0,1 0 0,-1-1 0,1-1 0,-1-1 0,0-1 0,0 0 0,0-2 0,24-9 0,-40 13-97,1 0-1,-1 0 1,0 0-1,0 0 1,0 0-1,0 0 1,0-1-1,0 1 1,0 0-1,-1-1 1,1 0-1,-1 1 0,1-4 1,5-14-6729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24575,'13'0'0,"0"1"0,1 1 0,-1 0 0,0 1 0,0 0 0,-1 1 0,1 1 0,13 6 0,12 9 0,43 30 0,-32-19 0,210 136 0,89 53 0,746 472 0,-185-53-351,30-44 0,563 264 351,-231-249 0,55-138 0,-311-180 0,-355-106 0,382 98 0,-571-165 0,519 62 0,-486-121 369,-33-4-36,-179-15-333,415 112 0,-473-81 0,228 63 0,571 164 0,-586-162 0,639 224 0,-619-141 0,-14 30 0,-390-214 0,246 140-505,629 345 134,35-68 404,-726-360-1258,-199-76-4898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2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20709 0 24575,'-312'286'0,"147"-163"3,-5-7 0,-5-8 0,-310 141 0,169-117-384,-468 128 1,-1015 211-1031,517-212 1152,-19-72-2028,1224-176 2115,-525 71-1650,-70 25 928,-1658 414-1429,29 150 1377,1324-376 1484,5 0 4190,829-246-2279,-256 128-1,-112 111-1748,-76 102-700,19 34 0,132-95 0,194-149 0,-353 251 0,529-389 0,-2-3 0,-2-3 0,-1-4 0,-131 43 0,58-36 0,-231 33 0,-94-8 0,-206 32 0,570-79-19,-101 18-1327,150-22-5480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4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24575,'1'36'0,"2"-1"0,1 0 0,2-1 0,14 48 0,56 132 0,-47-137 0,581 1507-1530,83-36-645,71-100 142,-167-330 1000,119 489 2331,-486-889-986,-37 10-373,-177-666 60,162 723 2312,1 6 251,34-70-2212,-137-504-350,86 259 0,-76-129 0,-20-66 0,20 18 0,101 388 0,66 221 0,-119-451 0,168 503 0,-172-594 0,167 490 0,-261-725 0,-25-84 0,2 0 0,27 62 0,-12-32-1365,-20-42-5461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24575,'5'0'0,"8"0"0,22 0 0,11 0 0,9 0 0,11 0 0,10 0 0,4 0 0,-8 0 0,-4 0 0,-8 0 0,-10 0 0,-7 0 0,-6 0 0,-9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24575,'1282'0'-1365,"-1257"0"-5461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24575,'2'104'0,"4"-1"0,4 0 0,27 114 0,-5-20 0,-14-72 0,-11-94 35,1 0 0,19 46 0,-16-51-402,-2 0-1,-1 0 1,9 51-1,-15-47-6458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5EB1E-8A69-A8E7-7E7E-A17DFCAB4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78E86-DFA0-2F27-EC8A-5592F872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3316D-A16E-6956-CEFB-F9091770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982B9-786B-0103-27CC-3403558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AAFC5-CF11-92EA-6791-4D546641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2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F756-918A-4106-67F8-D1227A2F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3D8DF-F365-10AE-85E7-1D82BAEE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2D27A9-0BCD-E186-21E9-3C052A07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4EF306-16A7-2CB0-37D6-CBC2EA0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F06BC-C671-2B39-8AD0-4CB2960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E3779F-DC4C-C7DE-FF65-F180BC750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B6652F-A2C8-4C17-4FD1-9AE6FB31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BB1DB-0FE0-ED92-9472-799229F3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1DEEC-C2CC-2F83-1DA3-FDB1C8DD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1875E-ABAF-FE70-7CA4-4EE97045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70FEA-D0CF-5A0D-4D00-B83D1B2D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640B9-316C-BCF9-2CD9-96D76CCE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439B8-1177-AC03-6477-586DF6E5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65187-9B72-F68B-2FFA-3F002063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C9B0C-AEB1-3DAD-2E25-A8419090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0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D8BC7-AE07-2D9F-AEAD-06B3D300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E7C67-79AC-1487-D790-CA3AA857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F3D14-5DD5-A709-4BDE-191B441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CA91D-9D17-C445-DBAE-7322017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5616B-5A9A-2BD0-0B59-4B830A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037D-A97F-103F-23FE-3A16B8B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2EEB9-D502-8D8B-2938-E0790585C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392328-D5F5-3970-52AD-858CA2BB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770980-509A-3CCE-BB1D-D481EFD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5EF49-8F28-5373-A248-C840C460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700063-ED66-3B99-6496-3522605A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8268-AD16-0BA0-5EA3-1847C78A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CDB200-4ADC-4EBF-043A-54700AC90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B4926-A7E2-A41B-127D-A6AD0CDB6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28B53C-A028-9534-3580-F9CA40E9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B902B0-F984-104B-4826-DE36942D7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DF12F4-BD07-8E1D-FE48-78A5544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C935EC-6AF5-251E-823A-184F8386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EC32CF-BFFD-C32A-39E8-1E9BED8E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6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9F76-13F6-E5C9-38E3-77B3A9AD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FF10B0-70F1-AE0D-6A18-8396B503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769FA5-EF34-19CB-7E74-DA19A1C5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A562B2-40DE-437B-DD80-4DA37F6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60E77-DEF2-7EDE-0F8F-2F8C83C6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1FD1E-5209-D5B6-F9CE-0C0799D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A8171-39A3-F348-C7EB-66DD62C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9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6221A-B562-0BCA-8778-0128D765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E41C5-B8BA-C371-B7C2-A5CFDE99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85E5A-2308-5C19-75BB-5FC6E9EE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978042-E66E-C267-F833-E6D7E6A7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2A47A9-AD42-531C-9627-797EABF9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659FA-6036-3FA3-08C0-4E927BC7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0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44FE2-5F6B-301F-D3AB-B22EF04E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9E6B05-38E5-5982-EC1A-83F6822E8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03CE25-8638-CA96-E8E7-CF261542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7B3F89-E4E4-C505-6378-52423B5F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F794B-10B9-3CA2-A347-4326B7B2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7D89EB-0CB5-EA74-B166-BD7DECB6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169752-9786-AC3F-74EF-8D5685C2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54494-743C-9368-F98D-C03D8975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C3345-985C-2774-FBF8-C0B4F0DC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2A263-FFA7-45D9-906B-1C2B5AFDF3E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C8F1-9518-E29C-212E-EE8CCB00E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177F8-878D-A76F-41AF-F161FBD0F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.xm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9" Type="http://schemas.openxmlformats.org/officeDocument/2006/relationships/customXml" Target="../ink/ink52.xml"/><Relationship Id="rId21" Type="http://schemas.openxmlformats.org/officeDocument/2006/relationships/customXml" Target="../ink/ink43.xml"/><Relationship Id="rId34" Type="http://schemas.openxmlformats.org/officeDocument/2006/relationships/image" Target="../media/image51.png"/><Relationship Id="rId42" Type="http://schemas.openxmlformats.org/officeDocument/2006/relationships/image" Target="../media/image55.png"/><Relationship Id="rId7" Type="http://schemas.openxmlformats.org/officeDocument/2006/relationships/customXml" Target="../ink/ink36.xml"/><Relationship Id="rId2" Type="http://schemas.openxmlformats.org/officeDocument/2006/relationships/image" Target="../media/image2.png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customXml" Target="../ink/ink47.xml"/><Relationship Id="rId41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8.xml"/><Relationship Id="rId24" Type="http://schemas.openxmlformats.org/officeDocument/2006/relationships/image" Target="../media/image46.png"/><Relationship Id="rId32" Type="http://schemas.openxmlformats.org/officeDocument/2006/relationships/image" Target="../media/image50.png"/><Relationship Id="rId37" Type="http://schemas.openxmlformats.org/officeDocument/2006/relationships/customXml" Target="../ink/ink51.xml"/><Relationship Id="rId40" Type="http://schemas.openxmlformats.org/officeDocument/2006/relationships/image" Target="../media/image54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customXml" Target="../ink/ink42.xml"/><Relationship Id="rId31" Type="http://schemas.openxmlformats.org/officeDocument/2006/relationships/customXml" Target="../ink/ink48.xml"/><Relationship Id="rId44" Type="http://schemas.openxmlformats.org/officeDocument/2006/relationships/image" Target="../media/image56.png"/><Relationship Id="rId4" Type="http://schemas.openxmlformats.org/officeDocument/2006/relationships/image" Target="../media/image36.png"/><Relationship Id="rId9" Type="http://schemas.openxmlformats.org/officeDocument/2006/relationships/customXml" Target="../ink/ink37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customXml" Target="../ink/ink46.xml"/><Relationship Id="rId30" Type="http://schemas.openxmlformats.org/officeDocument/2006/relationships/image" Target="../media/image49.png"/><Relationship Id="rId35" Type="http://schemas.openxmlformats.org/officeDocument/2006/relationships/customXml" Target="../ink/ink50.xml"/><Relationship Id="rId43" Type="http://schemas.openxmlformats.org/officeDocument/2006/relationships/customXml" Target="../ink/ink54.xml"/><Relationship Id="rId8" Type="http://schemas.openxmlformats.org/officeDocument/2006/relationships/image" Target="../media/image38.png"/><Relationship Id="rId3" Type="http://schemas.openxmlformats.org/officeDocument/2006/relationships/customXml" Target="../ink/ink34.xml"/><Relationship Id="rId12" Type="http://schemas.openxmlformats.org/officeDocument/2006/relationships/image" Target="../media/image40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customXml" Target="../ink/ink60.xml"/><Relationship Id="rId17" Type="http://schemas.openxmlformats.org/officeDocument/2006/relationships/image" Target="../media/image64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60.png"/><Relationship Id="rId14" Type="http://schemas.openxmlformats.org/officeDocument/2006/relationships/customXml" Target="../ink/ink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50868-21F6-F3B2-8CDA-33E0228B8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DB5C1-2622-7D64-7E87-F051C1551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Modelagem de dados.</a:t>
            </a:r>
          </a:p>
        </p:txBody>
      </p:sp>
    </p:spTree>
    <p:extLst>
      <p:ext uri="{BB962C8B-B14F-4D97-AF65-F5344CB8AC3E}">
        <p14:creationId xmlns:p14="http://schemas.microsoft.com/office/powerpoint/2010/main" val="17893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7315200" y="91440"/>
            <a:ext cx="469773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Controle de estoque indústria de ferragens</a:t>
            </a:r>
          </a:p>
        </p:txBody>
      </p:sp>
    </p:spTree>
    <p:extLst>
      <p:ext uri="{BB962C8B-B14F-4D97-AF65-F5344CB8AC3E}">
        <p14:creationId xmlns:p14="http://schemas.microsoft.com/office/powerpoint/2010/main" val="78944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2E5C-383F-8835-03DD-418C456E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3B8CE-D696-F175-9D3E-84392EEC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5400" b="1" dirty="0">
                <a:solidFill>
                  <a:srgbClr val="FF0000"/>
                </a:solidFill>
                <a:highlight>
                  <a:srgbClr val="FFFF00"/>
                </a:highlight>
              </a:rPr>
              <a:t>Regra de negócio</a:t>
            </a:r>
          </a:p>
          <a:p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Entidade (Tabela) - substantivo no singular</a:t>
            </a:r>
          </a:p>
          <a:p>
            <a:pPr lvl="1"/>
            <a:r>
              <a:rPr lang="pt-BR" sz="2800" dirty="0"/>
              <a:t>Tudo aquilo que existe a nível sistêmico.</a:t>
            </a:r>
          </a:p>
          <a:p>
            <a:endParaRPr lang="pt-BR" sz="3200" dirty="0"/>
          </a:p>
          <a:p>
            <a:r>
              <a:rPr lang="pt-BR" sz="3200" dirty="0"/>
              <a:t>Faz sentido ao negócio?</a:t>
            </a:r>
          </a:p>
          <a:p>
            <a:r>
              <a:rPr lang="pt-BR" sz="3200" dirty="0"/>
              <a:t>Tem mais de uma característica?</a:t>
            </a:r>
          </a:p>
          <a:p>
            <a:r>
              <a:rPr lang="pt-BR" sz="3200" dirty="0"/>
              <a:t>Tem mais de uma instância?</a:t>
            </a:r>
          </a:p>
        </p:txBody>
      </p:sp>
    </p:spTree>
    <p:extLst>
      <p:ext uri="{BB962C8B-B14F-4D97-AF65-F5344CB8AC3E}">
        <p14:creationId xmlns:p14="http://schemas.microsoft.com/office/powerpoint/2010/main" val="324280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ão superior de sanduíches na mesa">
            <a:extLst>
              <a:ext uri="{FF2B5EF4-FFF2-40B4-BE49-F238E27FC236}">
                <a16:creationId xmlns:a16="http://schemas.microsoft.com/office/drawing/2014/main" id="{09794C20-9548-7E6B-CB0C-2691067C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22" r="831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F651B-887D-5118-F2CE-1F8D6BE4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/>
              <a:t>Atividade: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E3B4D-A16C-88B8-C670-2A6EB813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Banquinha de Hot Dog do Bigode (Eventos)</a:t>
            </a:r>
          </a:p>
          <a:p>
            <a:endParaRPr lang="pt-BR" sz="2000" dirty="0"/>
          </a:p>
          <a:p>
            <a:r>
              <a:rPr lang="pt-BR" sz="2000" dirty="0"/>
              <a:t>Sistema de </a:t>
            </a:r>
            <a:r>
              <a:rPr lang="pt-BR" sz="2000" dirty="0" err="1"/>
              <a:t>Mkt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620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8E2A5-2959-40E0-F841-002410CB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"/>
            <a:ext cx="2659380" cy="6480810"/>
          </a:xfrm>
        </p:spPr>
        <p:txBody>
          <a:bodyPr/>
          <a:lstStyle/>
          <a:p>
            <a:r>
              <a:rPr lang="pt-BR" dirty="0"/>
              <a:t>Canal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Cardápio</a:t>
            </a:r>
          </a:p>
          <a:p>
            <a:r>
              <a:rPr lang="pt-BR" dirty="0"/>
              <a:t>Propaganda</a:t>
            </a:r>
          </a:p>
          <a:p>
            <a:r>
              <a:rPr lang="pt-BR" dirty="0"/>
              <a:t>Cadastro</a:t>
            </a:r>
          </a:p>
          <a:p>
            <a:r>
              <a:rPr lang="pt-BR" dirty="0"/>
              <a:t>Divulgação</a:t>
            </a:r>
          </a:p>
          <a:p>
            <a:r>
              <a:rPr lang="pt-BR" dirty="0"/>
              <a:t>Reserva</a:t>
            </a:r>
          </a:p>
          <a:p>
            <a:r>
              <a:rPr lang="pt-BR" dirty="0"/>
              <a:t>Desconto</a:t>
            </a:r>
          </a:p>
          <a:p>
            <a:r>
              <a:rPr lang="pt-BR" dirty="0"/>
              <a:t>Promoção</a:t>
            </a:r>
          </a:p>
          <a:p>
            <a:r>
              <a:rPr lang="pt-BR" dirty="0"/>
              <a:t>Delivery</a:t>
            </a:r>
          </a:p>
          <a:p>
            <a:r>
              <a:rPr lang="pt-BR" dirty="0" err="1"/>
              <a:t>QRCode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A8499-2837-B6B7-D864-D4B75A93525B}"/>
              </a:ext>
            </a:extLst>
          </p:cNvPr>
          <p:cNvSpPr txBox="1">
            <a:spLocks/>
          </p:cNvSpPr>
          <p:nvPr/>
        </p:nvSpPr>
        <p:spPr>
          <a:xfrm>
            <a:off x="3912870" y="205740"/>
            <a:ext cx="2659380" cy="648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Email</a:t>
            </a:r>
          </a:p>
          <a:p>
            <a:r>
              <a:rPr lang="pt-BR" dirty="0"/>
              <a:t>Evento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Notificação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Bigode</a:t>
            </a:r>
          </a:p>
          <a:p>
            <a:r>
              <a:rPr lang="pt-BR" dirty="0"/>
              <a:t>Combo</a:t>
            </a:r>
          </a:p>
          <a:p>
            <a:r>
              <a:rPr lang="pt-BR" dirty="0"/>
              <a:t>Campanha</a:t>
            </a:r>
          </a:p>
          <a:p>
            <a:r>
              <a:rPr lang="pt-BR" dirty="0"/>
              <a:t>Marketing</a:t>
            </a:r>
          </a:p>
          <a:p>
            <a:r>
              <a:rPr lang="pt-BR" dirty="0"/>
              <a:t>Influencer</a:t>
            </a:r>
          </a:p>
          <a:p>
            <a:r>
              <a:rPr lang="pt-BR" dirty="0"/>
              <a:t>Rede Social</a:t>
            </a:r>
          </a:p>
          <a:p>
            <a:r>
              <a:rPr lang="pt-BR" dirty="0"/>
              <a:t>Anuncio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D04903-770E-32C8-E6F7-B066ADB1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A2B8A33D-18E2-E5F0-C1F0-E36196E0B44C}"/>
              </a:ext>
            </a:extLst>
          </p:cNvPr>
          <p:cNvGrpSpPr/>
          <p:nvPr/>
        </p:nvGrpSpPr>
        <p:grpSpPr>
          <a:xfrm>
            <a:off x="834120" y="433710"/>
            <a:ext cx="1451880" cy="23400"/>
            <a:chOff x="834120" y="433710"/>
            <a:chExt cx="145188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14:cNvPr>
                <p14:cNvContentPartPr/>
                <p14:nvPr/>
              </p14:nvContentPartPr>
              <p14:xfrm>
                <a:off x="834120" y="433710"/>
                <a:ext cx="1109160" cy="1188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8000" y="427590"/>
                  <a:ext cx="1121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14:cNvPr>
                <p14:cNvContentPartPr/>
                <p14:nvPr/>
              </p14:nvContentPartPr>
              <p14:xfrm>
                <a:off x="959400" y="445590"/>
                <a:ext cx="1326600" cy="11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3280" y="439470"/>
                  <a:ext cx="13388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14:cNvPr>
              <p14:cNvContentPartPr/>
              <p14:nvPr/>
            </p14:nvContentPartPr>
            <p14:xfrm>
              <a:off x="2399760" y="803430"/>
              <a:ext cx="396000" cy="225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3640" y="797310"/>
                <a:ext cx="408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14:cNvPr>
              <p14:cNvContentPartPr/>
              <p14:nvPr/>
            </p14:nvContentPartPr>
            <p14:xfrm>
              <a:off x="3074040" y="1359990"/>
              <a:ext cx="361440" cy="1490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7920" y="1353870"/>
                <a:ext cx="373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14:cNvPr>
              <p14:cNvContentPartPr/>
              <p14:nvPr/>
            </p14:nvContentPartPr>
            <p14:xfrm>
              <a:off x="879480" y="1999350"/>
              <a:ext cx="1894320" cy="277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360" y="1993230"/>
                <a:ext cx="19065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E81DD1D-8781-6FA7-4952-6A1745101BC6}"/>
              </a:ext>
            </a:extLst>
          </p:cNvPr>
          <p:cNvGrpSpPr/>
          <p:nvPr/>
        </p:nvGrpSpPr>
        <p:grpSpPr>
          <a:xfrm>
            <a:off x="8877287" y="4728690"/>
            <a:ext cx="2128680" cy="600840"/>
            <a:chOff x="7541280" y="443070"/>
            <a:chExt cx="212868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14:cNvPr>
                <p14:cNvContentPartPr/>
                <p14:nvPr/>
              </p14:nvContentPartPr>
              <p14:xfrm>
                <a:off x="7541280" y="537030"/>
                <a:ext cx="346320" cy="4244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5160" y="530910"/>
                  <a:ext cx="358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14:cNvPr>
                <p14:cNvContentPartPr/>
                <p14:nvPr/>
              </p14:nvContentPartPr>
              <p14:xfrm>
                <a:off x="7566480" y="731070"/>
                <a:ext cx="264600" cy="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0360" y="724950"/>
                  <a:ext cx="276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14:cNvPr>
                <p14:cNvContentPartPr/>
                <p14:nvPr/>
              </p14:nvContentPartPr>
              <p14:xfrm>
                <a:off x="7543800" y="537030"/>
                <a:ext cx="470880" cy="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37680" y="530910"/>
                  <a:ext cx="48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14:cNvPr>
                <p14:cNvContentPartPr/>
                <p14:nvPr/>
              </p14:nvContentPartPr>
              <p14:xfrm>
                <a:off x="8583480" y="571230"/>
                <a:ext cx="70200" cy="4226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7360" y="565110"/>
                  <a:ext cx="824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14:cNvPr>
                <p14:cNvContentPartPr/>
                <p14:nvPr/>
              </p14:nvContentPartPr>
              <p14:xfrm>
                <a:off x="8343720" y="443070"/>
                <a:ext cx="528840" cy="335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37600" y="436950"/>
                  <a:ext cx="5410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14:cNvPr>
                <p14:cNvContentPartPr/>
                <p14:nvPr/>
              </p14:nvContentPartPr>
              <p14:xfrm>
                <a:off x="9209160" y="477990"/>
                <a:ext cx="460800" cy="565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03040" y="471870"/>
                  <a:ext cx="473040" cy="57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14:cNvPr>
              <p14:cNvContentPartPr/>
              <p14:nvPr/>
            </p14:nvContentPartPr>
            <p14:xfrm>
              <a:off x="914040" y="2479950"/>
              <a:ext cx="2170800" cy="4752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920" y="2473830"/>
                <a:ext cx="2183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14:cNvPr>
              <p14:cNvContentPartPr/>
              <p14:nvPr/>
            </p14:nvContentPartPr>
            <p14:xfrm>
              <a:off x="925200" y="2994390"/>
              <a:ext cx="1805040" cy="46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9080" y="2988270"/>
                <a:ext cx="1817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14:cNvPr>
              <p14:cNvContentPartPr/>
              <p14:nvPr/>
            </p14:nvContentPartPr>
            <p14:xfrm>
              <a:off x="845280" y="3485070"/>
              <a:ext cx="2159640" cy="108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9160" y="3478950"/>
                <a:ext cx="2171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14:cNvPr>
              <p14:cNvContentPartPr/>
              <p14:nvPr/>
            </p14:nvContentPartPr>
            <p14:xfrm>
              <a:off x="824040" y="4033350"/>
              <a:ext cx="1679400" cy="36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920" y="4027230"/>
                <a:ext cx="1691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14:cNvPr>
              <p14:cNvContentPartPr/>
              <p14:nvPr/>
            </p14:nvContentPartPr>
            <p14:xfrm>
              <a:off x="811440" y="4520070"/>
              <a:ext cx="1982520" cy="525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5320" y="4513950"/>
                <a:ext cx="1994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14:cNvPr>
              <p14:cNvContentPartPr/>
              <p14:nvPr/>
            </p14:nvContentPartPr>
            <p14:xfrm>
              <a:off x="914040" y="5029110"/>
              <a:ext cx="1857600" cy="907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7920" y="5022990"/>
                <a:ext cx="1869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14:cNvPr>
              <p14:cNvContentPartPr/>
              <p14:nvPr/>
            </p14:nvContentPartPr>
            <p14:xfrm>
              <a:off x="541080" y="5391630"/>
              <a:ext cx="1950480" cy="17460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4960" y="5385510"/>
                <a:ext cx="1962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14:cNvPr>
              <p14:cNvContentPartPr/>
              <p14:nvPr/>
            </p14:nvContentPartPr>
            <p14:xfrm>
              <a:off x="811440" y="6056910"/>
              <a:ext cx="1851120" cy="252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320" y="6050790"/>
                <a:ext cx="1863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14:cNvPr>
              <p14:cNvContentPartPr/>
              <p14:nvPr/>
            </p14:nvContentPartPr>
            <p14:xfrm>
              <a:off x="3908880" y="420390"/>
              <a:ext cx="1332000" cy="110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02760" y="414270"/>
                <a:ext cx="1344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14:cNvPr>
              <p14:cNvContentPartPr/>
              <p14:nvPr/>
            </p14:nvContentPartPr>
            <p14:xfrm>
              <a:off x="5360400" y="856710"/>
              <a:ext cx="384840" cy="2480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54280" y="850590"/>
                <a:ext cx="3970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14:cNvPr>
              <p14:cNvContentPartPr/>
              <p14:nvPr/>
            </p14:nvContentPartPr>
            <p14:xfrm>
              <a:off x="4080240" y="1462950"/>
              <a:ext cx="1485000" cy="1260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74120" y="1456830"/>
                <a:ext cx="1497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14:cNvPr>
              <p14:cNvContentPartPr/>
              <p14:nvPr/>
            </p14:nvContentPartPr>
            <p14:xfrm>
              <a:off x="3954600" y="1964790"/>
              <a:ext cx="2189520" cy="2412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8480" y="1958670"/>
                <a:ext cx="22017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7243189-9795-CDC7-2285-8B2F22F57116}"/>
              </a:ext>
            </a:extLst>
          </p:cNvPr>
          <p:cNvGrpSpPr/>
          <p:nvPr/>
        </p:nvGrpSpPr>
        <p:grpSpPr>
          <a:xfrm>
            <a:off x="1017000" y="780390"/>
            <a:ext cx="2849760" cy="660240"/>
            <a:chOff x="1017000" y="780390"/>
            <a:chExt cx="284976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14:cNvPr>
                <p14:cNvContentPartPr/>
                <p14:nvPr/>
              </p14:nvContentPartPr>
              <p14:xfrm>
                <a:off x="1017000" y="921150"/>
                <a:ext cx="2687760" cy="519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0880" y="915030"/>
                  <a:ext cx="27000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14:cNvPr>
                <p14:cNvContentPartPr/>
                <p14:nvPr/>
              </p14:nvContentPartPr>
              <p14:xfrm>
                <a:off x="3565800" y="780390"/>
                <a:ext cx="300960" cy="2768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59680" y="774270"/>
                  <a:ext cx="31320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14:cNvPr>
              <p14:cNvContentPartPr/>
              <p14:nvPr/>
            </p14:nvContentPartPr>
            <p14:xfrm>
              <a:off x="3977280" y="2435670"/>
              <a:ext cx="1542960" cy="774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71160" y="2429550"/>
                <a:ext cx="15552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14:cNvPr>
              <p14:cNvContentPartPr/>
              <p14:nvPr/>
            </p14:nvContentPartPr>
            <p14:xfrm>
              <a:off x="3988800" y="2993310"/>
              <a:ext cx="1359720" cy="136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82680" y="2987190"/>
                <a:ext cx="1371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14:cNvPr>
              <p14:cNvContentPartPr/>
              <p14:nvPr/>
            </p14:nvContentPartPr>
            <p14:xfrm>
              <a:off x="3977280" y="3519990"/>
              <a:ext cx="1510560" cy="1260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1160" y="3513870"/>
                <a:ext cx="1522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14:cNvPr>
              <p14:cNvContentPartPr/>
              <p14:nvPr/>
            </p14:nvContentPartPr>
            <p14:xfrm>
              <a:off x="3988800" y="4000230"/>
              <a:ext cx="2063520" cy="1263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82680" y="3994110"/>
                <a:ext cx="20757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14:cNvPr>
              <p14:cNvContentPartPr/>
              <p14:nvPr/>
            </p14:nvContentPartPr>
            <p14:xfrm>
              <a:off x="4000320" y="4457070"/>
              <a:ext cx="1848240" cy="6948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4200" y="4450950"/>
                <a:ext cx="1860480" cy="8172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Espaço Reservado para Conteúdo 2">
            <a:extLst>
              <a:ext uri="{FF2B5EF4-FFF2-40B4-BE49-F238E27FC236}">
                <a16:creationId xmlns:a16="http://schemas.microsoft.com/office/drawing/2014/main" id="{BFCD15A6-E9B3-0FE6-0316-56DDA42A739A}"/>
              </a:ext>
            </a:extLst>
          </p:cNvPr>
          <p:cNvSpPr txBox="1">
            <a:spLocks/>
          </p:cNvSpPr>
          <p:nvPr/>
        </p:nvSpPr>
        <p:spPr>
          <a:xfrm>
            <a:off x="6974237" y="205740"/>
            <a:ext cx="2659380" cy="436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Parceiro</a:t>
            </a:r>
          </a:p>
          <a:p>
            <a:r>
              <a:rPr lang="pt-BR" dirty="0"/>
              <a:t>Patrocinio</a:t>
            </a:r>
          </a:p>
          <a:p>
            <a:r>
              <a:rPr lang="pt-BR" dirty="0"/>
              <a:t>Cliente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LGPD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14:cNvPr>
              <p14:cNvContentPartPr/>
              <p14:nvPr/>
            </p14:nvContentPartPr>
            <p14:xfrm>
              <a:off x="4080240" y="5072670"/>
              <a:ext cx="1836720" cy="4788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74120" y="5066550"/>
                <a:ext cx="1848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14:cNvPr>
              <p14:cNvContentPartPr/>
              <p14:nvPr/>
            </p14:nvContentPartPr>
            <p14:xfrm>
              <a:off x="4011480" y="5543190"/>
              <a:ext cx="2162160" cy="1080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05360" y="5537070"/>
                <a:ext cx="21744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14:cNvPr>
              <p14:cNvContentPartPr/>
              <p14:nvPr/>
            </p14:nvContentPartPr>
            <p14:xfrm>
              <a:off x="4034520" y="6080670"/>
              <a:ext cx="1523520" cy="2448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28400" y="6074550"/>
                <a:ext cx="15357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52E4577-1166-969D-1E44-38D7DDB7D5DB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Bigode</a:t>
            </a:r>
          </a:p>
        </p:txBody>
      </p:sp>
    </p:spTree>
    <p:extLst>
      <p:ext uri="{BB962C8B-B14F-4D97-AF65-F5344CB8AC3E}">
        <p14:creationId xmlns:p14="http://schemas.microsoft.com/office/powerpoint/2010/main" val="7186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C27C2E7-755D-8271-1964-FBA6C4C28029}"/>
              </a:ext>
            </a:extLst>
          </p:cNvPr>
          <p:cNvSpPr/>
          <p:nvPr/>
        </p:nvSpPr>
        <p:spPr>
          <a:xfrm>
            <a:off x="1065450" y="166284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41B629-E36E-CDED-9113-7DBC1243C7FE}"/>
              </a:ext>
            </a:extLst>
          </p:cNvPr>
          <p:cNvSpPr/>
          <p:nvPr/>
        </p:nvSpPr>
        <p:spPr>
          <a:xfrm>
            <a:off x="492384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4FAEB7E-3D7B-7B67-8954-746A1874B6F1}"/>
              </a:ext>
            </a:extLst>
          </p:cNvPr>
          <p:cNvSpPr/>
          <p:nvPr/>
        </p:nvSpPr>
        <p:spPr>
          <a:xfrm>
            <a:off x="4876986" y="463410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Parceiro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BCD5CA3-9066-C296-91A5-EE6C4B38C1E6}"/>
              </a:ext>
            </a:extLst>
          </p:cNvPr>
          <p:cNvSpPr/>
          <p:nvPr/>
        </p:nvSpPr>
        <p:spPr>
          <a:xfrm>
            <a:off x="4923844" y="457847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58D338-1158-D44F-B33E-725DA7387EB2}"/>
              </a:ext>
            </a:extLst>
          </p:cNvPr>
          <p:cNvSpPr/>
          <p:nvPr/>
        </p:nvSpPr>
        <p:spPr>
          <a:xfrm>
            <a:off x="958458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Patrocinio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90317B3-FEA4-859F-DBE0-A9EC6369B8D3}"/>
              </a:ext>
            </a:extLst>
          </p:cNvPr>
          <p:cNvCxnSpPr>
            <a:stCxn id="10" idx="0"/>
            <a:endCxn id="23" idx="2"/>
          </p:cNvCxnSpPr>
          <p:nvPr/>
        </p:nvCxnSpPr>
        <p:spPr>
          <a:xfrm flipV="1">
            <a:off x="5988184" y="1201337"/>
            <a:ext cx="0" cy="1484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D1EBAFB-EF71-5D66-AC92-E317766127C1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V="1">
            <a:off x="5941326" y="3429000"/>
            <a:ext cx="0" cy="120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B57939-83AC-A8EF-5742-F9BA36E03544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052524" y="3057255"/>
            <a:ext cx="2532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3E0E48FC-4E47-CD5F-B81B-83FBF66FBB56}"/>
              </a:ext>
            </a:extLst>
          </p:cNvPr>
          <p:cNvSpPr/>
          <p:nvPr/>
        </p:nvSpPr>
        <p:spPr>
          <a:xfrm>
            <a:off x="5054720" y="1480508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9BBF5A6A-84A6-7811-8DC4-AB55C67F3055}"/>
              </a:ext>
            </a:extLst>
          </p:cNvPr>
          <p:cNvSpPr/>
          <p:nvPr/>
        </p:nvSpPr>
        <p:spPr>
          <a:xfrm>
            <a:off x="7385090" y="2594340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EE297E98-2CC2-7E89-0107-E7500BC88C77}"/>
              </a:ext>
            </a:extLst>
          </p:cNvPr>
          <p:cNvSpPr/>
          <p:nvPr/>
        </p:nvSpPr>
        <p:spPr>
          <a:xfrm>
            <a:off x="5007863" y="3568639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78857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3" name="Rectangle 3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2" name="Picture 361" descr="Pêndulo de Newton de metal prateado">
            <a:extLst>
              <a:ext uri="{FF2B5EF4-FFF2-40B4-BE49-F238E27FC236}">
                <a16:creationId xmlns:a16="http://schemas.microsoft.com/office/drawing/2014/main" id="{00220560-2235-BBB5-06CC-6426239E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75" name="Rectangle 3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AA961-4B10-37E4-63E0-C182C48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Atividade 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BF230-38BD-4775-EFF0-25D5665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 dirty="0"/>
              <a:t>Consultório Odontológico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77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7DDD3-35ED-C48F-3960-F628E883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91440"/>
            <a:ext cx="2830830" cy="6675120"/>
          </a:xfrm>
        </p:spPr>
        <p:txBody>
          <a:bodyPr/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Convenio</a:t>
            </a:r>
          </a:p>
          <a:p>
            <a:r>
              <a:rPr lang="pt-BR" dirty="0"/>
              <a:t>Consulta</a:t>
            </a:r>
          </a:p>
          <a:p>
            <a:r>
              <a:rPr lang="pt-BR" dirty="0"/>
              <a:t>Equipamento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Administração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Parceria</a:t>
            </a:r>
          </a:p>
          <a:p>
            <a:r>
              <a:rPr lang="pt-BR" dirty="0"/>
              <a:t>MKT</a:t>
            </a:r>
          </a:p>
          <a:p>
            <a:r>
              <a:rPr lang="pt-BR" dirty="0"/>
              <a:t>Financeiro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Dentista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6697CE-F183-3833-A62A-D305D4E10C25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6B9CB57-6478-8887-973C-A6AE2717BAF4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Estoque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Agendamento</a:t>
            </a:r>
          </a:p>
          <a:p>
            <a:r>
              <a:rPr lang="pt-BR" dirty="0"/>
              <a:t>Serviço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F3FC32-33B4-05A7-1012-0C04C281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14:cNvPr>
              <p14:cNvContentPartPr/>
              <p14:nvPr/>
            </p14:nvContentPartPr>
            <p14:xfrm>
              <a:off x="1896840" y="144990"/>
              <a:ext cx="459000" cy="220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720" y="138870"/>
                <a:ext cx="471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14:cNvPr>
              <p14:cNvContentPartPr/>
              <p14:nvPr/>
            </p14:nvContentPartPr>
            <p14:xfrm>
              <a:off x="397800" y="636390"/>
              <a:ext cx="303120" cy="2815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680" y="630270"/>
                <a:ext cx="315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14:cNvPr>
              <p14:cNvContentPartPr/>
              <p14:nvPr/>
            </p14:nvContentPartPr>
            <p14:xfrm>
              <a:off x="329400" y="3268710"/>
              <a:ext cx="319320" cy="253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280" y="3262590"/>
                <a:ext cx="331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14:cNvPr>
              <p14:cNvContentPartPr/>
              <p14:nvPr/>
            </p14:nvContentPartPr>
            <p14:xfrm>
              <a:off x="284040" y="3312630"/>
              <a:ext cx="2268720" cy="1746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920" y="3306510"/>
                <a:ext cx="2280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14:cNvPr>
              <p14:cNvContentPartPr/>
              <p14:nvPr/>
            </p14:nvContentPartPr>
            <p14:xfrm>
              <a:off x="2045520" y="708030"/>
              <a:ext cx="589680" cy="2052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9400" y="701910"/>
                <a:ext cx="601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14:cNvPr>
              <p14:cNvContentPartPr/>
              <p14:nvPr/>
            </p14:nvContentPartPr>
            <p14:xfrm>
              <a:off x="2068560" y="1215630"/>
              <a:ext cx="336240" cy="2185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62440" y="1209510"/>
                <a:ext cx="34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14:cNvPr>
              <p14:cNvContentPartPr/>
              <p14:nvPr/>
            </p14:nvContentPartPr>
            <p14:xfrm>
              <a:off x="342720" y="1805310"/>
              <a:ext cx="2072880" cy="651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600" y="1799190"/>
                <a:ext cx="2085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14:cNvPr>
              <p14:cNvContentPartPr/>
              <p14:nvPr/>
            </p14:nvContentPartPr>
            <p14:xfrm>
              <a:off x="434160" y="2331270"/>
              <a:ext cx="1740960" cy="1386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040" y="2325150"/>
                <a:ext cx="1753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14:cNvPr>
              <p14:cNvContentPartPr/>
              <p14:nvPr/>
            </p14:nvContentPartPr>
            <p14:xfrm>
              <a:off x="3680280" y="1780470"/>
              <a:ext cx="2529360" cy="121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74160" y="1774350"/>
                <a:ext cx="2541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14:cNvPr>
              <p14:cNvContentPartPr/>
              <p14:nvPr/>
            </p14:nvContentPartPr>
            <p14:xfrm>
              <a:off x="491040" y="2834550"/>
              <a:ext cx="2445480" cy="1206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4920" y="2828430"/>
                <a:ext cx="2457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14:cNvPr>
              <p14:cNvContentPartPr/>
              <p14:nvPr/>
            </p14:nvContentPartPr>
            <p14:xfrm>
              <a:off x="468360" y="3840390"/>
              <a:ext cx="1222920" cy="47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2240" y="3834270"/>
                <a:ext cx="12351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14:cNvPr>
              <p14:cNvContentPartPr/>
              <p14:nvPr/>
            </p14:nvContentPartPr>
            <p14:xfrm>
              <a:off x="617040" y="4422870"/>
              <a:ext cx="2603520" cy="12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0920" y="4416750"/>
                <a:ext cx="2615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14:cNvPr>
              <p14:cNvContentPartPr/>
              <p14:nvPr/>
            </p14:nvContentPartPr>
            <p14:xfrm>
              <a:off x="2319840" y="4765950"/>
              <a:ext cx="379080" cy="2167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13720" y="4759830"/>
                <a:ext cx="391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14:cNvPr>
              <p14:cNvContentPartPr/>
              <p14:nvPr/>
            </p14:nvContentPartPr>
            <p14:xfrm>
              <a:off x="2114280" y="5349870"/>
              <a:ext cx="335520" cy="216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08160" y="5343750"/>
                <a:ext cx="347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14:cNvPr>
              <p14:cNvContentPartPr/>
              <p14:nvPr/>
            </p14:nvContentPartPr>
            <p14:xfrm>
              <a:off x="502560" y="5895270"/>
              <a:ext cx="1117800" cy="482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6440" y="5889150"/>
                <a:ext cx="1130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14:cNvPr>
              <p14:cNvContentPartPr/>
              <p14:nvPr/>
            </p14:nvContentPartPr>
            <p14:xfrm>
              <a:off x="525240" y="6422670"/>
              <a:ext cx="1873800" cy="378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9120" y="6416550"/>
                <a:ext cx="18860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14:cNvPr>
              <p14:cNvContentPartPr/>
              <p14:nvPr/>
            </p14:nvContentPartPr>
            <p14:xfrm>
              <a:off x="5188680" y="2331270"/>
              <a:ext cx="804240" cy="2656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82560" y="2325150"/>
                <a:ext cx="816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14:cNvPr>
              <p14:cNvContentPartPr/>
              <p14:nvPr/>
            </p14:nvContentPartPr>
            <p14:xfrm>
              <a:off x="3657240" y="285390"/>
              <a:ext cx="1703880" cy="579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51120" y="279270"/>
                <a:ext cx="1716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14:cNvPr>
              <p14:cNvContentPartPr/>
              <p14:nvPr/>
            </p14:nvContentPartPr>
            <p14:xfrm>
              <a:off x="525240" y="5348430"/>
              <a:ext cx="1825920" cy="234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20" y="5342310"/>
                <a:ext cx="1838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14:cNvPr>
              <p14:cNvContentPartPr/>
              <p14:nvPr/>
            </p14:nvContentPartPr>
            <p14:xfrm>
              <a:off x="5840280" y="742590"/>
              <a:ext cx="658080" cy="2397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34160" y="736470"/>
                <a:ext cx="670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14:cNvPr>
              <p14:cNvContentPartPr/>
              <p14:nvPr/>
            </p14:nvContentPartPr>
            <p14:xfrm>
              <a:off x="5509080" y="1232910"/>
              <a:ext cx="479880" cy="2012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02960" y="1226790"/>
                <a:ext cx="49212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895E31E7-AC2F-CF7A-2C7E-6788FD9A7AED}"/>
              </a:ext>
            </a:extLst>
          </p:cNvPr>
          <p:cNvSpPr txBox="1"/>
          <p:nvPr/>
        </p:nvSpPr>
        <p:spPr>
          <a:xfrm>
            <a:off x="9275290" y="1939487"/>
            <a:ext cx="1332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Serviço</a:t>
            </a:r>
          </a:p>
        </p:txBody>
      </p:sp>
    </p:spTree>
    <p:extLst>
      <p:ext uri="{BB962C8B-B14F-4D97-AF65-F5344CB8AC3E}">
        <p14:creationId xmlns:p14="http://schemas.microsoft.com/office/powerpoint/2010/main" val="338632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FC3C211-F738-2D49-A8D9-39CC6435E136}"/>
              </a:ext>
            </a:extLst>
          </p:cNvPr>
          <p:cNvGrpSpPr/>
          <p:nvPr/>
        </p:nvGrpSpPr>
        <p:grpSpPr>
          <a:xfrm>
            <a:off x="8808720" y="119070"/>
            <a:ext cx="3211830" cy="1676013"/>
            <a:chOff x="8980170" y="4896810"/>
            <a:chExt cx="3211830" cy="167601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85F65AE-6AE4-F103-58C5-6AFBEEC42995}"/>
                </a:ext>
              </a:extLst>
            </p:cNvPr>
            <p:cNvSpPr/>
            <p:nvPr/>
          </p:nvSpPr>
          <p:spPr>
            <a:xfrm>
              <a:off x="8980170" y="4896810"/>
              <a:ext cx="3211830" cy="1028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/>
                <a:t>DER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7F1B9BA-2811-9CE4-501D-1D71BD5E3929}"/>
                </a:ext>
              </a:extLst>
            </p:cNvPr>
            <p:cNvSpPr/>
            <p:nvPr/>
          </p:nvSpPr>
          <p:spPr>
            <a:xfrm>
              <a:off x="9260205" y="5669853"/>
              <a:ext cx="2651760" cy="902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Dentista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1B3DEE1-A24F-E15A-615C-2DB7D22E2FB5}"/>
              </a:ext>
            </a:extLst>
          </p:cNvPr>
          <p:cNvSpPr/>
          <p:nvPr/>
        </p:nvSpPr>
        <p:spPr>
          <a:xfrm>
            <a:off x="4991075" y="517573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7838B7-19C1-A91B-F392-FA457D3830C3}"/>
              </a:ext>
            </a:extLst>
          </p:cNvPr>
          <p:cNvSpPr/>
          <p:nvPr/>
        </p:nvSpPr>
        <p:spPr>
          <a:xfrm>
            <a:off x="452382" y="5174708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Usuário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DA7814-3BB4-6C5F-6A27-72B056B7567B}"/>
              </a:ext>
            </a:extLst>
          </p:cNvPr>
          <p:cNvSpPr/>
          <p:nvPr/>
        </p:nvSpPr>
        <p:spPr>
          <a:xfrm>
            <a:off x="4994909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Agenda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EA9A-A603-7A84-453F-7B59F3D1F417}"/>
              </a:ext>
            </a:extLst>
          </p:cNvPr>
          <p:cNvSpPr/>
          <p:nvPr/>
        </p:nvSpPr>
        <p:spPr>
          <a:xfrm>
            <a:off x="452382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3C9B2B-CF44-954F-ADB0-56CB02D060AA}"/>
              </a:ext>
            </a:extLst>
          </p:cNvPr>
          <p:cNvSpPr/>
          <p:nvPr/>
        </p:nvSpPr>
        <p:spPr>
          <a:xfrm>
            <a:off x="790489" y="1190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E37509-8506-870C-67A6-2B523D72263E}"/>
              </a:ext>
            </a:extLst>
          </p:cNvPr>
          <p:cNvSpPr/>
          <p:nvPr/>
        </p:nvSpPr>
        <p:spPr>
          <a:xfrm>
            <a:off x="9288780" y="3067546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BAF30-F4B7-7C72-5826-684ABBAB096F}"/>
              </a:ext>
            </a:extLst>
          </p:cNvPr>
          <p:cNvSpPr/>
          <p:nvPr/>
        </p:nvSpPr>
        <p:spPr>
          <a:xfrm>
            <a:off x="4991072" y="9237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</a:t>
            </a:r>
            <a:endParaRPr lang="pt-BR" dirty="0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FB76B82-C23C-CFC3-6FB5-A1822C4B6404}"/>
              </a:ext>
            </a:extLst>
          </p:cNvPr>
          <p:cNvSpPr/>
          <p:nvPr/>
        </p:nvSpPr>
        <p:spPr>
          <a:xfrm>
            <a:off x="4991073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C02FD746-264E-D68A-E89E-81CADAB61353}"/>
              </a:ext>
            </a:extLst>
          </p:cNvPr>
          <p:cNvSpPr/>
          <p:nvPr/>
        </p:nvSpPr>
        <p:spPr>
          <a:xfrm>
            <a:off x="2723645" y="2969167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6DF781B-303C-AEE3-A449-E042A18F5422}"/>
              </a:ext>
            </a:extLst>
          </p:cNvPr>
          <p:cNvSpPr/>
          <p:nvPr/>
        </p:nvSpPr>
        <p:spPr>
          <a:xfrm>
            <a:off x="4991074" y="1915609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76CC1DB3-D080-F43E-2582-30D00C3906D9}"/>
              </a:ext>
            </a:extLst>
          </p:cNvPr>
          <p:cNvSpPr/>
          <p:nvPr/>
        </p:nvSpPr>
        <p:spPr>
          <a:xfrm>
            <a:off x="7141844" y="2984392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47E56A9-9A13-5ED5-4964-0E5893968FF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319309" y="3432082"/>
            <a:ext cx="40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BBD5AB7-1FBC-ABE9-0DBF-C0DD3D77CC84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4590572" y="3432082"/>
            <a:ext cx="4043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1E6724C-0900-07B3-E1CB-B620D46769F8}"/>
              </a:ext>
            </a:extLst>
          </p:cNvPr>
          <p:cNvCxnSpPr>
            <a:stCxn id="20" idx="0"/>
            <a:endCxn id="15" idx="2"/>
          </p:cNvCxnSpPr>
          <p:nvPr/>
        </p:nvCxnSpPr>
        <p:spPr>
          <a:xfrm flipH="1" flipV="1">
            <a:off x="5924536" y="1683292"/>
            <a:ext cx="2" cy="232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813AEB7-6FC1-31B5-FC33-9DD58A5EC70F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H="1" flipV="1">
            <a:off x="5924538" y="2841439"/>
            <a:ext cx="3835" cy="210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8582292-377D-3E90-8560-05FF97434F37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5924537" y="3811843"/>
            <a:ext cx="3836" cy="239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3BDE83C-1A60-A685-80C3-5944BE2D5110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H="1" flipV="1">
            <a:off x="5924537" y="4977610"/>
            <a:ext cx="2" cy="198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BDACCE-3131-9576-DF8B-2BE6E3EE12CA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6861836" y="3432082"/>
            <a:ext cx="280008" cy="15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D85044F-11F7-D694-842F-E3F7AB561C52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9008771" y="3447307"/>
            <a:ext cx="2800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Losango 40">
            <a:extLst>
              <a:ext uri="{FF2B5EF4-FFF2-40B4-BE49-F238E27FC236}">
                <a16:creationId xmlns:a16="http://schemas.microsoft.com/office/drawing/2014/main" id="{11F55D7D-5441-C7A4-F416-39324F966765}"/>
              </a:ext>
            </a:extLst>
          </p:cNvPr>
          <p:cNvSpPr/>
          <p:nvPr/>
        </p:nvSpPr>
        <p:spPr>
          <a:xfrm>
            <a:off x="2657416" y="840616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3114BC3F-76F7-C23D-8C16-E25323E6E806}"/>
              </a:ext>
            </a:extLst>
          </p:cNvPr>
          <p:cNvCxnSpPr>
            <a:stCxn id="41" idx="1"/>
            <a:endCxn id="12" idx="0"/>
          </p:cNvCxnSpPr>
          <p:nvPr/>
        </p:nvCxnSpPr>
        <p:spPr>
          <a:xfrm rot="10800000" flipV="1">
            <a:off x="1385846" y="1303531"/>
            <a:ext cx="1271570" cy="174879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DFB470C-E479-D91F-D568-2A3185D92A05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>
            <a:off x="4524343" y="1303531"/>
            <a:ext cx="4667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osango 65">
            <a:extLst>
              <a:ext uri="{FF2B5EF4-FFF2-40B4-BE49-F238E27FC236}">
                <a16:creationId xmlns:a16="http://schemas.microsoft.com/office/drawing/2014/main" id="{FB3697AA-3D08-7F41-5DF1-5E28A3837441}"/>
              </a:ext>
            </a:extLst>
          </p:cNvPr>
          <p:cNvSpPr/>
          <p:nvPr/>
        </p:nvSpPr>
        <p:spPr>
          <a:xfrm>
            <a:off x="7308547" y="5116474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B53FEA34-491F-6FE3-7691-C101E94C70CA}"/>
              </a:ext>
            </a:extLst>
          </p:cNvPr>
          <p:cNvCxnSpPr>
            <a:stCxn id="66" idx="3"/>
            <a:endCxn id="14" idx="2"/>
          </p:cNvCxnSpPr>
          <p:nvPr/>
        </p:nvCxnSpPr>
        <p:spPr>
          <a:xfrm flipV="1">
            <a:off x="9175474" y="3827068"/>
            <a:ext cx="1046770" cy="175232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9C706E-B6A1-B6BD-00A9-33AB9F206D11}"/>
              </a:ext>
            </a:extLst>
          </p:cNvPr>
          <p:cNvCxnSpPr>
            <a:stCxn id="66" idx="1"/>
            <a:endCxn id="9" idx="3"/>
          </p:cNvCxnSpPr>
          <p:nvPr/>
        </p:nvCxnSpPr>
        <p:spPr>
          <a:xfrm flipH="1" flipV="1">
            <a:off x="6858002" y="5555491"/>
            <a:ext cx="450545" cy="23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33055C2B-A046-3B13-E428-C2487F679DB0}"/>
              </a:ext>
            </a:extLst>
          </p:cNvPr>
          <p:cNvSpPr/>
          <p:nvPr/>
        </p:nvSpPr>
        <p:spPr>
          <a:xfrm>
            <a:off x="2657414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9345ED47-29C1-8B5E-6142-1120B53C75CC}"/>
              </a:ext>
            </a:extLst>
          </p:cNvPr>
          <p:cNvCxnSpPr>
            <a:endCxn id="75" idx="1"/>
          </p:cNvCxnSpPr>
          <p:nvPr/>
        </p:nvCxnSpPr>
        <p:spPr>
          <a:xfrm flipV="1">
            <a:off x="2254996" y="4514695"/>
            <a:ext cx="402418" cy="660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BD42B9C2-D5ED-5E5B-B070-8F2AC65EAB95}"/>
              </a:ext>
            </a:extLst>
          </p:cNvPr>
          <p:cNvCxnSpPr>
            <a:stCxn id="75" idx="3"/>
          </p:cNvCxnSpPr>
          <p:nvPr/>
        </p:nvCxnSpPr>
        <p:spPr>
          <a:xfrm flipV="1">
            <a:off x="4524341" y="3791685"/>
            <a:ext cx="466731" cy="72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E58F09A-F7E8-769E-058B-5EC2EAEDC232}"/>
              </a:ext>
            </a:extLst>
          </p:cNvPr>
          <p:cNvSpPr/>
          <p:nvPr/>
        </p:nvSpPr>
        <p:spPr>
          <a:xfrm>
            <a:off x="3497580" y="737235"/>
            <a:ext cx="5383530" cy="5383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30FA1DC-4B1C-AD34-DA1C-C9489AB245BF}"/>
              </a:ext>
            </a:extLst>
          </p:cNvPr>
          <p:cNvGrpSpPr/>
          <p:nvPr/>
        </p:nvGrpSpPr>
        <p:grpSpPr>
          <a:xfrm>
            <a:off x="1119600" y="251190"/>
            <a:ext cx="9168840" cy="6657840"/>
            <a:chOff x="1119600" y="251190"/>
            <a:chExt cx="9168840" cy="66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14:cNvPr>
                <p14:cNvContentPartPr/>
                <p14:nvPr/>
              </p14:nvContentPartPr>
              <p14:xfrm>
                <a:off x="6480360" y="251190"/>
                <a:ext cx="360" cy="651780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4240" y="245070"/>
                  <a:ext cx="12600" cy="65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14:cNvPr>
                <p14:cNvContentPartPr/>
                <p14:nvPr/>
              </p14:nvContentPartPr>
              <p14:xfrm>
                <a:off x="1119600" y="3325590"/>
                <a:ext cx="9168840" cy="1623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3480" y="3319470"/>
                  <a:ext cx="9181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14:cNvPr>
                <p14:cNvContentPartPr/>
                <p14:nvPr/>
              </p14:nvContentPartPr>
              <p14:xfrm>
                <a:off x="2830680" y="971190"/>
                <a:ext cx="6701760" cy="50295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4560" y="965070"/>
                  <a:ext cx="6714000" cy="50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14:cNvPr>
                <p14:cNvContentPartPr/>
                <p14:nvPr/>
              </p14:nvContentPartPr>
              <p14:xfrm>
                <a:off x="3554640" y="925470"/>
                <a:ext cx="5420520" cy="48988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8520" y="919350"/>
                  <a:ext cx="5432760" cy="49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14:cNvPr>
                <p14:cNvContentPartPr/>
                <p14:nvPr/>
              </p14:nvContentPartPr>
              <p14:xfrm>
                <a:off x="5064480" y="456750"/>
                <a:ext cx="3805560" cy="60066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8360" y="450630"/>
                  <a:ext cx="3817800" cy="60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14:cNvPr>
                <p14:cNvContentPartPr/>
                <p14:nvPr/>
              </p14:nvContentPartPr>
              <p14:xfrm>
                <a:off x="2285640" y="1634310"/>
                <a:ext cx="7509240" cy="30704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9520" y="1628190"/>
                  <a:ext cx="7521480" cy="30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14:cNvPr>
                <p14:cNvContentPartPr/>
                <p14:nvPr/>
              </p14:nvContentPartPr>
              <p14:xfrm>
                <a:off x="2488680" y="2011590"/>
                <a:ext cx="7455600" cy="25203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2560" y="2005470"/>
                  <a:ext cx="7467840" cy="25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14:cNvPr>
                <p14:cNvContentPartPr/>
                <p14:nvPr/>
              </p14:nvContentPartPr>
              <p14:xfrm>
                <a:off x="5268600" y="456750"/>
                <a:ext cx="2319840" cy="64522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62480" y="450630"/>
                  <a:ext cx="2332080" cy="64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5018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151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Banco de dados</vt:lpstr>
      <vt:lpstr>Banco de dados</vt:lpstr>
      <vt:lpstr>Atividade:</vt:lpstr>
      <vt:lpstr>Apresentação do PowerPoint</vt:lpstr>
      <vt:lpstr>Apresentação do PowerPoint</vt:lpstr>
      <vt:lpstr>Atividade 2: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6</cp:revision>
  <dcterms:created xsi:type="dcterms:W3CDTF">2024-08-12T22:51:34Z</dcterms:created>
  <dcterms:modified xsi:type="dcterms:W3CDTF">2024-08-14T00:39:45Z</dcterms:modified>
</cp:coreProperties>
</file>