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62" r:id="rId6"/>
    <p:sldId id="263" r:id="rId7"/>
    <p:sldId id="260" r:id="rId8"/>
    <p:sldId id="259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67E0-0B91-4F8D-A5EF-3EBC4F4AC649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5C659-53D8-4D8D-B8A0-68A1454121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478" y="331064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880384"/>
            <a:ext cx="64008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74"/>
          <a:stretch/>
        </p:blipFill>
        <p:spPr>
          <a:xfrm>
            <a:off x="2656598" y="927643"/>
            <a:ext cx="3614160" cy="21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4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319808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319808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1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91264" cy="5421216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90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91264" cy="5421216"/>
          </a:xfrm>
        </p:spPr>
        <p:txBody>
          <a:bodyPr/>
          <a:lstStyle/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rtlCol="0"/>
          <a:lstStyle/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rtlCol="0"/>
          <a:lstStyle/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11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b="1"/>
            </a:lvl1pPr>
          </a:lstStyle>
          <a:p>
            <a:r>
              <a:rPr kumimoji="0" lang="pt-BR" dirty="0"/>
              <a:t>Clique para editar o estilo do título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85" b="1793"/>
          <a:stretch/>
        </p:blipFill>
        <p:spPr>
          <a:xfrm>
            <a:off x="8290756" y="6309320"/>
            <a:ext cx="79208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319808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319808" cy="439936"/>
          </a:xfrm>
          <a:prstGeom prst="rect">
            <a:avLst/>
          </a:prstGeom>
        </p:spPr>
      </p:pic>
      <p:pic>
        <p:nvPicPr>
          <p:cNvPr id="8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98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319808" cy="439936"/>
          </a:xfrm>
          <a:prstGeom prst="rect">
            <a:avLst/>
          </a:prstGeom>
        </p:spPr>
      </p:pic>
      <p:pic>
        <p:nvPicPr>
          <p:cNvPr id="9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3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319808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319808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319808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30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ea typeface="ＭＳ Ｐゴシック" charset="0"/>
                <a:cs typeface="ＭＳ Ｐゴシック" charset="0"/>
              </a:defRPr>
            </a:lvl1pPr>
          </a:lstStyle>
          <a:p>
            <a:fld id="{10239F4B-5394-4E1A-B28D-EFB525AE84E5}" type="datetimeFigureOut">
              <a:rPr lang="pt-BR" smtClean="0"/>
              <a:pPr/>
              <a:t>16/05/2023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ea typeface="ＭＳ Ｐゴシック" charset="0"/>
                <a:cs typeface="ＭＳ Ｐゴシック" charset="0"/>
              </a:defRPr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ea typeface="ＭＳ Ｐゴシック" charset="0"/>
                <a:cs typeface="ＭＳ Ｐゴシック" charset="0"/>
              </a:defRPr>
            </a:lvl1pPr>
          </a:lstStyle>
          <a:p>
            <a:fld id="{2AD3EB0C-4C9A-4606-BFD7-ACC031664E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900" indent="0" algn="l" rtl="0" eaLnBrk="1" fontAlgn="base" hangingPunct="1">
        <a:spcBef>
          <a:spcPct val="20000"/>
        </a:spcBef>
        <a:spcAft>
          <a:spcPct val="0"/>
        </a:spcAft>
        <a:buNone/>
        <a:defRPr sz="2100">
          <a:solidFill>
            <a:schemeClr val="tx1"/>
          </a:solidFill>
          <a:latin typeface="Consolas" panose="020B0609020204030204" pitchFamily="49" charset="0"/>
        </a:defRPr>
      </a:lvl2pPr>
      <a:lvl3pPr marL="685800" indent="0" algn="l" rtl="0" eaLnBrk="1" fontAlgn="base" hangingPunct="1">
        <a:spcBef>
          <a:spcPct val="20000"/>
        </a:spcBef>
        <a:spcAft>
          <a:spcPct val="0"/>
        </a:spcAft>
        <a:buNone/>
        <a:defRPr sz="1800">
          <a:solidFill>
            <a:schemeClr val="tx1"/>
          </a:solidFill>
          <a:latin typeface="Consolas" panose="020B0609020204030204" pitchFamily="49" charset="0"/>
        </a:defRPr>
      </a:lvl3pPr>
      <a:lvl4pPr marL="1028700" indent="0" algn="l" rtl="0" eaLnBrk="1" fontAlgn="base" hangingPunct="1">
        <a:spcBef>
          <a:spcPct val="20000"/>
        </a:spcBef>
        <a:spcAft>
          <a:spcPct val="0"/>
        </a:spcAft>
        <a:buNone/>
        <a:defRPr sz="1500">
          <a:solidFill>
            <a:schemeClr val="tx1"/>
          </a:solidFill>
          <a:latin typeface="Consolas" panose="020B0609020204030204" pitchFamily="49" charset="0"/>
        </a:defRPr>
      </a:lvl4pPr>
      <a:lvl5pPr marL="1371600" indent="0" algn="l" rtl="0" eaLnBrk="1" fontAlgn="base" hangingPunct="1">
        <a:spcBef>
          <a:spcPct val="20000"/>
        </a:spcBef>
        <a:spcAft>
          <a:spcPct val="0"/>
        </a:spcAft>
        <a:buNone/>
        <a:defRPr sz="1500">
          <a:solidFill>
            <a:schemeClr val="tx1"/>
          </a:solidFill>
          <a:latin typeface="Consolas" panose="020B0609020204030204" pitchFamily="49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UC13 </a:t>
            </a:r>
            <a:r>
              <a:rPr lang="pt-BR" dirty="0"/>
              <a:t>/ PHP – Acesso à BD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Prof.: Pedro Luiz </a:t>
            </a:r>
            <a:r>
              <a:rPr lang="pt-BR" dirty="0" err="1"/>
              <a:t>Holuboski</a:t>
            </a:r>
            <a:r>
              <a:rPr lang="pt-BR" dirty="0"/>
              <a:t> Junior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7504" y="764704"/>
            <a:ext cx="8784976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    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</a:rPr>
              <a:t>stmt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</a:rPr>
              <a:t>pdo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-&gt;prepare(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'INSERT INTO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minhaTabela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VALUES(: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nome,:sexo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)'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1D202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</a:rPr>
              <a:t>stmt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-&gt;execute(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':nome'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=&gt;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nomePessoa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lvl="0">
              <a:spcBef>
                <a:spcPct val="0"/>
              </a:spcBef>
            </a:pPr>
            <a:r>
              <a:rPr lang="pt-BR" altLang="pt-BR" dirty="0">
                <a:solidFill>
                  <a:srgbClr val="2A00FF"/>
                </a:solidFill>
                <a:latin typeface="Courier New" panose="02070309020205020404" pitchFamily="49" charset="0"/>
              </a:rPr>
              <a:t>    ':sexo'</a:t>
            </a:r>
            <a:r>
              <a:rPr lang="pt-BR" altLang="pt-BR" dirty="0">
                <a:solidFill>
                  <a:srgbClr val="1D2021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=&gt; </a:t>
            </a:r>
            <a:r>
              <a:rPr lang="pt-BR" altLang="pt-BR" dirty="0">
                <a:solidFill>
                  <a:srgbClr val="2A00FF"/>
                </a:solidFill>
                <a:latin typeface="Courier New" panose="02070309020205020404" pitchFamily="49" charset="0"/>
              </a:rPr>
              <a:t>$</a:t>
            </a:r>
            <a:r>
              <a:rPr lang="pt-BR" altLang="pt-BR" dirty="0" err="1">
                <a:solidFill>
                  <a:srgbClr val="2A00FF"/>
                </a:solidFill>
                <a:latin typeface="Courier New" panose="02070309020205020404" pitchFamily="49" charset="0"/>
              </a:rPr>
              <a:t>sexoPessoa</a:t>
            </a:r>
            <a:r>
              <a:rPr lang="pt-BR" altLang="pt-BR" dirty="0">
                <a:solidFill>
                  <a:srgbClr val="2A00FF"/>
                </a:solidFill>
                <a:latin typeface="Courier New" panose="02070309020205020404" pitchFamily="49" charset="0"/>
              </a:rPr>
              <a:t>,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   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</a:rPr>
              <a:t>stmt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rowCount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PDOException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</a:rPr>
              <a:t>$e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 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</a:rPr>
              <a:t>$e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getMessage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1753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580038"/>
            <a:ext cx="887415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-&gt;prepare(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'UPDATE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minhaTabela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 nome = :nome, sexo = :sexo WHERE id = :id'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':id'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':nome'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$nome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lang="pt-BR" altLang="pt-BR" sz="2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':sexo'</a:t>
            </a:r>
            <a:r>
              <a:rPr lang="pt-BR" altLang="pt-BR" sz="2400" dirty="0">
                <a:solidFill>
                  <a:srgbClr val="1D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pt-BR" altLang="pt-BR" sz="2400" dirty="0">
                <a:solidFill>
                  <a:srgbClr val="AA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$sexo</a:t>
            </a:r>
            <a:endParaRPr lang="pt-BR" alt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782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1134036"/>
            <a:ext cx="887415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-&gt;prepare(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'DELETE FROM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minhaTabela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id = :id'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id',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$id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altLang="pt-BR" sz="2400" dirty="0">
                <a:solidFill>
                  <a:srgbClr val="1D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pt-BR" altLang="pt-BR" sz="2400" dirty="0">
                <a:solidFill>
                  <a:srgbClr val="AA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altLang="pt-BR" sz="2400" dirty="0" err="1">
                <a:solidFill>
                  <a:srgbClr val="AA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2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759768"/>
            <a:ext cx="9036103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altLang="pt-BR" sz="2000" dirty="0">
                <a:solidFill>
                  <a:srgbClr val="1D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rgbClr val="AA77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$consulta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-&gt;query(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nome,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$linha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$consulta</a:t>
            </a:r>
            <a:r>
              <a:rPr lang="pt-BR" altLang="pt-BR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(PDO::FETCH_ASSOC))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1D20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"Nome: {$linha['nome']} - Usuário: {$linha['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']}&lt;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/&gt;"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altLang="pt-BR" sz="2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AA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pt-BR" altLang="pt-BR" sz="2000" dirty="0"/>
          </a:p>
          <a:p>
            <a:pPr lvl="0"/>
            <a:r>
              <a:rPr lang="pt-BR" altLang="pt-BR" sz="2000" dirty="0">
                <a:solidFill>
                  <a:srgbClr val="1D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pt-BR" altLang="pt-BR" sz="2000" dirty="0" err="1">
                <a:solidFill>
                  <a:srgbClr val="FF14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altLang="pt-BR" sz="2000" dirty="0">
                <a:solidFill>
                  <a:srgbClr val="1D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altLang="pt-BR" sz="2000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altLang="pt-BR" sz="20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altLang="pt-BR" sz="2000" dirty="0">
                <a:solidFill>
                  <a:srgbClr val="1D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altLang="pt-BR" sz="2000" dirty="0">
                <a:solidFill>
                  <a:srgbClr val="AA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alt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dirty="0"/>
          </a:p>
          <a:p>
            <a:pPr lvl="0"/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4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82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com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30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$host = "</a:t>
            </a:r>
            <a:r>
              <a:rPr lang="pt-BR" dirty="0" err="1"/>
              <a:t>localhost</a:t>
            </a:r>
            <a:r>
              <a:rPr lang="pt-BR" dirty="0"/>
              <a:t>";</a:t>
            </a:r>
          </a:p>
          <a:p>
            <a:r>
              <a:rPr lang="pt-BR" dirty="0"/>
              <a:t>$</a:t>
            </a:r>
            <a:r>
              <a:rPr lang="pt-BR" dirty="0" err="1"/>
              <a:t>dbn</a:t>
            </a:r>
            <a:r>
              <a:rPr lang="pt-BR" dirty="0"/>
              <a:t> = "</a:t>
            </a:r>
            <a:r>
              <a:rPr lang="pt-BR" dirty="0" err="1"/>
              <a:t>php_teste</a:t>
            </a:r>
            <a:r>
              <a:rPr lang="pt-BR" dirty="0"/>
              <a:t>";</a:t>
            </a:r>
          </a:p>
          <a:p>
            <a:r>
              <a:rPr lang="pt-BR" dirty="0"/>
              <a:t>$</a:t>
            </a:r>
            <a:r>
              <a:rPr lang="pt-BR" dirty="0" err="1"/>
              <a:t>user</a:t>
            </a:r>
            <a:r>
              <a:rPr lang="pt-BR" dirty="0"/>
              <a:t> = "root";</a:t>
            </a:r>
          </a:p>
          <a:p>
            <a:r>
              <a:rPr lang="pt-BR" dirty="0"/>
              <a:t>$</a:t>
            </a:r>
            <a:r>
              <a:rPr lang="pt-BR" dirty="0" err="1"/>
              <a:t>pass</a:t>
            </a:r>
            <a:r>
              <a:rPr lang="pt-BR" dirty="0"/>
              <a:t> = "";</a:t>
            </a:r>
          </a:p>
          <a:p>
            <a:endParaRPr lang="pt-BR" dirty="0"/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06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conexão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C00000"/>
                </a:solidFill>
              </a:rPr>
              <a:t>try</a:t>
            </a:r>
            <a:r>
              <a:rPr lang="pt-BR" b="1" dirty="0">
                <a:solidFill>
                  <a:srgbClr val="C00000"/>
                </a:solidFill>
              </a:rPr>
              <a:t> {</a:t>
            </a:r>
          </a:p>
          <a:p>
            <a:r>
              <a:rPr lang="pt-BR" dirty="0"/>
              <a:t>	//Conectar</a:t>
            </a:r>
          </a:p>
          <a:p>
            <a:r>
              <a:rPr lang="pt-BR" dirty="0"/>
              <a:t>	$</a:t>
            </a:r>
            <a:r>
              <a:rPr lang="pt-BR" dirty="0" err="1"/>
              <a:t>conn</a:t>
            </a:r>
            <a:r>
              <a:rPr lang="pt-BR" dirty="0"/>
              <a:t> = new PDO( "</a:t>
            </a:r>
            <a:r>
              <a:rPr lang="pt-BR" dirty="0" err="1"/>
              <a:t>mysql:dbname</a:t>
            </a:r>
            <a:r>
              <a:rPr lang="pt-BR" dirty="0"/>
              <a:t>=$</a:t>
            </a:r>
            <a:r>
              <a:rPr lang="pt-BR" dirty="0" err="1"/>
              <a:t>dbn</a:t>
            </a:r>
            <a:r>
              <a:rPr lang="pt-BR" dirty="0"/>
              <a:t>; host=$host", $</a:t>
            </a:r>
            <a:r>
              <a:rPr lang="pt-BR" dirty="0" err="1"/>
              <a:t>user</a:t>
            </a:r>
            <a:r>
              <a:rPr lang="pt-BR" dirty="0"/>
              <a:t>, $</a:t>
            </a:r>
            <a:r>
              <a:rPr lang="pt-BR" dirty="0" err="1"/>
              <a:t>pass</a:t>
            </a:r>
            <a:r>
              <a:rPr lang="pt-BR" dirty="0"/>
              <a:t> );</a:t>
            </a:r>
          </a:p>
          <a:p>
            <a:endParaRPr lang="pt-BR" dirty="0"/>
          </a:p>
          <a:p>
            <a:r>
              <a:rPr lang="pt-BR" dirty="0"/>
              <a:t>	$</a:t>
            </a:r>
            <a:r>
              <a:rPr lang="pt-BR" dirty="0" err="1"/>
              <a:t>conn</a:t>
            </a:r>
            <a:r>
              <a:rPr lang="pt-BR" dirty="0"/>
              <a:t>-&gt;</a:t>
            </a:r>
            <a:r>
              <a:rPr lang="pt-BR" dirty="0" err="1"/>
              <a:t>setAttribute</a:t>
            </a:r>
            <a:r>
              <a:rPr lang="pt-BR" dirty="0"/>
              <a:t>( PDO::ATTR_ERRMODE, PDO::ERRMODE_EXCEPTION );</a:t>
            </a:r>
          </a:p>
          <a:p>
            <a:r>
              <a:rPr lang="pt-BR" dirty="0"/>
              <a:t>$</a:t>
            </a:r>
            <a:r>
              <a:rPr lang="pt-BR" dirty="0" err="1"/>
              <a:t>conn</a:t>
            </a:r>
            <a:r>
              <a:rPr lang="pt-BR" dirty="0"/>
              <a:t>-&gt;</a:t>
            </a:r>
            <a:r>
              <a:rPr lang="pt-BR" dirty="0" err="1"/>
              <a:t>exec</a:t>
            </a:r>
            <a:r>
              <a:rPr lang="pt-BR" dirty="0"/>
              <a:t>( "set </a:t>
            </a:r>
            <a:r>
              <a:rPr lang="pt-BR" dirty="0" err="1"/>
              <a:t>names</a:t>
            </a:r>
            <a:r>
              <a:rPr lang="pt-BR" dirty="0"/>
              <a:t> utf8" );</a:t>
            </a:r>
          </a:p>
          <a:p>
            <a:endParaRPr lang="pt-BR" dirty="0"/>
          </a:p>
          <a:p>
            <a:r>
              <a:rPr lang="pt-BR" b="1" dirty="0">
                <a:solidFill>
                  <a:srgbClr val="C00000"/>
                </a:solidFill>
              </a:rPr>
              <a:t>} catch ( </a:t>
            </a:r>
            <a:r>
              <a:rPr lang="pt-BR" b="1" dirty="0" err="1">
                <a:solidFill>
                  <a:srgbClr val="C00000"/>
                </a:solidFill>
              </a:rPr>
              <a:t>PDOException</a:t>
            </a:r>
            <a:r>
              <a:rPr lang="pt-BR" b="1" dirty="0">
                <a:solidFill>
                  <a:srgbClr val="C00000"/>
                </a:solidFill>
              </a:rPr>
              <a:t> $erro ) {</a:t>
            </a:r>
          </a:p>
          <a:p>
            <a:r>
              <a:rPr lang="pt-BR" dirty="0"/>
              <a:t>	</a:t>
            </a:r>
            <a:r>
              <a:rPr lang="pt-BR" dirty="0" err="1"/>
              <a:t>echo</a:t>
            </a:r>
            <a:r>
              <a:rPr lang="pt-BR" dirty="0"/>
              <a:t> $erro-&gt;</a:t>
            </a:r>
            <a:r>
              <a:rPr lang="pt-BR" dirty="0" err="1"/>
              <a:t>getMessage</a:t>
            </a:r>
            <a:r>
              <a:rPr lang="pt-BR" dirty="0"/>
              <a:t>();</a:t>
            </a:r>
          </a:p>
          <a:p>
            <a:r>
              <a:rPr lang="pt-BR" b="1" dirty="0">
                <a:solidFill>
                  <a:srgbClr val="C00000"/>
                </a:solidFill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5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com </a:t>
            </a:r>
            <a:r>
              <a:rPr lang="pt-BR" dirty="0" err="1"/>
              <a:t>sql</a:t>
            </a:r>
            <a:r>
              <a:rPr lang="pt-BR" dirty="0"/>
              <a:t> server x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4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$host = "</a:t>
            </a:r>
            <a:r>
              <a:rPr lang="pt-BR" dirty="0" err="1"/>
              <a:t>Nome_do_Host</a:t>
            </a:r>
            <a:r>
              <a:rPr lang="pt-BR" dirty="0"/>
              <a:t>";</a:t>
            </a:r>
          </a:p>
          <a:p>
            <a:r>
              <a:rPr lang="pt-BR" dirty="0"/>
              <a:t>$</a:t>
            </a:r>
            <a:r>
              <a:rPr lang="pt-BR" dirty="0" err="1"/>
              <a:t>dbn</a:t>
            </a:r>
            <a:r>
              <a:rPr lang="pt-BR" dirty="0"/>
              <a:t>  = "</a:t>
            </a:r>
            <a:r>
              <a:rPr lang="pt-BR" dirty="0" err="1"/>
              <a:t>Nome_da_Base</a:t>
            </a:r>
            <a:r>
              <a:rPr lang="pt-BR" dirty="0"/>
              <a:t>";</a:t>
            </a:r>
          </a:p>
          <a:p>
            <a:r>
              <a:rPr lang="pt-BR" dirty="0"/>
              <a:t>$</a:t>
            </a:r>
            <a:r>
              <a:rPr lang="pt-BR" dirty="0" err="1"/>
              <a:t>user</a:t>
            </a:r>
            <a:r>
              <a:rPr lang="pt-BR" dirty="0"/>
              <a:t> = "</a:t>
            </a:r>
            <a:r>
              <a:rPr lang="pt-BR" dirty="0" err="1"/>
              <a:t>Nome_do_Usuário</a:t>
            </a:r>
            <a:r>
              <a:rPr lang="pt-BR" dirty="0"/>
              <a:t>";</a:t>
            </a:r>
          </a:p>
          <a:p>
            <a:r>
              <a:rPr lang="pt-BR" dirty="0"/>
              <a:t>$</a:t>
            </a:r>
            <a:r>
              <a:rPr lang="pt-BR" dirty="0" err="1"/>
              <a:t>pass</a:t>
            </a:r>
            <a:r>
              <a:rPr lang="pt-BR" dirty="0"/>
              <a:t> = "</a:t>
            </a:r>
            <a:r>
              <a:rPr lang="pt-BR" dirty="0" err="1"/>
              <a:t>Senha_da_Base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ligacao</a:t>
            </a:r>
            <a:r>
              <a:rPr lang="pt-BR" dirty="0"/>
              <a:t> = new PDO</a:t>
            </a:r>
          </a:p>
          <a:p>
            <a:r>
              <a:rPr lang="pt-BR" dirty="0"/>
              <a:t>("</a:t>
            </a:r>
            <a:r>
              <a:rPr lang="pt-BR" dirty="0" err="1"/>
              <a:t>mysql:dbname</a:t>
            </a:r>
            <a:r>
              <a:rPr lang="pt-BR" dirty="0"/>
              <a:t>=$</a:t>
            </a:r>
            <a:r>
              <a:rPr lang="pt-BR" dirty="0" err="1"/>
              <a:t>dbn</a:t>
            </a:r>
            <a:r>
              <a:rPr lang="pt-BR" dirty="0"/>
              <a:t>; host=$host", $</a:t>
            </a:r>
            <a:r>
              <a:rPr lang="pt-BR" dirty="0" err="1"/>
              <a:t>user</a:t>
            </a:r>
            <a:r>
              <a:rPr lang="pt-BR" dirty="0"/>
              <a:t>, $</a:t>
            </a:r>
            <a:r>
              <a:rPr lang="pt-BR" dirty="0" err="1"/>
              <a:t>pass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ligacao</a:t>
            </a:r>
            <a:r>
              <a:rPr lang="pt-BR" dirty="0"/>
              <a:t> = new PDO</a:t>
            </a:r>
          </a:p>
          <a:p>
            <a:r>
              <a:rPr lang="pt-BR" dirty="0"/>
              <a:t>("</a:t>
            </a:r>
            <a:r>
              <a:rPr lang="pt-BR" dirty="0" err="1"/>
              <a:t>mssql:host</a:t>
            </a:r>
            <a:r>
              <a:rPr lang="pt-BR" dirty="0"/>
              <a:t>=$</a:t>
            </a:r>
            <a:r>
              <a:rPr lang="pt-BR" dirty="0" err="1"/>
              <a:t>host;dbname</a:t>
            </a:r>
            <a:r>
              <a:rPr lang="pt-BR" dirty="0"/>
              <a:t>=$</a:t>
            </a:r>
            <a:r>
              <a:rPr lang="pt-BR" dirty="0" err="1"/>
              <a:t>dbn</a:t>
            </a:r>
            <a:r>
              <a:rPr lang="pt-BR" dirty="0"/>
              <a:t>","$</a:t>
            </a:r>
            <a:r>
              <a:rPr lang="pt-BR" dirty="0" err="1"/>
              <a:t>user</a:t>
            </a:r>
            <a:r>
              <a:rPr lang="pt-BR" dirty="0"/>
              <a:t>", "$</a:t>
            </a:r>
            <a:r>
              <a:rPr lang="pt-BR" dirty="0" err="1"/>
              <a:t>pass</a:t>
            </a:r>
            <a:r>
              <a:rPr lang="pt-BR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7127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Selecionando do BD</a:t>
            </a:r>
          </a:p>
        </p:txBody>
      </p:sp>
    </p:spTree>
    <p:extLst>
      <p:ext uri="{BB962C8B-B14F-4D97-AF65-F5344CB8AC3E}">
        <p14:creationId xmlns:p14="http://schemas.microsoft.com/office/powerpoint/2010/main" val="11291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dados do 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include</a:t>
            </a:r>
            <a:r>
              <a:rPr lang="pt-BR" dirty="0"/>
              <a:t> "</a:t>
            </a:r>
            <a:r>
              <a:rPr lang="pt-BR" dirty="0" err="1"/>
              <a:t>conexao.php</a:t>
            </a:r>
            <a:r>
              <a:rPr lang="pt-BR" dirty="0"/>
              <a:t>";</a:t>
            </a:r>
          </a:p>
          <a:p>
            <a:r>
              <a:rPr lang="pt-BR" b="1" dirty="0" err="1">
                <a:solidFill>
                  <a:srgbClr val="C00000"/>
                </a:solidFill>
              </a:rPr>
              <a:t>try</a:t>
            </a:r>
            <a:r>
              <a:rPr lang="pt-BR" b="1" dirty="0">
                <a:solidFill>
                  <a:srgbClr val="C00000"/>
                </a:solidFill>
              </a:rPr>
              <a:t> {</a:t>
            </a:r>
          </a:p>
          <a:p>
            <a:r>
              <a:rPr lang="pt-BR" dirty="0"/>
              <a:t>	$data = $</a:t>
            </a:r>
            <a:r>
              <a:rPr lang="pt-BR" dirty="0" err="1"/>
              <a:t>conn</a:t>
            </a:r>
            <a:r>
              <a:rPr lang="pt-BR" dirty="0"/>
              <a:t>-&gt;query('SELECT * FROM cliente');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b="1" dirty="0" err="1">
                <a:solidFill>
                  <a:srgbClr val="0070C0"/>
                </a:solidFill>
              </a:rPr>
              <a:t>foreach</a:t>
            </a:r>
            <a:r>
              <a:rPr lang="pt-BR" b="1" dirty="0">
                <a:solidFill>
                  <a:srgbClr val="0070C0"/>
                </a:solidFill>
              </a:rPr>
              <a:t>($data as $</a:t>
            </a:r>
            <a:r>
              <a:rPr lang="pt-BR" b="1" dirty="0" err="1">
                <a:solidFill>
                  <a:srgbClr val="0070C0"/>
                </a:solidFill>
              </a:rPr>
              <a:t>row</a:t>
            </a:r>
            <a:r>
              <a:rPr lang="pt-BR" b="1" dirty="0">
                <a:solidFill>
                  <a:srgbClr val="0070C0"/>
                </a:solidFill>
              </a:rPr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print_r</a:t>
            </a:r>
            <a:r>
              <a:rPr lang="pt-BR" dirty="0"/>
              <a:t>($</a:t>
            </a:r>
            <a:r>
              <a:rPr lang="pt-BR" dirty="0" err="1"/>
              <a:t>row</a:t>
            </a:r>
            <a:r>
              <a:rPr lang="pt-BR" dirty="0"/>
              <a:t>);</a:t>
            </a:r>
          </a:p>
          <a:p>
            <a:r>
              <a:rPr lang="pt-BR" dirty="0"/>
              <a:t>		</a:t>
            </a:r>
            <a:r>
              <a:rPr lang="pt-BR" dirty="0" err="1"/>
              <a:t>echo</a:t>
            </a:r>
            <a:r>
              <a:rPr lang="pt-BR" dirty="0"/>
              <a:t> '&lt;</a:t>
            </a:r>
            <a:r>
              <a:rPr lang="pt-BR" dirty="0" err="1"/>
              <a:t>br</a:t>
            </a:r>
            <a:r>
              <a:rPr lang="pt-BR" dirty="0"/>
              <a:t>&gt;';</a:t>
            </a:r>
          </a:p>
          <a:p>
            <a:r>
              <a:rPr lang="pt-BR" dirty="0"/>
              <a:t>	</a:t>
            </a:r>
            <a:r>
              <a:rPr lang="pt-BR" b="1" dirty="0">
                <a:solidFill>
                  <a:srgbClr val="0070C0"/>
                </a:solidFill>
              </a:rPr>
              <a:t>}</a:t>
            </a:r>
          </a:p>
          <a:p>
            <a:r>
              <a:rPr lang="pt-BR" b="1" dirty="0">
                <a:solidFill>
                  <a:srgbClr val="C00000"/>
                </a:solidFill>
              </a:rPr>
              <a:t>} catch ( </a:t>
            </a:r>
            <a:r>
              <a:rPr lang="pt-BR" b="1" dirty="0" err="1">
                <a:solidFill>
                  <a:srgbClr val="C00000"/>
                </a:solidFill>
              </a:rPr>
              <a:t>PDOException</a:t>
            </a:r>
            <a:r>
              <a:rPr lang="pt-BR" b="1" dirty="0">
                <a:solidFill>
                  <a:srgbClr val="C00000"/>
                </a:solidFill>
              </a:rPr>
              <a:t> $e ) {</a:t>
            </a:r>
          </a:p>
          <a:p>
            <a:r>
              <a:rPr lang="pt-BR" dirty="0"/>
              <a:t>	</a:t>
            </a:r>
            <a:r>
              <a:rPr lang="pt-BR" dirty="0" err="1"/>
              <a:t>echo</a:t>
            </a:r>
            <a:r>
              <a:rPr lang="pt-BR" dirty="0"/>
              <a:t> 'ERROR: ' . $e-&gt;</a:t>
            </a:r>
            <a:r>
              <a:rPr lang="pt-BR" dirty="0" err="1"/>
              <a:t>getMessage</a:t>
            </a:r>
            <a:r>
              <a:rPr lang="pt-BR" dirty="0"/>
              <a:t>();</a:t>
            </a:r>
          </a:p>
          <a:p>
            <a:r>
              <a:rPr lang="pt-BR" b="1" dirty="0">
                <a:solidFill>
                  <a:srgbClr val="C00000"/>
                </a:solidFill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5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à 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6291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padra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Aula_PHP - Estrutura</Template>
  <TotalTime>638</TotalTime>
  <Words>618</Words>
  <Application>Microsoft Office PowerPoint</Application>
  <PresentationFormat>Apresentação na tela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padrao</vt:lpstr>
      <vt:lpstr>UC13 / PHP – Acesso à BD</vt:lpstr>
      <vt:lpstr>Acesso com mysql</vt:lpstr>
      <vt:lpstr>Conexão</vt:lpstr>
      <vt:lpstr>Continuação conexão</vt:lpstr>
      <vt:lpstr>Acesso com sql server x mysql</vt:lpstr>
      <vt:lpstr>Apresentação do PowerPoint</vt:lpstr>
      <vt:lpstr>Acesso à Base de Dados</vt:lpstr>
      <vt:lpstr>Mostrar dados do BD</vt:lpstr>
      <vt:lpstr>Acesso à Base de Dados</vt:lpstr>
      <vt:lpstr>Apresentação do PowerPoint</vt:lpstr>
      <vt:lpstr>Acesso à Base de Dados</vt:lpstr>
      <vt:lpstr>Apresentação do PowerPoint</vt:lpstr>
      <vt:lpstr>Acesso à Base de Dados</vt:lpstr>
      <vt:lpstr>Apresentação do PowerPoint</vt:lpstr>
      <vt:lpstr>Acesso à Base de Dados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M3-C3 / PHP</dc:title>
  <dc:creator>pedrinho</dc:creator>
  <cp:lastModifiedBy>PEDRO LUIZ HOLUBOSKI JUNIOR</cp:lastModifiedBy>
  <cp:revision>50</cp:revision>
  <dcterms:created xsi:type="dcterms:W3CDTF">2010-10-25T19:22:21Z</dcterms:created>
  <dcterms:modified xsi:type="dcterms:W3CDTF">2023-05-17T00:21:42Z</dcterms:modified>
</cp:coreProperties>
</file>