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2" r:id="rId6"/>
    <p:sldId id="260" r:id="rId7"/>
    <p:sldId id="264" r:id="rId8"/>
    <p:sldId id="265" r:id="rId9"/>
    <p:sldId id="261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28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134 534 24575,'0'-483'0,"0"476"0,0 1 0,0-1 0,1 1 0,0 0 0,2-12 0,-3 18 0,0 0 0,0 0 0,0 1 0,0-1 0,0 0 0,0 0 0,0 0 0,0 0 0,0 1 0,0-1 0,1 0 0,-1 0 0,0 0 0,0 0 0,0 0 0,0 1 0,0-1 0,0 0 0,0 0 0,0 0 0,0 0 0,0 0 0,1 1 0,-1-1 0,0 0 0,0 0 0,0 0 0,0 0 0,0 0 0,1 0 0,-1 0 0,0 0 0,0 0 0,0 0 0,0 0 0,1 1 0,-1-1 0,0 0 0,0 0 0,0 0 0,0 0 0,1 0 0,-1 0 0,0 0 0,0-1 0,0 1 0,0 0 0,1 0 0,-1 0 0,0 0 0,0 0 0,0 0 0,0 0 0,1 0 0,-1 0 0,0 0 0,0 0 0,0-1 0,0 1 0,0 0 0,0 0 0,0 0 0,1 0 0,-1 0 0,0-1 0,0 1 0,0 0 0,0 0 0,0 0 0,5 15 0,2 36 0,-2 0 0,-3 0 0,-4 57 0,0-54 0,2 0 0,14 98 0,-13-147 0,0-1 0,0 1 0,0 0 0,-1 0 0,0 0 0,0 0 0,0-1 0,-1 1 0,1 0 0,-1 0 0,-1 4 0,0-7 0,1 1 0,0-1 0,-1-1 0,0 1 0,1 0 0,-1 0 0,0-1 0,0 1 0,0-1 0,0 1 0,0-1 0,0 0 0,0 0 0,-1 0 0,1 0 0,0 0 0,-1 0 0,1-1 0,0 1 0,-1-1 0,1 1 0,-1-1 0,-3 0 0,-21 2 0,-1-2 0,-39-3 0,290-1 0,-162 4-1365,-35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02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44 228 24575,'0'-29'0,"-1"1"0,1 0 0,1 1 0,2-1 0,1 1 0,7-27 0,-11 54 0,0-1 0,0 1 0,0 0 0,0 0 0,-1 0 0,1 0 0,0 0 0,0-1 0,0 1 0,0 0 0,0 0 0,0 0 0,0 0 0,0-1 0,0 1 0,0 0 0,0 0 0,0 0 0,0 0 0,0-1 0,0 1 0,0 0 0,1 0 0,-1 0 0,0 0 0,0 0 0,0-1 0,0 1 0,0 0 0,0 0 0,0 0 0,0 0 0,0 0 0,1 0 0,-1-1 0,0 1 0,0 0 0,0 0 0,0 0 0,0 0 0,1 0 0,-1 0 0,0 0 0,0 0 0,0 0 0,0 0 0,0 0 0,1 0 0,-1 0 0,0 0 0,0 0 0,0 0 0,0 0 0,1 0 0,-1 0 0,0 0 0,0 0 0,0 0 0,0 0 0,1 0 0,-1 0 0,0 0 0,0 0 0,0 1 0,4 14 0,-1 26 0,-2 7 0,-3 331 0,2-376 0,-1 1 0,1-1 0,-1 1 0,1-1 0,-1 0 0,0 1 0,0-1 0,0 0 0,-1 0 0,1 0 0,-1 0 0,0 0 0,0 0 0,0 0 0,0-1 0,0 1 0,0 0 0,-1-1 0,1 0 0,-1 0 0,0 0 0,0 0 0,0 0 0,0 0 0,0-1 0,0 1 0,0-1 0,0 0 0,-1 0 0,1 0 0,0-1 0,-5 1 0,85-5-1365,-45 3-5461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4 172 24575,'1'0'0,"1"-1"0,-1 0 0,0 1 0,1-1 0,-1 0 0,0 0 0,0 0 0,0 0 0,0 0 0,0 0 0,0 0 0,0-1 0,0 1 0,0 0 0,0 0 0,-1-1 0,1 1 0,0-2 0,13-30 0,-13 32 0,14-71 0,-6 28 0,-6 88 0,-4 44 0,4 222 0,-2-305 0,-1 1 0,0-1 0,0 1 0,0-1 0,0 0 0,-1 1 0,0-1 0,0 1 0,-1-1 0,1 0 0,-4 6 0,4-9 0,-1 0 0,0 1 0,0-1 0,0 0 0,0 0 0,0 0 0,0-1 0,-1 1 0,1 0 0,0-1 0,-1 0 0,0 1 0,1-1 0,-1 0 0,0 0 0,1-1 0,-1 1 0,0-1 0,0 1 0,0-1 0,-4 0 0,113-10-1365,-75 9-5461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9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24575,'0'10'0,"0"8"0,0 12 0,0 5 0,0 13 0,0 2 0,0-1 0,-5-5 0,-7-9 0,-1-11-8191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10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77 162 24575,'4'-5'0,"-1"0"0,0-1 0,0 1 0,0-1 0,-1 0 0,0 0 0,0 0 0,0 0 0,-1 0 0,0 0 0,1-12 0,1-57 0,-3 69 0,-2 49 0,3 0 0,2-1 0,1 0 0,3 0 0,14 53 0,-18-86 0,1 4 0,0 0 0,-1 0 0,0 1 0,-1-1 0,1 24 0,-3-34 0,0 1 0,-1-1 0,1 0 0,-1 0 0,0 0 0,0 0 0,0-1 0,0 1 0,0 0 0,-1 0 0,1 0 0,-1-1 0,0 1 0,0-1 0,0 0 0,0 1 0,0-1 0,0 0 0,-1 0 0,1 0 0,-1 0 0,1-1 0,-1 1 0,0-1 0,0 0 0,1 1 0,-1-1 0,0-1 0,0 1 0,-4 1 0,-88 19 0,95-21 0,-1-1 0,1 1 0,0 0 0,0 0 0,0 0 0,-1 0 0,1 0 0,0 0 0,0 0 0,0 0 0,0 0 0,-1 0 0,1 0 0,0 0 0,0 0 0,0 0 0,-1 0 0,1 0 0,0 0 0,0 0 0,0 0 0,0 0 0,-1 0 0,1 0 0,0 1 0,0-1 0,0 0 0,0 0 0,-1 0 0,1 0 0,0 0 0,0 0 0,0 1 0,0-1 0,0 0 0,0 0 0,-1 0 0,1 0 0,0 1 0,0-1 0,0 0 0,0 0 0,0 0 0,0 0 0,0 1 0,0-1 0,0 0 0,0 0 0,0 0 0,0 1 0,0-1 0,0 0 0,0 0 0,0 0 0,0 1 0,0-1 0,0 0 0,0 0 0,0 0 0,0 0 0,1 1 0,-1-1 0,0 0 0,0 0 0,18 5 0,28-2 0,82-4-1365,-101 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22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47 326 24575,'-1'-93'0,"3"-104"0,-2 195 0,0 0 0,0 0 0,1 0 0,-1 0 0,0 0 0,1 0 0,0 0 0,-1 0 0,1 0 0,0 0 0,0 0 0,0 0 0,0 1 0,2-3 0,-3 4 0,1-1 0,-1 1 0,1-1 0,0 1 0,-1 0 0,1-1 0,0 1 0,-1 0 0,1-1 0,0 1 0,-1 0 0,1 0 0,0 0 0,0 0 0,-1 0 0,1 0 0,0 0 0,0 0 0,-1 0 0,1 0 0,0 0 0,0 0 0,-1 1 0,1-1 0,1 1 0,1 1 0,0 0 0,1 0 0,-1 0 0,0 1 0,-1-1 0,1 1 0,0 0 0,-1 0 0,1 0 0,-1 0 0,0 0 0,3 8 0,12 26 0,-2 2 0,-2 0 0,-1 0 0,12 75 0,-18-86 0,-3-17 0,-1-1 0,0 1 0,1 21 0,-3-31 0,0 1 0,0 0 0,0 0 0,-1 0 0,1-1 0,0 1 0,-1 0 0,1 0 0,-1-1 0,1 1 0,-1 0 0,0-1 0,0 1 0,0-1 0,0 1 0,0-1 0,0 1 0,0-1 0,-1 0 0,1 1 0,0-1 0,-1 0 0,1 0 0,-1 0 0,1 0 0,-1 0 0,1 0 0,-4 0 0,-15 3 0,1-1 0,-1-2 0,0 0 0,0-1 0,0-1 0,-24-4 0,23 3 0,161 2 120,-41-2-1605,-62 2-5341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29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24575,'-5'5'0,"-2"1"0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35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91 24575,'1'93'0,"-3"105"0,2-195 0,0 1 0,-1 0 0,0 0 0,0-1 0,0 1 0,0 0 0,0-1 0,-1 1 0,0-1 0,-2 6 0,3-9 0,1 0 0,0 1 0,0-1 0,-1 0 0,1 0 0,0 1 0,-1-1 0,1 0 0,0 0 0,-1 1 0,1-1 0,0 0 0,-1 0 0,1 0 0,0 0 0,-1 1 0,1-1 0,0 0 0,-1 0 0,1 0 0,-1 0 0,1 0 0,0 0 0,-1 0 0,1 0 0,-1 0 0,1 0 0,0 0 0,-1 0 0,1 0 0,-1-1 0,1 1 0,0 0 0,-1 0 0,-1-2 0,1 1 0,0-1 0,0 1 0,0-1 0,-1 0 0,1 1 0,1-1 0,-1 0 0,0 0 0,0 1 0,1-1 0,-1-3 0,-4-11 0,1-1 0,1 1 0,0-1 0,2 0 0,-1 0 0,4-34 0,-2 47 0,1 0 0,0 0 0,0-1 0,0 1 0,0 0 0,1 0 0,-1 0 0,1 0 0,0 0 0,0 1 0,1-1 0,-1 1 0,1-1 0,3-3 0,-4 5 0,1 1 0,0-1 0,0 0 0,0 1 0,0 0 0,0 0 0,0 0 0,0 0 0,0 0 0,0 0 0,1 1 0,-1-1 0,0 1 0,0 0 0,1 0 0,-1 1 0,0-1 0,0 0 0,1 1 0,-1 0 0,4 1 0,14 6 0,-1 0 0,-1 2 0,1 0 0,-2 1 0,1 1 0,-2 1 0,26 22 0,-19-15 0,1-1 0,43 24 0,-66-41 0,0-1 0,-1 0 0,1 0 0,0 0 0,0 0 0,0 0 0,0-1 0,0 1 0,0-1 0,0 1 0,0-1 0,0 1 0,0-1 0,0 0 0,0 0 0,0 0 0,0-1 0,1 1 0,-1 0 0,0-1 0,0 1 0,0-1 0,0 0 0,-1 1 0,1-1 0,0 0 0,0 0 0,0 0 0,-1-1 0,1 1 0,0 0 0,-1-1 0,1 1 0,-1-1 0,0 1 0,1-1 0,-1 0 0,0 0 0,0 1 0,0-1 0,0 0 0,0 0 0,-1 0 0,1 0 0,0 0 0,-1 0 0,1-4 0,2-12 0,0-1 0,-1 1 0,-1-1 0,-1-24 0,0 29 0,-4-145-1365,3 112-5461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36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24575,'0'5'0,"0"7"0,0 6 0,0 6 0,-4-2 0,-3-4-8191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47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57 329 24575,'0'-329'0,"0"706"0,0-372 0,0 1 0,0-1 0,-1 1 0,1-1 0,-1 1 0,-1-1 0,1 1 0,-1-1 0,0 0 0,0 0 0,0 0 0,-1 0 0,1 0 0,-1-1 0,-1 1 0,1-1 0,-1 1 0,1-1 0,-1 0 0,-5 3 0,9-7 1,-1 0-1,1 1 0,-1-1 1,1 0-1,-1 1 1,1-1-1,-1 0 1,1 1-1,-1-1 0,1 0 1,0 1-1,-1-1 1,1 1-1,0-1 0,-1 1 1,1-1-1,0 1 1,-1-1-1,1 1 0,0-1 1,0 1-1,0 0 1,0-1-1,-1 1 1,1-1-1,0 1 0,0-1 1,0 1-1,0 0 1,0-1-1,0 1 0,1-1 1,-1 1-1,0 0 1,0-1-1,0 1 0,0-1 1,1 1-1,-1-1 1,0 1-1,1-1 1,-1 1-1,0-1 0,1 1 1,-1-1-1,1 1 1,-1-1-1,0 0 0,1 1 1,-1-1-1,1 0 1,-1 1-1,1-1 1,-1 0-1,1 0 0,0 1 1,-1-1-1,1 0 1,-1 0-1,1 0 0,-1 0 1,1 0-1,0 0 1,-1 0-1,1 0 0,58 5-108,-30-3-1176,-8 3-5542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51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24575,'6'5'0,"1"12"0,-6 8 0,-3 5 0,-10 2 0,-5 1 0,-3-5 0,-4-7 0,2-8-8191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53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1 269 24575,'0'-268'0,"2"298"0,2 1 0,1 0 0,2-1 0,15 42 0,4 23 0,-1 5 0,20 95 0,-44-191 0,0-1 0,-1 1 0,0-1 0,1 1 0,-1-1 0,0 0 0,-1 1 0,1-1 0,-1 1 0,1-1 0,-1 1 0,0-1 0,-2 5 0,1-6 0,0 0 0,1 0 0,-1 0 0,0 0 0,0-1 0,0 1 0,0-1 0,0 1 0,0-1 0,0 0 0,0 0 0,-1 0 0,1 0 0,0 0 0,-1-1 0,1 1 0,-5 0 0,59 15-1365,-28-12-5461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03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24575,'5'0'0,"2"5"0,0 7 0,-2 16 0,-1 9 0,-2 8 0,-1 2 0,0 2 0,-1-1 0,-1-4 0,1-9-8191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26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13 24575,'-11'0'0,"-7"0"0,-7 0 0,-3 0 0,-3 0 0,-1-6 0,5-1-8191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27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24575,'5'0'0,"7"0"0,11 0 0,8 0 0,3 0 0,0 0 0,1 0 0,-2 0 0,0 0 0,-2 0 0,-5 0-8191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29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24575,'23'474'0,"-16"-377"-29,-6 98-1,-2-94-1276,1-75-5520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0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24575,'-1'1'0,"0"-1"0,-1 1 0,1 0 0,0-1 0,0 1 0,0 0 0,0 0 0,0 0 0,0-1 0,0 1 0,0 0 0,0 1 0,0-1 0,0 0 0,0 0 0,1 0 0,-1 0 0,1 1 0,-1-1 0,1 0 0,-1 1 0,1-1 0,-1 0 0,1 1 0,0-1 0,0 3 0,-6 46 0,6-42 0,-4 252 0,5-158 0,0-85 18,1 0 0,0 0 0,6 19 0,-4-25-197,-1 1-1,-1 0 0,0 0 1,-1 1-1,0-1 0,-1 0 1,-2 19-1,-3-12-6646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 24575,'-5'0'0,"-7"0"0,-6 0 0,-6 0 0,-3 0 0,-3 0 0,0 0 0,3 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4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33 24575,'4'0'0,"0"0"0,0 0 0,-1-1 0,1 1 0,0-1 0,-1 0 0,1 0 0,-1 0 0,1-1 0,-1 1 0,1-1 0,-1 0 0,6-4 0,-9 6 0,0 0 0,0-1 0,0 1 0,0 0 0,0 0 0,0-1 0,0 1 0,0 0 0,0-1 0,0 1 0,0 0 0,0 0 0,0-1 0,0 1 0,0 0 0,0 0 0,0-1 0,0 1 0,0 0 0,-1 0 0,1-1 0,0 1 0,0 0 0,0 0 0,0-1 0,-1 1 0,1 0 0,0 0 0,0 0 0,-1 0 0,1-1 0,0 1 0,0 0 0,-1 0 0,1 0 0,0 0 0,0 0 0,-1 0 0,1 0 0,0 0 0,-1-1 0,1 1 0,0 0 0,0 0 0,-1 0 0,1 1 0,0-1 0,-1 0 0,1 0 0,-1 0 0,-17-3 0,8 2 0,-50-1 0,56 2 0,0 0 0,0 0 0,0 0 0,1 1 0,-1 0 0,0 0 0,0 0 0,0 0 0,1 0 0,-1 1 0,-6 3 0,10-4 0,0-1 0,0 0 0,0 0 0,0 1 0,-1-1 0,1 0 0,0 1 0,0-1 0,0 0 0,0 0 0,0 1 0,0-1 0,0 0 0,0 1 0,0-1 0,0 0 0,0 0 0,0 1 0,0-1 0,0 0 0,0 1 0,0-1 0,0 0 0,0 1 0,0-1 0,1 0 0,-1 0 0,0 1 0,0-1 0,0 0 0,0 0 0,1 1 0,-1-1 0,0 0 0,0 0 0,0 0 0,1 1 0,-1-1 0,0 0 0,0 0 0,1 0 0,-1 0 0,0 0 0,1 0 0,-1 1 0,0-1 0,0 0 0,1 0 0,-1 0 0,0 0 0,1 0 0,-1 0 0,0 0 0,1 0 0,-1 0 0,0 0 0,1-1 0,19 6 0,67-1-1365,-59-4-5461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6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24575,'1262'0'-1365,"-1238"0"-5461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24575,'-12'162'0,"1"-36"0,2 1001 0,12-654 0,-3-414-1365,0-34-5461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45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24575,'5'92'0,"4"-1"0,36 154 0,8 68 0,-41 386 0,-16-403 0,4-285-97,1-1-1,1 1 1,0-1-1,0 1 1,1-1-1,0 0 1,1 0-1,0 0 1,1 0-1,0-1 1,0 1-1,1-1 0,7 9 1,0-3-6729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4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24575,'241'-16'0,"2"0"0,680 18-1365,-897-2-5461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06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0 242 24575,'1'14'0,"1"0"0,0 0 0,6 19 0,3 20 0,-4 40 0,-6 96 0,-2-158 0,2-56 0,0-23 0,-1 0 0,-14-93 0,13 138 0,0 0 0,1 0 0,-1 0 0,1 0 0,-1 0 0,1 0 0,0 0 0,1 0 0,-1 0 0,0 0 0,1 0 0,-1 0 0,1 0 0,0 0 0,0 0 0,0 0 0,1 0 0,-1 1 0,1-1 0,-1 1 0,4-4 0,-3 5 0,0-1 0,0 1 0,0 0 0,1-1 0,-1 1 0,0 0 0,1 1 0,-1-1 0,1 0 0,-1 1 0,1-1 0,0 1 0,-1 0 0,1 0 0,-1 0 0,1 0 0,-1 1 0,1-1 0,0 1 0,-1-1 0,0 1 0,1 0 0,-1 0 0,1 0 0,3 2 0,4 2 0,0 1 0,0-1 0,-1 2 0,1-1 0,-2 1 0,1 1 0,-1 0 0,0 0 0,13 18 0,-2 2 0,30 61 0,2 5 0,-48-90 0,-1 0 0,1-1 0,0 1 0,0-1 0,0 0 0,0 0 0,0 0 0,1 0 0,-1 0 0,7 3 0,-8-6 0,-1 1 0,0-1 0,0 0 0,1 1 0,-1-1 0,0 0 0,1 0 0,-1 0 0,0 0 0,1 0 0,-1-1 0,0 1 0,0 0 0,1 0 0,-1-1 0,0 1 0,0-1 0,0 1 0,1-1 0,-1 0 0,0 1 0,0-1 0,0 0 0,0 0 0,0 0 0,0 0 0,0 0 0,-1 0 0,1 0 0,0 0 0,0 0 0,-1 0 0,1 0 0,-1 0 0,1-1 0,-1 1 0,1 0 0,-1 0 0,0-1 0,0-1 0,8-24 0,-2-1 0,-2 0 0,0 0 0,-2-1 0,-1 1 0,-3-32 0,2 11 0,-4-297-1365,4 309-5461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50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24575,'5'0'0,"7"0"0,6 0 0,5 0 0,10 0 0,3 0 0,1 0 0,-1 0 0,-1 0 0,-1 5 0,-7 2-8191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51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24575,'5'0'0,"7"0"0,6 0 0,6 0 0,8 0 0,4 0 0,1 0 0,0 5 0,-3 2 0,0-1 0,-2-1 0,-1-1 0,-1-2 0,0-1 0,-6 5 0,-6 1-8191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9:00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24575,'10'0'0,"9"0"0,11 0 0,6 0 0,-4-5 0,-7-2-8191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9:01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19 24575,'-5'0'0,"-17"0"0,-10 0 0,-15 0 0,-9 0 0,-1-5 0,0-2 0,9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3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122 177 24575,'-1'0'0,"1"0"0,-1 1 0,0-1 0,0 0 0,0 1 0,0-1 0,1 0 0,-1 1 0,0-1 0,0 1 0,1-1 0,-1 1 0,0 0 0,1-1 0,-1 1 0,1 0 0,-1-1 0,1 1 0,-1 0 0,1 0 0,-1-1 0,1 1 0,0 0 0,-1 0 0,1 0 0,0 0 0,-1 1 0,-4 28 0,5-24 0,-5 42 0,4 58 0,-1 18 0,2-122 0,-6 31 0,6-32 0,0-1 0,0 1 0,-1-1 0,1 1 0,0-1 0,0 1 0,0-1 0,-1 1 0,1-1 0,0 0 0,-1 1 0,1-1 0,0 0 0,-1 1 0,1-1 0,0 0 0,-1 1 0,1-1 0,0 0 0,-1 1 0,1-1 0,-1 0 0,1 0 0,-1 0 0,1 0 0,-1 1 0,1-1 0,-1 0 0,1 0 0,-1 0 0,1 0 0,-1 0 0,1 0 0,-1 0 0,1 0 0,-1 0 0,1 0 0,-1-1 0,1 1 0,0 0 0,-1 0 0,1 0 0,-1-1 0,1 1 0,-1 0 0,1 0 0,0-1 0,-1 1 0,1 0 0,-1-1 0,1 1 0,0 0 0,0-1 0,-1 1 0,1-1 0,0 1 0,0 0 0,-1-2 0,-5-6 0,0 0 0,0-1 0,1 1 0,1-1 0,-1-1 0,1 1 0,1 0 0,0-1 0,0 0 0,-2-14 0,0-12 0,-3-56 0,8 84 0,0 1 0,0 0 0,1-1 0,0 1 0,0 0 0,1 0 0,0 0 0,0 0 0,0 0 0,1 0 0,0 0 0,5-7 0,-6 11 0,0 1 0,0-1 0,0 1 0,1 0 0,-1-1 0,0 1 0,1 0 0,0 1 0,-1-1 0,1 0 0,0 1 0,0-1 0,0 1 0,0 0 0,0 0 0,0 0 0,0 0 0,1 1 0,-1-1 0,0 1 0,0 0 0,1 0 0,-1 0 0,0 0 0,0 1 0,0-1 0,1 1 0,-1 0 0,0 0 0,3 2 0,12 5 0,0 1 0,-1 1 0,-1 1 0,1 0 0,22 21 0,-19-15 0,0-1 0,1-1 0,39 21 0,-54-33 0,-1-1 0,1 0 0,0 0 0,-1 0 0,1-1 0,0 1 0,0-1 0,0-1 0,0 1 0,0-1 0,0 0 0,0-1 0,0 1 0,0-1 0,0 0 0,0-1 0,0 0 0,0 1 0,-1-2 0,8-3 0,-9 4 0,0-1 0,0 0 0,0 0 0,0-1 0,-1 1 0,0-1 0,1 0 0,-1 0 0,0 0 0,-1 0 0,1-1 0,-1 1 0,0-1 0,0 1 0,0-1 0,-1 0 0,0 1 0,0-1 0,0 0 0,0-7 0,1-12 0,-1-1 0,-5-47 0,0 29 0,3-16-1365,0 33-5461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4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24575,'5'5'0,"2"7"0,-1 6 0,-1 6 0,-1 3 0,-2 7 0,-1 4 0,0-1 0,-1 0 0,0-3 0,-6-1 0,-6-6 0,-1-8-8191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6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46 429 24575,'-1'-77'0,"-16"-107"0,5 17 0,16 230 0,2 1 0,19 73 0,-5-29 0,-19-104 0,0 0 0,0 0 0,-1 0 0,1 0 0,-1 0 0,0 0 0,0 1 0,0-1 0,-1 0 0,1 0 0,-1 0 0,0 0 0,0 0 0,0-1 0,-1 1 0,1 0 0,-1 0 0,0-1 0,0 1 0,0-1 0,-1 0 0,1 1 0,-1-1 0,0 0 0,1 0 0,-1-1 0,-1 1 0,1-1 0,0 1 0,-1-1 0,-5 2 0,8-3-3,0-1 0,0 0-1,0 0 1,0 1-1,0-1 1,0 1 0,0-1-1,0 1 1,1-1 0,-1 1-1,0-1 1,0 1 0,0 0-1,0 0 1,1-1 0,-1 1-1,0 0 1,1 0 0,-1 0-1,1 0 1,-1 0-1,1 0 1,-1 0 0,1 0-1,0 0 1,-1 1 0,2-1 13,0 0 1,0 0 0,0 0 0,0 0-1,0 0 1,0-1 0,1 1 0,-1-1-1,0 1 1,0-1 0,1 1 0,-1-1-1,0 1 1,1-1 0,-1 0 0,0 0-1,2 0 1,72 4-1026,-70-4 562,29-1-6373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06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08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152 121 24575,'0'-100'0,"0"79"0,0 70 0,1 29 0,-3 94 0,2-169 0,0 0 0,-1 0 0,1 0 0,-1 0 0,0 0 0,1 0 0,-1-1 0,-1 1 0,1 0 0,0 0 0,-1-1 0,1 1 0,-1-1 0,0 0 0,0 1 0,0-1 0,0 0 0,0 0 0,0 0 0,-1 0 0,1 0 0,-1-1 0,1 1 0,-1-1 0,0 0 0,1 0 0,-1 0 0,0 0 0,-5 1 0,-5 0 0,1 0 0,-1-2 0,0 1 0,0-2 0,-16-1 0,29 2 0,76-6-1365,-47 6-5461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8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0 24575,'0'11'0,"0"7"0,0 12 0,-5 10 0,-7 4 0,-2 5 0,-2-6 0,-5-11 0,-4-10 0,3-9-8191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17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223 153 24575,'0'-152'0,"-3"414"0,6 292 0,-1-535 0,1 0 0,7 29 0,3 14 0,-13-61 0,0 0 0,1 0 0,-1 0 0,0 0 0,0 0 0,-1 0 0,1 0 0,0 0 0,0 0 0,0 0 0,-1 0 0,1 0 0,0 0 0,-1 0 0,1 0 0,-1-1 0,1 1 0,-1 0 0,1 0 0,-1 0 0,0 0 0,1-1 0,-1 1 0,0 0 0,0-1 0,0 1 0,1-1 0,-2 1 0,-1 1 0,0-1 0,0 0 0,0 0 0,0-1 0,-1 1 0,1-1 0,0 0 0,0 1 0,-4-2 0,-64-10 0,60 8 0,-7-1 0,0-1 0,0 0 0,1-1 0,-33-17 0,49 18 0,11 2 0,12 0 0,29 3-195,0 3 0,-1 1 0,1 3 0,-1 2 0,0 3 0,49 17 0,-61-17-6631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20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34 312 24575,'-1'-95'0,"3"-103"0,4 180 0,1 34 0,3 34 0,55 340 0,-64-387 0,0 1 0,0 0 0,0-1 0,-1 1 0,0-1 0,0 1 0,0 0 0,0-1 0,0 1 0,-1 0 0,1-1 0,-1 1 0,0-1 0,-2 5 0,2-6 0,-1-1 0,1 0 0,-1 0 0,0 0 0,1 0 0,-1 0 0,0 0 0,0 0 0,1-1 0,-1 1 0,0-1 0,0 1 0,0-1 0,0 0 0,0 1 0,0-1 0,1 0 0,-1 0 0,0 0 0,0-1 0,0 1 0,0 0 0,0-1 0,0 0 0,0 1 0,1-1 0,-3-1 0,-45-19 0,30 4 0,19 17 0,0-1 0,-1 1 0,1-1 0,0 1 0,0-1 0,0 1 0,0-1 0,0 1 0,0-1 0,0 1 0,0-1 0,0 1 0,1-1 0,-1 1 0,0-1 0,0 1 0,0 0 0,0-1 0,1 1 0,-1-1 0,0 1 0,1-1 0,-1 1 0,0 0 0,1-1 0,-1 1 0,0 0 0,1-1 0,-1 1 0,1 0 0,-1-1 0,0 1 0,1 0 0,-1 0 0,1 0 0,-1-1 0,1 1 0,-1 0 0,2 0 0,3-2 0,1 1 0,0 0 0,0 0 0,0 0 0,0 1 0,0 0 0,0 0 0,0 0 0,0 1 0,10 2 0,65 18 0,-67-16 0,31 6 26,28 10-1417,-54-12-5435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23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215 395 24575,'0'-394'0,"-2"492"0,0-32 0,2 1 0,15 104 0,-14-167 0,0 0 0,0 0 0,0 0 0,-1 0 0,0 0 0,0 0 0,0 0 0,0 0 0,0 0 0,-1-1 0,0 1 0,0 0 0,0 0 0,0 0 0,-4 7 0,3-9 0,0 0 0,-1 0 0,1 0 0,-1-1 0,0 1 0,0-1 0,0 1 0,0-1 0,0 0 0,0 0 0,0 0 0,0 0 0,0-1 0,0 1 0,0-1 0,-1 0 0,1 0 0,0 0 0,0 0 0,-7-2 0,-3 2 0,0-1 0,0-1 0,0 0 0,0-1 0,0-1 0,1 0 0,-1 0 0,1-1 0,0-1 0,-13-7 0,68 21 0,11 8-49,83 21-1267,-105-32-5510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26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0 24575,'-5'0'0,"-2"5"0,-4 7 0,-11 16 0,-7 14 0,-3 5 0,3-6-8191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34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 24575,'1'16'0,"1"0"0,0 1 0,5 15 0,4 27 0,-2 194 0,-5-226 0,-3-24 0,0 1 0,-1 0 0,1-1 0,-1 1 0,1-1 0,-1 1 0,-1-1 0,1 1 0,-1 5 0,0-8 0,0 1 0,0-1 0,0 0 0,0 1 0,0-1 0,0 0 0,0 0 0,-1 1 0,1-1 0,0 0 0,-1 0 0,1-1 0,-1 1 0,1 0 0,-1 0 0,1-1 0,-1 1 0,0-1 0,1 1 0,-1-1 0,0 0 0,0 1 0,1-1 0,-4 0 0,-37 0 0,36-1 0,0 0 0,0 1 0,-1 0 0,1 0 0,0 0 0,0 1 0,0 0 0,0 0 0,0 1 0,0 0 0,-8 3 0,14-4 0,0-1 0,0 1 0,0-1 0,0 0 0,0 1 0,0-1 0,1 1 0,-1-1 0,0 0 0,0 1 0,0-1 0,1 1 0,-1-1 0,0 0 0,1 1 0,-1-1 0,0 0 0,1 0 0,-1 1 0,0-1 0,1 0 0,-1 0 0,1 1 0,-1-1 0,0 0 0,1 0 0,-1 0 0,1 0 0,-1 0 0,0 0 0,1 0 0,-1 0 0,1 0 0,-1 0 0,1 0 0,-1 0 0,1 0 0,-1 0 0,0 0 0,1 0 0,26 5 0,-26-5 0,41 7-100,112 22-1165,-123-20-5561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0 24575,'0'6'0,"0"5"0,0 13 0,-5 11 0,-2 5 0,1 2 0,1-3 0,-4-2 0,0-7-8191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37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73 418 24575,'-1'0'0,"-1"-1"0,1 0 0,0-1 0,0 1 0,-1 0 0,1 0 0,0 0 0,0-1 0,0 1 0,0-1 0,1 1 0,-1-1 0,0 1 0,1-1 0,-1 1 0,1-1 0,-1 0 0,1 1 0,0-1 0,-1 1 0,1-1 0,0 0 0,0-1 0,0-2 0,-8-65 0,3 0 0,5-79 0,0 61 0,1 199 0,4-1 0,25 135 0,-23-210 0,-1-12 0,-2 0 0,-1 0 0,1 30 0,-4-52 0,0 0 0,0-1 0,0 1 0,0 0 0,-1 0 0,1 0 0,0-1 0,0 1 0,-1 0 0,1 0 0,-1-1 0,1 1 0,-1 0 0,1-1 0,-1 1 0,1 0 0,-1-1 0,1 1 0,-1-1 0,0 1 0,1-1 0,-1 1 0,0-1 0,0 0 0,1 1 0,-1-1 0,0 0 0,0 0 0,0 1 0,1-1 0,-1 0 0,0 0 0,0 0 0,0 0 0,1 0 0,-1 0 0,0 0 0,0 0 0,0 0 0,1-1 0,-1 1 0,0 0 0,0 0 0,0-1 0,1 1 0,-2-1 0,-36-16 0,38 17 0,-30-23 120,30 23-149,-1-1 1,1 1-1,-1-1 1,1 1-1,0-1 1,-1 0-1,1 1 1,0-1-1,-1 1 0,1-1 1,0 1-1,0-1 1,0 0-1,0 1 1,-1-1-1,1 0 1,0 1-1,0-1 0,0 0 1,0 1-1,0-1 1,1 1-1,-1-1 1,0 0-1,0 1 1,0-1-1,0 0 0,1 1 1,-1-1-1,0 1 1,1-1-1,-1 1 1,0-1-1,1 1 0,-1-1 1,1 1-1,-1-1 1,1 1-1,-1-1 1,1 1-1,-1 0 1,1-1-1,-1 1 0,1 0 1,-1 0-1,1-1 1,0 1-1,-1 0 1,1 0-1,0 0 1,0-1-1,15-4-6797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40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1 358 24575,'6'0'0,"0"1"0,0 0 0,0 0 0,0 0 0,-1 1 0,1 0 0,0 0 0,-1 0 0,1 1 0,-1 0 0,0 0 0,0 0 0,0 1 0,0-1 0,-1 1 0,1 0 0,-1 1 0,0-1 0,0 1 0,-1 0 0,1 0 0,-1 0 0,0 0 0,-1 0 0,5 12 0,-1-2 0,-1 1 0,0-1 0,-2 1 0,0 0 0,0 0 0,-1 0 0,-1 1 0,-2 21 0,1-38 0,1 1 0,-1 0 0,0 0 0,0 0 0,0 0 0,0 0 0,0 0 0,0 0 0,0 0 0,0-1 0,-1 1 0,1 0 0,0 0 0,0 0 0,-1 0 0,1 0 0,-1-1 0,1 1 0,0 0 0,-1 0 0,0-1 0,1 1 0,-1 0 0,1-1 0,-2 2 0,-8-20 0,-8-41 0,18 58 0,-15-58 0,-10-83 0,25 140 0,0-1 0,0 1 0,0-1 0,0 0 0,0 1 0,0-1 0,0 1 0,1-1 0,-1 1 0,1 0 0,0-1 0,0 1 0,0 0 0,1-3 0,-1 4 0,0 0 0,-1 0 0,1 0 0,0 1 0,0-1 0,0 0 0,0 1 0,0-1 0,0 0 0,0 1 0,0-1 0,0 1 0,0-1 0,1 1 0,-1 0 0,0 0 0,0-1 0,0 1 0,1 0 0,1 0 0,2 1 0,0 0 0,0 0 0,0 0 0,0 1 0,0 0 0,0 0 0,-1 0 0,1 0 0,-1 1 0,0 0 0,6 4 0,10 11 0,-1 1 0,-1 0 0,0 1 0,18 29 0,-10-14 0,-25-34 0,-1-1 0,0 1 0,0-1 0,0 1 0,1-1 0,-1 0 0,0 1 0,0-1 0,1 1 0,-1-1 0,0 0 0,1 1 0,-1-1 0,1 0 0,-1 1 0,0-1 0,1 0 0,-1 0 0,1 1 0,-1-1 0,1 0 0,-1 0 0,1 0 0,-1 0 0,1 0 0,-1 1 0,1-1 0,-1 0 0,1 0 0,-1 0 0,1 0 0,-1-1 0,1 1 0,-1 0 0,1 0 0,0 0 0,6-20 0,-6-43 0,-1 54 0,-3-113 0,3-116 0,5 209-1365,1 5-5461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08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256 365 24575,'0'-365'0,"2"473"0,-4 131 0,2-234 0,-1 0 0,1 0 0,-1 0 0,0 0 0,0 0 0,0 0 0,-1-1 0,0 1 0,0 0 0,0-1 0,0 1 0,-1-1 0,1 0 0,-1 0 0,0 0 0,-6 6 0,4-7 0,0 1 0,0-1 0,-1 0 0,1 0 0,-1 0 0,0-1 0,1 1 0,-1-2 0,0 1 0,-1-1 0,1 0 0,-12 1 0,-11 0 0,0-2 0,-48-5 0,184 12 0,85 30-1365,-169-31-5461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5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175 120 24575,'0'-119'0,"2"271"0,-5 176 0,2-325 0,1 0 0,0 0 0,-1-1 0,0 1 0,0 0 0,0 0 0,0 0 0,0 0 0,0-1 0,-1 1 0,1-1 0,-1 1 0,0-1 0,0 1 0,0-1 0,0 0 0,0 0 0,0 0 0,-1 0 0,1 0 0,-1-1 0,1 1 0,-1-1 0,0 0 0,1 1 0,-1-1 0,0 0 0,0-1 0,0 1 0,0 0 0,0-1 0,-4 1 0,-1-1 0,0 0 0,0 0 0,0 0 0,0-1 0,1 0 0,-1-1 0,0 0 0,1 0 0,-1-1 0,1 1 0,-10-6 0,13 1 0,15 3 0,17 0 0,220 2-70,-164 3-1225,-49-1-5531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24575,'5'0'0,"2"5"0,-1 22 0,-1 22 0,-1 12 0,-2 2 0,-1-6 0,0-7 0,-6-12 0,-7-12 0,-2-11-8191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27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5 244 24575,'0'404'0,"-2"-496"0,0 27 0,12-126 0,-9 184 0,0-1 0,1 1 0,0 0 0,0 0 0,0 0 0,1 1 0,7-13 0,-9 18 0,0-1 0,0 1 0,0 0 0,0 0 0,0 0 0,0 0 0,0 0 0,0 0 0,0 1 0,1-1 0,-1 0 0,0 0 0,1 1 0,-1-1 0,1 1 0,-1-1 0,0 1 0,1 0 0,-1 0 0,1 0 0,-1-1 0,1 1 0,-1 0 0,1 1 0,-1-1 0,1 0 0,-1 0 0,1 1 0,-1-1 0,0 1 0,1-1 0,-1 1 0,1-1 0,-1 1 0,0 0 0,0 0 0,0 0 0,1 0 0,-1 0 0,0 0 0,0 0 0,0 0 0,1 2 0,26 26 0,-1 1 0,-1 1 0,-2 1 0,40 71 0,22 30 0,-84-131 0,14 20 0,32 33 0,-43-50 0,0 0 0,0-1 0,1 0 0,-1 0 0,1 0 0,0 0 0,0-1 0,0 0 0,1 0 0,-1-1 0,1 0 0,7 2 0,-12-4 0,0 0 0,0 0 0,0 0 0,0-1 0,0 1 0,0 0 0,0-1 0,0 1 0,-1-1 0,1 0 0,0 0 0,0 0 0,0 0 0,-1 0 0,1 0 0,-1 0 0,1 0 0,-1-1 0,1 1 0,-1-1 0,0 1 0,0-1 0,1 1 0,-1-1 0,0 0 0,0 1 0,-1-1 0,2-3 0,3-6 0,-1 0 0,-1 0 0,4-19 0,3-49 0,-3 0 0,-3 0 0,-9-101 0,1 35 0,4 113-1365,-1 6-5461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7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166 328 24575,'0'-53'0,"-2"-1"0,-3 1 0,-20-89 0,15 117 0,10 25 0,-1 0 0,1 0 0,0 0 0,0 0 0,0 0 0,-1 0 0,1 0 0,0 0 0,0-1 0,0 1 0,-1 0 0,1 0 0,0 0 0,0 0 0,-1 0 0,1 1 0,0-1 0,0 0 0,0 0 0,-1 0 0,1 0 0,0 0 0,0 0 0,0 0 0,-1 0 0,1 0 0,0 0 0,0 1 0,0-1 0,0 0 0,-1 0 0,1 0 0,0 0 0,0 1 0,0-1 0,0 0 0,0 0 0,0 0 0,-1 1 0,1-1 0,0 0 0,0 0 0,0 0 0,0 1 0,0-1 0,0 0 0,0 0 0,0 1 0,-8 49 0,4 380 0,6-256 0,-1-167 0,-1 0 0,-1 0 0,1 1 0,-1-1 0,0 0 0,-1 0 0,0-1 0,0 1 0,-6 13 0,6-17 0,0 0 0,0-1 0,-1 1 0,1 0 0,-1-1 0,0 1 0,1-1 0,-1 0 0,0 0 0,-1 0 0,1 0 0,0 0 0,0-1 0,-1 0 0,1 1 0,-1-1 0,1 0 0,-1-1 0,0 1 0,-4 0 0,-13 1-60,36-3 230,31-3-1645,-11 2-5351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 24575,'0'5'0,"-5"7"0,-2 6 0,-5 10 0,-5 11 0,0 4 0,3-1 0,-1-1 0,2-9-8191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20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24575,'1'1'0,"0"0"0,1 0 0,-1 0 0,0 0 0,0 0 0,0 0 0,0 0 0,0 1 0,0-1 0,0 0 0,0 1 0,-1-1 0,1 0 0,0 1 0,-1-1 0,1 1 0,-1-1 0,0 1 0,1-1 0,-1 1 0,0 0 0,0 2 0,0-1 0,9 84 0,-5 150 0,-5-211 0,0-128 0,3-154 0,-2 254 0,0 0 0,0 1 0,0-1 0,0 1 0,0-1 0,0 1 0,0-1 0,1 0 0,-1 1 0,1-1 0,-1 1 0,1-1 0,-1 1 0,1 0 0,0-1 0,0 1 0,0 0 0,0-1 0,0 1 0,0 0 0,0 0 0,0 0 0,2-2 0,-1 3 0,-1 0 0,1 0 0,-1 0 0,1 0 0,-1 1 0,1-1 0,-1 0 0,0 0 0,1 1 0,-1-1 0,1 1 0,-1 0 0,0-1 0,0 1 0,1 0 0,-1 0 0,0 0 0,0 0 0,2 2 0,9 8 0,-1 1 0,-1 1 0,12 17 0,50 89 0,-48-76 0,58 79 0,-81-121 0,0 0 0,0 0 0,-1 0 0,1 0 0,0 0 0,0 0 0,0 0 0,0 0 0,0 0 0,0 0 0,1-1 0,-1 1 0,0 0 0,0-1 0,0 1 0,1-1 0,-1 0 0,0 1 0,1-1 0,-1 0 0,0 1 0,1-1 0,-1 0 0,0 0 0,1 0 0,-1-1 0,3 1 0,-2-1 0,0-1 0,1 1 0,-1-1 0,0 1 0,0-1 0,0 0 0,0 1 0,0-1 0,-1 0 0,1 0 0,0-1 0,-1 1 0,2-3 0,4-9 0,-1 1 0,0-1 0,7-29 0,-6 9-195,-1 0 0,-2 0 0,-1-1 0,-2 1 0,-1-1 0,-8-57 0,1 53-6631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59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248 534 24575,'1'-149'0,"-3"-170"0,2 312 0,0 1 0,0 0 0,-1 1 0,1-1 0,-1 1 0,0-1 0,-1 0 0,1 1 0,-4-8 0,5 13 0,0 0 0,0 0 0,0 0 0,-1 0 0,1 0 0,0 0 0,0 0 0,0 0 0,0-1 0,0 1 0,0 0 0,0 0 0,-1 0 0,1 0 0,0 0 0,0 0 0,0 0 0,0 0 0,0 0 0,0 0 0,-1 0 0,1 0 0,0 0 0,0 0 0,0 0 0,0 0 0,0 0 0,0 0 0,-1 1 0,1-1 0,0 0 0,0 0 0,0 0 0,0 0 0,0 0 0,0 0 0,0 0 0,0 0 0,-1 0 0,1 0 0,0 1 0,0-1 0,0 0 0,0 0 0,0 0 0,0 0 0,0 0 0,0 0 0,0 0 0,0 1 0,0-1 0,0 0 0,0 0 0,0 0 0,0 0 0,0 0 0,0 0 0,0 1 0,0-1 0,0 0 0,-5 17 0,0 17 0,4 8 0,2 0 0,12 72 0,1 33 0,-13-125 0,1 0 0,1-1 0,0 1 0,2 0 0,12 33 0,-16-52 0,0 0 0,0 0 0,0 1 0,0-1 0,0 0 0,0 1 0,-1-1 0,0 0 0,0 1 0,0-1 0,0 0 0,0 1 0,-1-1 0,1 0 0,-1 1 0,0-1 0,-2 5 0,1-5 0,0-1 0,0 1 0,0-1 0,-1 0 0,1 0 0,0 0 0,-1 0 0,0-1 0,1 1 0,-1-1 0,0 1 0,0-1 0,0 0 0,0 0 0,0 0 0,0-1 0,0 1 0,0-1 0,-6 1 0,-69-1 0,64-2 0,-1 2 0,1-1 0,0 2 0,0 0 0,0 1 0,0 0 0,-17 5 0,30-7 0,1 1 0,-1-1 0,1 0 0,-1 0 0,0 0 0,1 0 0,-1 1 0,1-1 0,-1 0 0,1 0 0,-1 1 0,1-1 0,-1 0 0,1 1 0,0-1 0,-1 1 0,1-1 0,-1 1 0,1-1 0,0 0 0,-1 1 0,1-1 0,0 1 0,0 0 0,0-1 0,-1 1 0,1-1 0,0 1 0,0 0 0,12 11 0,33 6 0,-41-17 0,26 7 0,0-2 0,0 0 0,55 1 0,4 2 0,-73-6-94,1 1 0,-1 1 0,24 10 0,-24-9-895,10 5-5837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5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7 249 24575,'0'281'0,"-2"-359"0,-1 51 0,2-1 0,1 1 0,1-1 0,1 1 0,1 0 0,2 0 0,8-28 0,-12 53 0,-1 0 0,0 1 0,1-1 0,-1 1 0,1-1 0,-1 1 0,1 0 0,0-1 0,0 1 0,0 0 0,-1-1 0,1 1 0,0 0 0,1 0 0,-1 0 0,0 0 0,0 0 0,0 0 0,1 0 0,-1 0 0,0 0 0,1 0 0,-1 1 0,1-1 0,-1 1 0,1-1 0,-1 1 0,1-1 0,-1 1 0,1 0 0,-1 0 0,1 0 0,-1 0 0,1 0 0,0 0 0,-1 0 0,1 1 0,-1-1 0,1 0 0,-1 1 0,1-1 0,-1 1 0,1 0 0,-1 0 0,0-1 0,1 1 0,-1 0 0,0 0 0,0 0 0,0 0 0,2 2 0,8 7 0,0 0 0,-1 1 0,-1 1 0,11 14 0,-17-21 0,72 115 0,-54-82 0,2-1 0,47 58 0,-69-94 0,1 1 0,-1-1 0,0 1 0,0-1 0,1 1 0,-1-1 0,1 0 0,-1 0 0,1 0 0,0 0 0,0 0 0,-1 0 0,1 0 0,0 0 0,0-1 0,0 1 0,0-1 0,3 1 0,-4-1 0,0-1 0,0 1 0,0 0 0,0-1 0,0 0 0,-1 1 0,1-1 0,0 1 0,0-1 0,0 0 0,-1 0 0,1 1 0,0-1 0,-1 0 0,1 0 0,0 0 0,-1 0 0,1 0 0,-1 0 0,0 0 0,1 0 0,-1 0 0,1-2 0,1-10 0,0 0 0,0 0 0,-1 0 0,-1-15 0,0 20 0,-5-423-1365,5 399-5461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5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0 24575,'0'5'0,"-5"17"0,-2 15 0,-5 6 0,-5 11 0,1 2 0,-3 6 0,2-3 0,-1-10 0,2-15-8191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4 172 24575,'1'0'0,"1"-1"0,-1 0 0,0 1 0,1-1 0,-1 0 0,0 0 0,0 0 0,0 0 0,0 0 0,0 0 0,0 0 0,0-1 0,0 1 0,0 0 0,0 0 0,-1-1 0,1 1 0,0-2 0,13-30 0,-13 32 0,14-71 0,-6 28 0,-6 88 0,-4 44 0,4 222 0,-2-305 0,-1 1 0,0-1 0,0 1 0,0-1 0,0 0 0,-1 1 0,0-1 0,0 1 0,-1-1 0,1 0 0,-4 6 0,4-9 0,-1 0 0,0 1 0,0-1 0,0 0 0,0 0 0,0 0 0,0-1 0,-1 1 0,1 0 0,0-1 0,-1 0 0,0 1 0,1-1 0,-1 0 0,0 0 0,1-1 0,-1 1 0,0-1 0,0 1 0,0-1 0,-4 0 0,113-10-1365,-75 9-5461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9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24575,'0'10'0,"0"8"0,0 12 0,0 5 0,0 13 0,0 2 0,0-1 0,-5-5 0,-7-9 0,-1-11-8191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10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77 162 24575,'4'-5'0,"-1"0"0,0-1 0,0 1 0,0-1 0,-1 0 0,0 0 0,0 0 0,0 0 0,-1 0 0,0 0 0,1-12 0,1-57 0,-3 69 0,-2 49 0,3 0 0,2-1 0,1 0 0,3 0 0,14 53 0,-18-86 0,1 4 0,0 0 0,-1 0 0,0 1 0,-1-1 0,1 24 0,-3-34 0,0 1 0,-1-1 0,1 0 0,-1 0 0,0 0 0,0 0 0,0-1 0,0 1 0,0 0 0,-1 0 0,1 0 0,-1-1 0,0 1 0,0-1 0,0 0 0,0 1 0,0-1 0,0 0 0,-1 0 0,1 0 0,-1 0 0,1-1 0,-1 1 0,0-1 0,0 0 0,1 1 0,-1-1 0,0-1 0,0 1 0,-4 1 0,-88 19 0,95-21 0,-1-1 0,1 1 0,0 0 0,0 0 0,0 0 0,-1 0 0,1 0 0,0 0 0,0 0 0,0 0 0,0 0 0,-1 0 0,1 0 0,0 0 0,0 0 0,0 0 0,-1 0 0,1 0 0,0 0 0,0 0 0,0 0 0,0 0 0,-1 0 0,1 0 0,0 1 0,0-1 0,0 0 0,0 0 0,-1 0 0,1 0 0,0 0 0,0 0 0,0 1 0,0-1 0,0 0 0,0 0 0,-1 0 0,1 0 0,0 1 0,0-1 0,0 0 0,0 0 0,0 0 0,0 0 0,0 1 0,0-1 0,0 0 0,0 0 0,0 0 0,0 1 0,0-1 0,0 0 0,0 0 0,0 0 0,0 1 0,0-1 0,0 0 0,0 0 0,0 0 0,0 0 0,1 1 0,-1-1 0,0 0 0,0 0 0,18 5 0,28-2 0,82-4-1365,-101 1-5461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22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47 326 24575,'-1'-93'0,"3"-104"0,-2 195 0,0 0 0,0 0 0,1 0 0,-1 0 0,0 0 0,1 0 0,0 0 0,-1 0 0,1 0 0,0 0 0,0 0 0,0 0 0,0 1 0,2-3 0,-3 4 0,1-1 0,-1 1 0,1-1 0,0 1 0,-1 0 0,1-1 0,0 1 0,-1 0 0,1-1 0,0 1 0,-1 0 0,1 0 0,0 0 0,0 0 0,-1 0 0,1 0 0,0 0 0,0 0 0,-1 0 0,1 0 0,0 0 0,0 0 0,-1 1 0,1-1 0,1 1 0,1 1 0,0 0 0,1 0 0,-1 0 0,0 1 0,-1-1 0,1 1 0,0 0 0,-1 0 0,1 0 0,-1 0 0,0 0 0,3 8 0,12 26 0,-2 2 0,-2 0 0,-1 0 0,12 75 0,-18-86 0,-3-17 0,-1-1 0,0 1 0,1 21 0,-3-31 0,0 1 0,0 0 0,0 0 0,-1 0 0,1-1 0,0 1 0,-1 0 0,1 0 0,-1-1 0,1 1 0,-1 0 0,0-1 0,0 1 0,0-1 0,0 1 0,0-1 0,0 1 0,0-1 0,-1 0 0,1 1 0,0-1 0,-1 0 0,1 0 0,-1 0 0,1 0 0,-1 0 0,1 0 0,-4 0 0,-15 3 0,1-1 0,-1-2 0,0 0 0,0-1 0,0-1 0,-24-4 0,23 3 0,161 2 120,-41-2-1605,-62 2-5341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27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 24575,'0'5'0,"0"6"0,0 7 0,0 6 0,0 8 0,-5-1 0,-7-1 0,-6-5 0,-1-7-8191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29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24575,'-5'5'0,"-2"1"0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35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91 24575,'1'93'0,"-3"105"0,2-195 0,0 1 0,-1 0 0,0 0 0,0-1 0,0 1 0,0 0 0,0-1 0,-1 1 0,0-1 0,-2 6 0,3-9 0,1 0 0,0 1 0,0-1 0,-1 0 0,1 0 0,0 1 0,-1-1 0,1 0 0,0 0 0,-1 1 0,1-1 0,0 0 0,-1 0 0,1 0 0,0 0 0,-1 1 0,1-1 0,0 0 0,-1 0 0,1 0 0,-1 0 0,1 0 0,0 0 0,-1 0 0,1 0 0,-1 0 0,1 0 0,0 0 0,-1 0 0,1 0 0,-1-1 0,1 1 0,0 0 0,-1 0 0,-1-2 0,1 1 0,0-1 0,0 1 0,0-1 0,-1 0 0,1 1 0,1-1 0,-1 0 0,0 0 0,0 1 0,1-1 0,-1-3 0,-4-11 0,1-1 0,1 1 0,0-1 0,2 0 0,-1 0 0,4-34 0,-2 47 0,1 0 0,0 0 0,0-1 0,0 1 0,0 0 0,1 0 0,-1 0 0,1 0 0,0 0 0,0 1 0,1-1 0,-1 1 0,1-1 0,3-3 0,-4 5 0,1 1 0,0-1 0,0 0 0,0 1 0,0 0 0,0 0 0,0 0 0,0 0 0,0 0 0,0 0 0,1 1 0,-1-1 0,0 1 0,0 0 0,1 0 0,-1 1 0,0-1 0,0 0 0,1 1 0,-1 0 0,4 1 0,14 6 0,-1 0 0,-1 2 0,1 0 0,-2 1 0,1 1 0,-2 1 0,26 22 0,-19-15 0,1-1 0,43 24 0,-66-41 0,0-1 0,-1 0 0,1 0 0,0 0 0,0 0 0,0 0 0,0-1 0,0 1 0,0-1 0,0 1 0,0-1 0,0 1 0,0-1 0,0 0 0,0 0 0,0 0 0,0-1 0,1 1 0,-1 0 0,0-1 0,0 1 0,0-1 0,0 0 0,-1 1 0,1-1 0,0 0 0,0 0 0,0 0 0,-1-1 0,1 1 0,0 0 0,-1-1 0,1 1 0,-1-1 0,0 1 0,1-1 0,-1 0 0,0 0 0,0 1 0,0-1 0,0 0 0,0 0 0,-1 0 0,1 0 0,0 0 0,-1 0 0,1-4 0,2-12 0,0-1 0,-1 1 0,-1-1 0,-1-24 0,0 29 0,-4-145-1365,3 112-5461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36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24575,'0'5'0,"0"7"0,0 6 0,0 6 0,-4-2 0,-3-4-8191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47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57 329 24575,'0'-329'0,"0"706"0,0-372 0,0 1 0,0-1 0,-1 1 0,1-1 0,-1 1 0,-1-1 0,1 1 0,-1-1 0,0 0 0,0 0 0,0 0 0,-1 0 0,1 0 0,-1-1 0,-1 1 0,1-1 0,-1 1 0,1-1 0,-1 0 0,-5 3 0,9-7 1,-1 0-1,1 1 0,-1-1 1,1 0-1,-1 1 1,1-1-1,-1 0 1,1 1-1,-1-1 0,1 0 1,0 1-1,-1-1 1,1 1-1,0-1 0,-1 1 1,1-1-1,0 1 1,-1-1-1,1 1 0,0-1 1,0 1-1,0 0 1,0-1-1,-1 1 1,1-1-1,0 1 0,0-1 1,0 1-1,0 0 1,0-1-1,0 1 0,1-1 1,-1 1-1,0 0 1,0-1-1,0 1 0,0-1 1,1 1-1,-1-1 1,0 1-1,1-1 1,-1 1-1,0-1 0,1 1 1,-1-1-1,1 1 1,-1-1-1,0 0 0,1 1 1,-1-1-1,1 0 1,-1 1-1,1-1 1,-1 0-1,1 0 0,0 1 1,-1-1-1,1 0 1,-1 0-1,1 0 0,-1 0 1,1 0-1,0 0 1,-1 0-1,1 0 0,58 5-108,-30-3-1176,-8 3-5542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51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24575,'6'5'0,"1"12"0,-6 8 0,-3 5 0,-10 2 0,-5 1 0,-3-5 0,-4-7 0,2-8-8191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53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1 269 24575,'0'-268'0,"2"298"0,2 1 0,1 0 0,2-1 0,15 42 0,4 23 0,-1 5 0,20 95 0,-44-191 0,0-1 0,-1 1 0,0-1 0,1 1 0,-1-1 0,0 0 0,-1 1 0,1-1 0,-1 1 0,1-1 0,-1 1 0,0-1 0,-2 5 0,1-6 0,0 0 0,1 0 0,-1 0 0,0 0 0,0-1 0,0 1 0,0-1 0,0 1 0,0-1 0,0 0 0,0 0 0,-1 0 0,1 0 0,0 0 0,-1-1 0,1 1 0,-5 0 0,59 15-1365,-28-12-5461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01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24575,'-1'1'0,"0"-1"0,0 0 0,0 1 0,0-1 0,0 1 0,0-1 0,0 1 0,0-1 0,0 1 0,0 0 0,0 0 0,0-1 0,0 1 0,1 0 0,-1 0 0,0 0 0,0 0 0,1 0 0,-1 0 0,1 0 0,-1 0 0,1 0 0,-1 0 0,1 0 0,0 0 0,0 0 0,-1 3 0,-5 37 0,6-35 0,-6 415 0,9-232 0,-3 147-1365,0-311-5461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03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1 700 24575,'0'-5'0,"0"-6"0,0-13 0,0-6 0,0-8 0,0-4 0,0-9 0,0-6 0,0-4 0,0 4 0,0 6 0,0 2 0,0 4 0,0-1 0,0-2 0,0 1 0,0 10-8191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04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24575,'-21'252'0,"11"-172"0,5-47 0,-17 57 0,13-61 0,2 1 0,-7 49 0,11-23 0,1-18 0,-1 0 0,-14 65 0,5-56-682,-10 74-1,19-85-6143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08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24575,'0'5465'0,"14"-5213"0,0-46 0,17 93 108,-16-198-844,1 123-1,-16-198-6089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29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1 305 24575,'0'-305'0,"0"320"0,-1 15 0,1 1 0,1-1 0,2 0 0,1 0 0,1 0 0,19 57 0,-17-66 0,-1 1 0,-1-1 0,-1 1 0,-1 0 0,-1-1 0,-1 1 0,0 1 0,-5 34 0,3-53 0,0-1 0,0 1 0,-1 0 0,1-1 0,-1 0 0,0 1 0,0-1 0,0 0 0,0 0 0,-1 0 0,1 0 0,-1 0 0,0-1 0,0 1 0,0-1 0,0 0 0,0 1 0,0-2 0,-1 1 0,1 0 0,0-1 0,-6 2 0,8-2 0,28-1 5,1 2-1,39 7 1,-17-2-1384,-19-4-5447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13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131 334 24575,'-3'-3'0,"0"-1"0,0 0 0,1 0 0,0 0 0,0 0 0,0-1 0,0 1 0,0 0 0,1-1 0,0 1 0,0-1 0,-1-7 0,-2-64 0,4 51 0,-1-1 0,-1 12 0,1 0 0,1 0 0,0 0 0,1-1 0,1 1 0,0 0 0,7-25 0,-2 32 0,-2 17 0,0 16 0,-2 196 0,-6-172 0,3 1 0,1-1 0,3 0 0,2 0 0,15 59 0,-12-83 0,9 32 0,-17-55 0,0 0 0,0 0 0,-1 0 0,0 1 0,0-1 0,1 0 0,-2 0 0,1 0 0,0 1 0,-1-1 0,1 0 0,-1 0 0,0 0 0,-2 3 0,3-5 0,-1 0 0,0 0 0,1 0 0,-1-1 0,0 1 0,0 0 0,0-1 0,0 1 0,0-1 0,1 1 0,-1-1 0,0 1 0,0-1 0,0 0 0,-1 1 0,1-1 0,0 0 0,0 0 0,0 0 0,0 0 0,0 0 0,0 0 0,0 0 0,0 0 0,0 0 0,0 0 0,0-1 0,-2 0 0,-33-13 0,26 10 0,-94-34 0,99 31 0,17 4 0,19 0 0,21 4 67,91 14 0,16 2-1566,-129-17-5327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15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68 24575,'11'275'0,"-9"-242"0,-3-31 0,0-7 0,-7-55 0,6 22 0,0 23 0,0 0 0,1 0 0,1 0 0,1-1 0,0 1 0,1 0 0,0 0 0,7-20 0,-9 33 0,1 0 0,0 1 0,-1-1 0,1 0 0,0 1 0,0-1 0,0 1 0,0-1 0,0 1 0,1-1 0,-1 1 0,0-1 0,1 1 0,-1 0 0,1 0 0,-1 0 0,1 0 0,-1 0 0,1 0 0,0 0 0,0 1 0,-1-1 0,1 1 0,0-1 0,3 0 0,-2 2 0,0-1 0,0 1 0,0 0 0,0 0 0,0 0 0,0 0 0,-1 0 0,1 1 0,0-1 0,0 1 0,-1 0 0,1-1 0,3 6 0,7 5 0,-1 2 0,-1 0 0,0 0 0,9 16 0,1 4 0,41 61 0,-55-85 0,0-1 0,1 0 0,0-1 0,1 0 0,0 0 0,0-1 0,12 8 0,-19-14 0,0 0 0,0 0 0,0 0 0,0 0 0,0 0 0,0 0 0,0-1 0,0 1 0,0-1 0,0 1 0,1-1 0,-1 0 0,0 0 0,0 0 0,0 0 0,1 0 0,-1 0 0,0-1 0,0 1 0,0-1 0,0 0 0,4-1 0,-3 0 0,-1 0 0,1 0 0,-1 0 0,1-1 0,-1 1 0,0-1 0,0 0 0,0 0 0,0 1 0,0-1 0,-1 0 0,1 0 0,0-4 0,3-10 0,0-1 0,-1 1 0,-1-1 0,1-21 0,-3-85 0,-2 32 0,5 70-1365,1 9-5461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16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0 24575,'0'10'0,"0"9"0,0 10 0,-5 7 0,-2 1 0,-9 15 0,-3-1-8191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17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129 242 24575,'0'-242'0,"2"367"0,-5 145 0,3-267 0,0 0 0,-1 0 0,1 0 0,-1 0 0,0-1 0,0 1 0,0 0 0,0 0 0,-1-1 0,1 1 0,-1-1 0,1 0 0,-1 1 0,0-1 0,0 0 0,0 0 0,0 0 0,0 0 0,0 0 0,-1 0 0,1-1 0,-1 1 0,1-1 0,-1 0 0,-5 2 0,2-1 0,0 0 0,0-1 0,-1 0 0,1 0 0,0-1 0,-1 0 0,1 0 0,-1 0 0,1-1 0,-11-2 0,76-2 0,-25 9-1365,0 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18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24575,'0'10'0,"0"14"0,-5 7 0,-2 4 0,1 1 0,-4-6 0,0-7-8191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20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52 376 24575,'0'-49'0,"-1"-2"0,1 0 0,3-1 0,3 1 0,11-52 0,-17 102 0,0 0 0,0 0 0,0 0 0,1 0 0,-1 0 0,0 0 0,1 0 0,-1 0 0,0 1 0,1-1 0,-1 0 0,1 0 0,-1 0 0,1 0 0,0 1 0,-1-1 0,1 0 0,0 1 0,0-1 0,0 0 0,10 10 0,3 35 0,16 104 0,-20-87 0,2-1 0,24 65 0,-20-85 0,-10-28 0,0 0 0,-1 0 0,-1 0 0,0 1 0,-1-1 0,0 1 0,-1 0 0,0 0 0,-1 23 0,-1-34 0,-1 1 0,0-1 0,0 1 0,0-1 0,0 1 0,-1-1 0,1 0 0,-1 0 0,1 0 0,-1 0 0,0 0 0,0 0 0,0 0 0,0 0 0,0-1 0,0 1 0,0-1 0,-1 1 0,1-1 0,-1 0 0,1 0 0,-1 0 0,1 0 0,-1-1 0,1 1 0,-1-1 0,0 1 0,1-1 0,-1 0 0,-4 0 0,-10 0 0,0-1 0,0 0 0,-25-6 0,34 6 0,-10-2 0,12 3 0,-1 0 0,1-1 0,0 0 0,0-1 0,0 1 0,0-1 0,0 0 0,0-1 0,-7-3 0,37 0 0,27 6 21,91 12-1,-56-2-1426,-35-6-5420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23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1 618 24575,'14'-163'0,"-1"33"0,-11 88 0,-1-10 0,3-1 0,1 1 0,15-58 0,-13 95 0,-1 14 0,6 27 0,3 45 0,35 424 0,-48-474 0,-1-10 0,-1 0 0,0 0 0,0-1 0,-1 1 0,-3 17 0,3-26 0,0 1 0,0-1 0,0 1 0,0-1 0,0 1 0,-1-1 0,1 0 0,-1 1 0,0-1 0,0 0 0,1 0 0,-1 0 0,0 0 0,-1-1 0,1 1 0,0 0 0,0-1 0,-1 0 0,1 0 0,-1 1 0,1-1 0,-1-1 0,1 1 0,-1 0 0,0-1 0,-5 1 0,-46 3 0,54-4 0,0-1 0,0 1 0,0 0 0,0 0 0,0 0 0,-1 0 0,1 0 0,0 0 0,0 0 0,0 0 0,0 0 0,0 0 0,0 0 0,-1 0 0,1 0 0,0 0 0,0 0 0,0 0 0,0 0 0,0 0 0,-1 0 0,1 0 0,0 0 0,0 0 0,0 0 0,0 0 0,0 0 0,-1 0 0,1 0 0,0 0 0,0 0 0,0 0 0,0 0 0,0 0 0,0 0 0,0 0 0,-1 1 0,1-1 0,0 0 0,0 0 0,0 0 0,0 0 0,0 0 0,0 0 0,0 0 0,0 1 0,0-1 0,0 0 0,0 0 0,0 0 0,0 0 0,0 0 0,0 1 0,-1-1 0,1 0 0,1 0 0,-1 0 0,0 0 0,0 0 0,0 1 0,0-1 0,0 0 0,0 0 0,0 0 0,0 0 0,13 6 0,20 3 0,-29-8-48,24 5-391,-1 0 0,37 15 0,-42-10-6387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26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65 151 24575,'1'108'0,"-3"115"0,2-220 0,-1-1 0,1 1 0,-1-1 0,1 1 0,-1-1 0,0 0 0,0 1 0,0-1 0,0 0 0,0 0 0,0 0 0,-1 0 0,-2 4 0,4-6 0,-1 0 0,1 1 0,0-1 0,-1 0 0,1 0 0,-1 1 0,1-1 0,0 0 0,-1 0 0,1 0 0,-1 1 0,1-1 0,-1 0 0,1 0 0,-1 0 0,1 0 0,-1 0 0,1 0 0,-1 0 0,1 0 0,-1 0 0,1 0 0,-1 0 0,1 0 0,-1-1 0,0 1 0,-11-18 0,5-3 0,2 0 0,1-1 0,0 0 0,2 0 0,1 0 0,0 0 0,5-41 0,-4 60 0,1 0 0,-1 0 0,1 0 0,0 0 0,0 0 0,0 1 0,0-1 0,0 0 0,0 0 0,1 1 0,-1-1 0,1 1 0,0-1 0,0 1 0,0 0 0,3-3 0,-4 4 0,1 1 0,-1-1 0,1 0 0,-1 1 0,1-1 0,-1 1 0,1-1 0,0 1 0,-1 0 0,1 0 0,-1 0 0,1 0 0,0 0 0,-1 0 0,1 0 0,0 0 0,-1 1 0,1-1 0,-1 1 0,1-1 0,0 1 0,-1 0 0,0-1 0,1 1 0,-1 0 0,1 0 0,-1 0 0,0 0 0,0 0 0,2 2 0,14 14 0,0 0 0,-1 2 0,-1 0 0,-1 1 0,0 0 0,-2 1 0,13 29 0,-23-47 0,0 1 0,1 0 0,-1-1 0,1 1 0,0-1 0,0 0 0,0 1 0,0-2 0,1 1 0,-1 0 0,1-1 0,0 1 0,-1-1 0,1 0 0,0 0 0,0-1 0,1 1 0,-1-1 0,0 0 0,6 1 0,-7-2 0,0 1 0,0-1 0,0 0 0,0 0 0,0-1 0,-1 1 0,1-1 0,0 1 0,0-1 0,0 0 0,-1 0 0,1 0 0,-1 0 0,1-1 0,-1 1 0,1-1 0,-1 1 0,0-1 0,1 0 0,-1 0 0,0 0 0,0 0 0,-1 0 0,1 0 0,0-1 0,-1 1 0,1-1 0,-1 1 0,0-1 0,0 0 0,2-4 0,3-24 0,-1 0 0,-1-1 0,-2 1 0,-1-1 0,-6-57 0,2 16 0,1-11-1365,1 53-5461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27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7 24575,'0'-5'0,"-5"3"0,-12 2 0,-7 12 0,-1 8 0,-1 6 0,5-2-8191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28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97 24575,'-11'-96'0,"28"213"0,41 145 0,-57-258 0,0 0 0,0 0 0,0 1 0,0-1 0,-1 1 0,1-1 0,-1 0 0,-1 1 0,1-1 0,0 1 0,-1-1 0,0 0 0,0 1 0,-2 5 0,1-8 0,0 1 0,0 0 0,0-1 0,0 1 0,0-1 0,0 0 0,-1 0 0,1 0 0,-1 0 0,0 0 0,1 0 0,-1 0 0,0-1 0,0 0 0,0 0 0,0 1 0,0-2 0,0 1 0,-1 0 0,-5 0 0,-11 2 0,-1-1 0,1-1 0,-1-1 0,-30-3 0,132-2-1365,-42 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32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24575,'0'5'0,"0"7"0,0 11 0,0 8 0,0 2 0,0 7 0,0 6 0,0 1 0,0-3 0,0-3 0,-5-5 0,-7-7 0,-1-4 0,-4-7 0,1-5-8191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29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24575,'0'5'0,"0"7"0,0 6 0,0 6 0,0 3 0,0 13 0,0 4 0,0 0 0,0-3 0,0 3 0,0-7-8191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6:31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1 265 24575,'6'-16'0,"0"0"0,-2-1 0,0 1 0,0-1 0,-2 0 0,0 0 0,-1 0 0,-2-24 0,6-40 0,-1 72 0,1 20 0,2 25 0,2 45 0,24 147 0,-14-152 0,-8-38 0,-2 0 0,-2 1 0,4 57 0,-11-93 0,0 0 0,0 0 0,0 0 0,-1 0 0,1 0 0,-1 0 0,0-1 0,0 1 0,0 0 0,0 0 0,0-1 0,0 1 0,-1-1 0,1 1 0,-1-1 0,0 0 0,0 1 0,0-1 0,0 0 0,0 0 0,0 0 0,-1-1 0,1 1 0,-1 0 0,1-1 0,-1 0 0,1 1 0,-1-1 0,0 0 0,0 0 0,1-1 0,-1 1 0,0-1 0,0 1 0,0-1 0,0 0 0,0 0 0,0 0 0,0 0 0,1-1 0,-1 1 0,0-1 0,0 0 0,-5-2 0,8 3 0,1 0 0,-1 0 0,0 0 0,1 0 0,-1-1 0,0 1 0,0 0 0,1 0 0,-1 0 0,0-1 0,0 1 0,1 0 0,-1 0 0,0-1 0,0 1 0,0 0 0,1-1 0,-1 1 0,0 0 0,0-1 0,0 1 0,0 0 0,0 0 0,0-1 0,0 1 0,0-1 0,0 1 0,0 0 0,0-1 0,0 1 0,0 0 0,0-1 0,0 1 0,0 0 0,0-1 0,0 1 0,0 0 0,0 0 0,-1-1 0,1 1 0,0 0 0,0-1 0,0 1 0,-1 0 0,1 0 0,0-1 0,0 1 0,0 0 0,-1 0 0,1-1 0,0 1 0,-1 0 0,1 0 0,0 0 0,-1 0 0,1 0 0,0-1 0,-1 1 0,1 0 0,30-8 0,27 4-1365,-30 3-5461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24575,'5'0'0,"1"5"0,1 7 0,-2 6 0,-2 5 0,0 4 0,-2 3 0,-1 1 0,0 0 0,0 0 0,0 0 0,0 0 0,-1-6-8191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4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24575,'0'6'0,"0"11"0,0 8 0,0 5 0,0 2 0,0 1 0,0 0 0,0 0 0,0-2 0,0 0 0,0 0 0,0-1 0,0 0 0,0 0 0,0-1 0,0-4-8191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0,5 0 0,9 5 0,4 1 0,7 6 0,5 0 0,0-2 0,-3-2 0,-4-3 0,-4-3 0,1 0 0,1-2 0,2 0 0,-4-6 0,-10-1-8191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8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24575,'240'-1'0,"261"3"0,-265 13 0,84 1 0,-184-18 0,175 4 0,-203 12 0,-65-8 0,51 3 0,-40-11 0,-40 0 0,-1 1 0,1 1 0,0 0 0,0 1 0,0 0 0,-1 1 0,23 6 0,-33-6 0,0 0 0,1 0 0,-2 1 0,1-1 0,0 1 0,0 0 0,-1 0 0,0 0 0,1 0 0,-1 0 0,-1 0 0,1 0 0,0 1 0,-1-1 0,1 1 0,-1-1 0,0 1 0,1 5 0,10 77 0,-10-65 0,16 222 0,12 100 0,-5-173 0,3 12 0,4 198 0,-29 42 0,9 293 0,24-321 0,-14-199-211,-8 344 0,-14-409-732,0-104-5883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9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24575,'5'0'0,"7"0"0,7 0 0,4 0 0,4 0 0,3 0 0,0 0 0,2 0 0,-1 0 0,0 0 0,-1 0 0,-4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1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0,6 0 0,3 0 0,2 0 0,2 0 0,0 0 0,0 0 0,0 0 0,0 0 0,-6 0-8191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12 24575,'-5'0'0,"-7"0"0,4 0 0,9 0 0,8 0 0,8 0 0,7 0 0,9 0 0,4 0 0,6 0 0,1 0 0,-8-5 0,-9-2-8191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4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24575,'0'6'0,"0"5"0,0 8 0,0 4 0,0 4 0,0 3 0,0 1 0,0 0 0,0 0 0,0 0 0,0 0 0,0-6-8191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0:34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70 219 24575,'0'-218'0,"-1"411"0,3 227 0,2-379 0,-3-30 0,1 1 0,-2-1 0,1 0 0,-2 0 0,1 1 0,-4 16 0,3-25 0,0 0 0,0-1 0,-1 1 0,1-1 0,-1 1 0,1-1 0,-1 1 0,0-1 0,0 0 0,0 0 0,0 0 0,0 0 0,0 0 0,0-1 0,-1 1 0,1-1 0,-1 1 0,1-1 0,-1 0 0,1 0 0,-1 0 0,0 0 0,0 0 0,1-1 0,-1 1 0,0-1 0,0 0 0,0 0 0,0 0 0,-5-1 0,65-6-1365,-22 5-5461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8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24575,'0'5'0,"0"7"0,0 7 0,0 4 0,0 4 0,0 3 0,0 1 0,0 0 0,0 0 0,0 0 0,0 0 0,0-1 0,0 0 0,0 0 0,0 0 0,0 5 0,0 1 0,0-4-8191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24575,'5'0'0,"6"0"0,3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5:00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0 24575,'-10'0'0,"-8"0"0,-12 0 0,-5 0 0,-2 0 0,5 0-8191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7:12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155 267 24575,'0'-266'0,"0"709"0,1-439 0,-1 0 0,0 0 0,-1 0 0,1 0 0,-1 0 0,1 1 0,-1-1 0,-1 0 0,1 0 0,0-1 0,-1 1 0,0 0 0,0 0 0,-5 6 0,4-7 0,0-1 0,0 0 0,0 1 0,-1-1 0,1 0 0,-1-1 0,1 1 0,-1 0 0,0-1 0,1 0 0,-1 0 0,0 0 0,0-1 0,0 1 0,0-1 0,-4 0 0,-52-1 0,49-1 0,41 1 0,115 0-1365,-114 1-5461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7:19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24575,'-1'20'0,"2"254"0,8-237 0,-2-28 0,0-26 0,-3-5 0,-1 1 0,-1-2 0,-1 1 0,-1 0 0,0 0 0,-2 0 0,-1 0 0,0 0 0,-10-30 0,39 151 0,-13-62 0,1-2 0,1 1 0,2-2 0,2 0 0,1-1 0,37 45 0,-50-71 0,0-1 0,1 1 0,0-1 0,1-1 0,-1 1 0,1-1 0,0-1 0,0 0 0,1 0 0,-1-1 0,1 0 0,19 3 0,-25-5 0,0 0 0,0-1 0,0 1 0,0-1 0,0 0 0,0 0 0,0 0 0,0-1 0,0 1 0,0-1 0,0 0 0,-1 0 0,1-1 0,0 1 0,-1-1 0,1 1 0,-1-1 0,1 0 0,-1-1 0,0 1 0,0-1 0,0 1 0,0-1 0,0 0 0,-1 0 0,1 0 0,-1 0 0,0 0 0,0-1 0,0 1 0,0-1 0,0 0 0,-1 1 0,2-7 0,2-24 0,-1-1 0,-1 0 0,-2 0 0,-8-68 0,2 8-1365,5 64-5461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7:2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24575,'-5'5'0,"-1"7"0,-1 6 0,2 5 0,2 3 0,1 3 0,1 1 0,0 1 0,1-1 0,0 0 0,1-5-8191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7:30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6 24575,'0'-5'0,"0"8"0,0 9 0,0 7 0,0 6 0,0 3 0,0 2 0,0 1 0,-5-1 0,-7-4 0,-5-7 0,-6-7 0,-4-5 0,-2 1 0,4-1-8191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7:50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 24575,'0'5'0,"0"6"0,0 7 0,0 5 0,0 4 0,0 1 0,0 2 0,0 6 0,0 1 0,0 4 0,-5 1 0,-6-7 0,-2-5 0,-3-7 0,-5-8 0,-2-6 0,-4-5 0,4-3-8191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7:54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60 324 24575,'-5'78'0,"-4"-1"0,-27 117 0,34-182 0,2-12 0,-1 0 0,1 0 0,0 0 0,0 0 0,0-1 0,0 1 0,0 0 0,0 0 0,0 0 0,0 0 0,0 0 0,0 0 0,-1 0 0,1 0 0,0 0 0,0 0 0,0 0 0,0 0 0,0 0 0,0 0 0,0 0 0,0 0 0,-1 0 0,1 0 0,0 0 0,0 0 0,0 0 0,0 0 0,0 0 0,0 0 0,0 0 0,-3-25 0,2-35 0,0-28 0,4-105 0,-2 185 0,1-1 0,0 1 0,0-1 0,1 1 0,0 0 0,0 0 0,0 0 0,1 1 0,1-1 0,-1 1 0,1 0 0,6-7 0,-9 12 0,0 1 0,0-1 0,0 0 0,0 0 0,0 1 0,0-1 0,0 1 0,0 0 0,1-1 0,-1 1 0,1 0 0,-1 1 0,1-1 0,-1 0 0,1 1 0,-1-1 0,5 1 0,-4 0 0,0 1 0,0 0 0,0 0 0,-1 0 0,1 0 0,0 0 0,0 0 0,-1 1 0,1-1 0,-1 1 0,0 0 0,1 0 0,-1 0 0,0 0 0,0 0 0,0 1 0,0-1 0,0 0 0,1 4 0,8 12 0,-1 1 0,-1 1 0,-1-1 0,0 1 0,4 22 0,-6-22 0,0 0 0,2-1 0,0 1 0,1-1 0,12 18 0,-20-34 0,1-1 0,1 1 0,-1 0 0,0-1 0,1 1 0,-1-1 0,1 1 0,0-1 0,0 0 0,0 0 0,0-1 0,0 1 0,0-1 0,0 1 0,1-1 0,-1 0 0,0 0 0,1-1 0,-1 1 0,1-1 0,-1 1 0,1-1 0,-1 0 0,1 0 0,-1-1 0,1 1 0,-1-1 0,1 0 0,-1 1 0,0-2 0,1 1 0,4-3 0,1 0 0,0-1 0,-1 0 0,0-1 0,0 0 0,0 0 0,0-1 0,-1 0 0,-1 0 0,1-1 0,7-11 0,-5 4 0,0-1 0,0 0 0,-2 0 0,0-1 0,-1 1 0,-1-2 0,5-28 0,-5 9 0,-2 1 0,-2-65 0,2 27-1365,2 38-5461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7:56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102 411 24575,'-7'-17'0,"1"-1"0,1-1 0,0 1 0,1-1 0,2 0 0,-1 0 0,2-19 0,-8-49 0,-17-16 0,9 49 0,92 493 0,-75-439 0,2 10 0,0-1 0,-1 0 0,0 1 0,-1-1 0,0 1 0,-1 9 0,0-17 0,1 1 0,-1-1 0,0 0 0,1 1 0,-1-1 0,-1 0 0,1 0 0,0 0 0,0 0 0,-1 0 0,1 0 0,-1 0 0,1-1 0,-1 1 0,0 0 0,0-1 0,0 1 0,0-1 0,0 0 0,0 0 0,0 0 0,0 0 0,-1 0 0,1 0 0,0 0 0,-1-1 0,1 1 0,-5-1 0,-31 2 0,31-3 0,26 0 0,113-2-1365,-102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14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24575,'1'21'0,"2"0"0,0 1 0,1-1 0,13 35 0,-3-8 0,18 51 0,-22-77 0,-2 0 0,-1 1 0,-1 1 0,0-1 0,-2 1 0,2 32 0,-6-53 0,0-1 0,-1 0 0,1 1 0,0-1 0,-1 1 0,1-1 0,-1 0 0,0 1 0,0-1 0,0 0 0,0 0 0,0 0 0,0 0 0,0 0 0,-1 0 0,1 0 0,-1 0 0,0 0 0,1-1 0,-1 1 0,0-1 0,0 1 0,0-1 0,0 0 0,0 1 0,-5 0 0,1 1 0,-1-2 0,0 1 0,0-1 0,0 0 0,0 0 0,0-1 0,-12 0 0,49 0 0,-11 0 0,1 0 0,-1 1 0,0 1 0,1 1 0,26 7 0,13 12-1365,-35-14-5461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15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65 24575,'0'-59'0,"0"53"0,0 37 0,0-14 0,-1 21 0,2-1 0,1 0 0,2 0 0,13 58 0,-8-66 0,16 64 0,-24-86 0,1 1 0,-1-1 0,-1 0 0,1 1 0,-2-1 0,1 1 0,-1-1 0,0 0 0,-3 14 0,2-19 0,1 1 0,0-1 0,-1 1 0,0-1 0,0 0 0,0 0 0,1 0 0,-2 0 0,1 0 0,0 0 0,0-1 0,-1 1 0,1-1 0,-1 1 0,1-1 0,-1 0 0,1 0 0,-1 0 0,0 0 0,0-1 0,1 1 0,-1-1 0,-3 1 0,-11 0 0,1 0 0,-31-3 0,27 1 0,15 1 0,-3 0 0,0 0 0,0-1 0,-1 0 0,1 0 0,0 0 0,0-1 0,1 0 0,-13-6 0,17 2 0,12 1 0,14 0 0,53-1 9,107 6 1,-74 3-1394,-82-3-5442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2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25 24575,'-2'79'0,"0"-44"0,1 0 0,2 0 0,1-1 0,2 1 0,12 47 0,-13-74 0,0-11 0,1-24 0,-1-38 0,-4 39 0,0 5 0,1 0 0,3-25 0,-3 42 0,1 0 0,-1 0 0,1 1 0,0-1 0,0 0 0,0 1 0,1-1 0,-1 1 0,1-1 0,0 1 0,0 0 0,0 0 0,0 0 0,0 0 0,1 0 0,-1 0 0,1 1 0,6-5 0,-7 6 0,-1 0 0,1 1 0,0-1 0,0 1 0,0-1 0,0 1 0,0 0 0,0-1 0,0 1 0,0 0 0,0 1 0,0-1 0,0 0 0,0 1 0,0-1 0,0 1 0,0-1 0,0 1 0,0 0 0,0 0 0,-1 0 0,1 0 0,0 0 0,-1 0 0,1 0 0,0 1 0,-1-1 0,0 0 0,1 1 0,1 2 0,6 8 0,0 0 0,-1 0 0,9 17 0,-4-7 0,0-2 0,-9-12 0,0 0 0,1 0 0,0 0 0,1-1 0,0 0 0,0 0 0,0 0 0,1-1 0,0 1 0,0-2 0,1 1 0,-1-1 0,1 0 0,9 4 0,-15-9 0,0 0 0,-1 1 0,1-1 0,-1 0 0,1 0 0,0 0 0,-1 0 0,1 0 0,0 0 0,-1-1 0,1 1 0,-1 0 0,1-1 0,-1 1 0,1-1 0,-1 0 0,1 0 0,-1 1 0,1-1 0,-1 0 0,0 0 0,1 0 0,-1 0 0,0 0 0,0-1 0,0 1 0,0 0 0,0-1 0,0 1 0,0 0 0,0-1 0,-1 1 0,1-1 0,-1 1 0,1-1 0,-1 1 0,1-1 0,-1 0 0,0-2 0,3-8 0,-1-2 0,0 1 0,0-22 0,-2 29 0,-3-164-1365,2 138-5461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4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24575,'0'5'0,"0"7"0,0 15 0,0 10 0,0 6 0,-5 3 0,-2-3 0,-4-2 0,-1-10-8191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6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42 212 24575,'0'-211'0,"3"269"0,3 0 0,13 58 0,-7-46 0,-11-67 0,0 0 0,-1 0 0,0 0 0,0 0 0,0 0 0,0 0 0,0 0 0,0 0 0,-1 0 0,1 0 0,-1 0 0,0 0 0,0 0 0,0-1 0,0 1 0,-1 0 0,1-1 0,-1 1 0,0-1 0,1 1 0,-5 2 0,3-2 0,-1 0 0,0 0 0,0-1 0,0 0 0,-1 0 0,1 0 0,0 0 0,-1-1 0,1 1 0,-1-1 0,0 0 0,-7 0 0,32 7 0,21-3 0,-12-13-1365,-2-3-5461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7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24575,'0'5'0,"0"12"0,0 7 0,0 10 0,0 5 0,0 4 0,0 1 0,0-2 0,0-4 0,-5-8 0,-7-4 0,-1-1 0,-3-6 0,1-5-8191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30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94 216 24575,'0'-215'0,"0"577"0,0-361 0,0 0 0,0 1 0,0-1 0,0 0 0,-1 1 0,1-1 0,0 0 0,-1 1 0,1-1 0,-1 0 0,1 0 0,-1 0 0,0 1 0,1-1 0,-1 0 0,0 0 0,0 0 0,0 0 0,0 0 0,0 0 0,0 0 0,0-1 0,0 1 0,0 0 0,0-1 0,0 1 0,-1 0 0,1-1 0,0 1 0,0-1 0,-1 0 0,1 1 0,0-1 0,-1 0 0,1 0 0,0 0 0,-1 0 0,1 0 0,0 0 0,-2-1 0,-2 1 0,0-1 0,0 0 0,0 0 0,1 0 0,-1 0 0,0-1 0,1 0 0,0 0 0,-1 0 0,-4-4 0,10 1 0,12 2 0,13-1 0,141 3-1365,-139 1-5461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4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257 327 24575,'2'-107'0,"0"42"0,-7-88 0,5 154 0,-1-1 0,1 0 0,0 0 0,0 0 0,0 1 0,0-1 0,-1 0 0,1 0 0,0 0 0,0 0 0,-1 1 0,1-1 0,0 0 0,0 0 0,0 0 0,-1 0 0,1 0 0,0 0 0,0 0 0,-1 0 0,1 0 0,0 0 0,-1 0 0,1 0 0,0 0 0,0 0 0,-1 0 0,1 0 0,0 0 0,0 0 0,-1 0 0,1 0 0,0 0 0,0 0 0,-1-1 0,1 1 0,0 0 0,0 0 0,0 0 0,-1 0 0,1-1 0,0 1 0,0 0 0,0 0 0,0 0 0,-1-1 0,1 1 0,0 0 0,0 0 0,0-1 0,0 1 0,0 0 0,0-1 0,-11 25 0,11-24 0,-10 34 0,2 0 0,1 0 0,2 0 0,1 1 0,2 0 0,3 62 0,-3 52 0,1-146 0,1 0 0,-1 0 0,0 0 0,0 0 0,0 0 0,-1 0 0,1 0 0,-1 0 0,1 0 0,-1-1 0,0 1 0,0-1 0,0 1 0,0-1 0,-1 0 0,1 1 0,-1-1 0,1-1 0,-1 1 0,0 0 0,0-1 0,1 1 0,-1-1 0,0 0 0,-1 0 0,1 0 0,0 0 0,0-1 0,0 1 0,0-1 0,-7 0 0,1 1 0,-1 0 0,0-1 0,0-1 0,0 0 0,0 0 0,0-1 0,0 0 0,1-1 0,-12-4 0,11-2 0,20 4 0,22 3 0,246 44-1365,-246-36-5461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24575,'1'0'0,"0"1"0,0-1 0,0 1 0,1-1 0,-1 1 0,0 0 0,0-1 0,0 1 0,0 0 0,0 0 0,0 0 0,-1 0 0,1 0 0,0 0 0,0 0 0,-1 0 0,1 0 0,0 0 0,-1 1 0,1-1 0,-1 0 0,0 0 0,1 1 0,-1-1 0,0 0 0,0 0 0,0 2 0,6 43 0,-5-40 0,31 258 0,-23-222 0,-2-34 0,0-28 0,-3-16 0,-1-1 0,-4-54 0,2-34 0,-1 123 0,0 0 0,0 0 0,0 1 0,0-1 0,1 0 0,-1 0 0,0 0 0,1 0 0,0 0 0,-1 1 0,1-1 0,0 0 0,0 1 0,0-1 0,0 0 0,2-2 0,-2 4 0,0 0 0,-1 0 0,1 0 0,0-1 0,-1 1 0,1 0 0,0 0 0,0 0 0,-1 0 0,1 0 0,0 0 0,-1 1 0,1-1 0,0 0 0,-1 0 0,1 0 0,0 1 0,-1-1 0,1 0 0,0 1 0,-1-1 0,1 0 0,-1 1 0,1-1 0,-1 1 0,1-1 0,-1 1 0,1 0 0,5 5 0,-2 0 0,1 0 0,-1 0 0,0 0 0,0 1 0,4 10 0,12 38 0,-15-38 0,0 0 0,1-1 0,1 1 0,0-2 0,1 1 0,1-1 0,1 0 0,16 19 0,-24-31 0,0-1 0,0-1 0,0 1 0,1 0 0,-1 0 0,1-1 0,-1 1 0,1-1 0,-1 0 0,1 0 0,0 0 0,0 0 0,-1 0 0,1 0 0,0-1 0,0 0 0,0 1 0,0-1 0,0 0 0,0 0 0,0-1 0,4 0 0,-2-1 0,-1 0 0,1 0 0,0 0 0,-1-1 0,1 0 0,-1 0 0,0 0 0,0 0 0,0-1 0,0 1 0,5-8 0,2-4 0,0-1 0,-1-1 0,0 1 0,-1-1 0,11-34 0,-14 25-74,0-1 0,-2 0 0,-1 0 0,-2 0 0,-2-52 0,0 44-847,0 3-5905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9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24575,'5'0'0,"2"5"0,-1 7 0,-1 11 0,-7 6 0,-7 9 0,-8-3 0,0-6-8191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2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104 312 24575,'-1'-14'0,"0"0"0,-1 0 0,-8-24 0,-3-25 0,10-105 0,3 541 0,3-348 0,-2 14 0,-1-38 0,-1 0 0,1 0 0,-1 1 0,1-1 0,-1 0 0,1 0 0,-1 0 0,0 0 0,0 0 0,0 0 0,1 0 0,-1 0 0,0 0 0,0 0 0,0 0 0,-1-1 0,1 1 0,0 0 0,0-1 0,0 1 0,0-1 0,-1 1 0,1-1 0,0 1 0,0-1 0,-1 0 0,0 0 0,-6 1 0,-29 9 0,37-10 0,-1 0 0,1 0 0,0 0 0,-1 0 0,1 0 0,0 1 0,0-1 0,-1 0 0,1 0 0,0 1 0,0-1 0,-1 0 0,1 0 0,0 1 0,0-1 0,0 0 0,-1 0 0,1 1 0,0-1 0,0 0 0,0 1 0,0-1 0,0 0 0,0 1 0,0-1 0,0 0 0,0 1 0,0-1 0,0 0 0,0 1 0,0-1 0,0 0 0,0 1 0,17 14 0,-9-11-195,1-1 0,-1 0 0,1 0 0,0-1 0,0 0 0,16 1 0,2-1-6631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37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1 241 24575,'0'785'0,"0"-1451"0,0 663 0,0-5 0,0 0 0,0 0 0,1 0 0,3-13 0,-4 21 0,1-1 0,-1 0 0,0 0 0,1 0 0,-1 0 0,0 1 0,1-1 0,-1 0 0,1 1 0,-1-1 0,1 0 0,0 1 0,-1-1 0,1 0 0,-1 1 0,1-1 0,0 1 0,0-1 0,-1 1 0,2-1 0,0 1 0,-1 0 0,0 0 0,1 0 0,-1 0 0,0 0 0,0 0 0,0 1 0,1-1 0,-1 0 0,0 1 0,0-1 0,0 1 0,0 0 0,1-1 0,-1 1 0,0 0 0,0-1 0,0 1 0,0 1 0,19 18 0,-1 1 0,-1 1 0,0 1 0,-2 0 0,-1 1 0,22 48 0,7 7 0,125 217 0,-155-280 0,-14-17 0,1 1 0,-1 0 0,1 0 0,-1 0 0,0 0 0,1-1 0,-1 1 0,0 0 0,1 0 0,-1 0 0,0-1 0,1 1 0,-1 0 0,0-1 0,0 1 0,1 0 0,-1-1 0,0 1 0,0 0 0,1-1 0,-1 1 0,0 0 0,0-1 0,0 1 0,0-1 0,0 1 0,0 0 0,0-1 0,0 0 0,4-45 0,-4 38 0,3-120 0,6 0 0,6 1 0,38-157 0,-10 152-1365,-32 101-5461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18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64 257 24575,'-1'1'0,"0"-1"0,0 0 0,0 1 0,0-1 0,1 1 0,-1-1 0,0 1 0,0-1 0,0 1 0,1-1 0,-1 1 0,0 0 0,1-1 0,-1 1 0,1 0 0,-1 0 0,1 0 0,-1-1 0,1 1 0,-1 0 0,1 0 0,0 0 0,-1 0 0,1 0 0,0 1 0,-7 30 0,5-23 0,-28 121 0,30-130 0,0 0 0,0 0 0,0 0 0,0 0 0,0 0 0,0 0 0,0 0 0,0 0 0,0 0 0,0 0 0,0 0 0,0 0 0,0 0 0,0 0 0,0 0 0,0 0 0,0-1 0,-1 1 0,1 0 0,0 0 0,0 0 0,0 0 0,0 0 0,0 0 0,0 0 0,0 0 0,0 0 0,0 0 0,0 0 0,0 0 0,0 0 0,0 0 0,0 0 0,-1 0 0,1 1 0,0-1 0,0 0 0,0 0 0,0 0 0,0 0 0,0 0 0,0 0 0,0 0 0,0 0 0,0 0 0,0 0 0,0 0 0,0 0 0,-2-12 0,-1-20 0,3 14 0,-1-10 0,0 0 0,2 0 0,1 0 0,2 1 0,0-1 0,12-37 0,-16 64 0,0-1 0,1 1 0,-1-1 0,1 1 0,-1 0 0,1-1 0,0 1 0,-1 0 0,1-1 0,0 1 0,0 0 0,0 0 0,0 0 0,0 0 0,0 0 0,0 0 0,1 0 0,-1 0 0,0 0 0,0 1 0,1-1 0,-1 0 0,0 1 0,1-1 0,-1 1 0,3-1 0,-2 1 0,0 1 0,0 0 0,0-1 0,0 1 0,0 0 0,0 0 0,0 0 0,0 0 0,0 0 0,-1 0 0,1 1 0,0-1 0,-1 1 0,1-1 0,2 4 0,6 9 0,1 1 0,-2 0 0,11 22 0,-17-31 0,107 183 0,-108-185 0,0-1 0,1 1 0,0-1 0,-1 0 0,1 0 0,0 0 0,1 0 0,-1 0 0,0-1 0,1 1 0,0-1 0,-1 0 0,1 0 0,0-1 0,0 1 0,0-1 0,0 1 0,0-1 0,0-1 0,1 1 0,-1-1 0,0 1 0,0-1 0,1 0 0,-1-1 0,0 1 0,0-1 0,0 0 0,1 0 0,-1 0 0,0 0 0,0-1 0,-1 0 0,8-3 0,-2 0 0,0-1 0,-1 0 0,1-1 0,-1 1 0,0-2 0,-1 1 0,0-1 0,0 0 0,-1 0 0,0-1 0,0 0 0,8-18 0,-8 11 12,-1-1-1,0 0 0,-1 0 0,-1 0 1,1-27-1,-5-89-473,-1 86-509,1 15-5855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6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0 24575,'0'10'0,"0"8"0,0 16 0,0 7 0,0 7 0,0 0 0,0 2 0,0-3 0,-5-4 0,-2 0 0,-4-7 0,-1-5 0,-3-7 0,2-3 0,-4-5 0,-2-6 0,1-4-8191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8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220 260 24575,'0'-260'0,"28"472"0,-17-157 0,-8-45 0,0 0 0,-1 1 0,0-1 0,-1 1 0,0-1 0,-1 1 0,0 0 0,-2 13 0,1-22 0,0 0 0,0 1 0,-1-1 0,1 0 0,-1 0 0,1 0 0,-1 0 0,0 0 0,1 0 0,-1 0 0,0 0 0,0-1 0,0 1 0,-1-1 0,1 0 0,0 1 0,-1-1 0,1 0 0,0 0 0,-1-1 0,1 1 0,-1 0 0,1-1 0,-1 0 0,0 1 0,-2-1 0,-13 1 0,1 0 0,-33-4 0,28 1 0,-82-2 0,384 4-1365,-242 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3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160 282 24575,'-2'-13'0,"0"0"0,0 0 0,-1 0 0,-1 0 0,0 0 0,-1 1 0,0 0 0,-10-18 0,7 17 0,2-1 0,0 0 0,0 0 0,1-1 0,-4-24 0,8 38 0,1-1 0,0 1 0,0 0 0,-1-1 0,1 1 0,0-1 0,0 1 0,0 0 0,1-1 0,-1 1 0,0 0 0,0-1 0,1 1 0,-1 0 0,1-1 0,-1 1 0,1 0 0,0 0 0,-1-1 0,1 1 0,0 0 0,0 0 0,0 0 0,0 0 0,0 0 0,0 0 0,0 0 0,0 1 0,0-1 0,0 0 0,0 0 0,1 1 0,-1-1 0,0 1 0,2-1 0,-1 1 0,0 0 0,0 0 0,0 0 0,0 0 0,0 0 0,-1 1 0,1-1 0,0 0 0,0 1 0,0 0 0,-1-1 0,1 1 0,0 0 0,-1 0 0,1 0 0,-1 0 0,1 0 0,-1 1 0,1-1 0,-1 0 0,0 1 0,0-1 0,1 1 0,-1-1 0,1 4 0,2 4 0,0-1 0,-1 1 0,0 0 0,0 0 0,-1 1 0,-1-1 0,1 0 0,-1 13 0,-3 85 0,-1-50 0,3-36 0,0-7 0,0 0 0,0-1 0,-2 1 0,-5 26 0,6-37 0,1-1 0,-1 1 0,0 0 0,0-1 0,-1 1 0,1-1 0,-1 1 0,1-1 0,-1 0 0,0 0 0,0 1 0,0-1 0,0 0 0,0-1 0,0 1 0,0 0 0,-1-1 0,1 1 0,0-1 0,-1 0 0,0 0 0,1 0 0,-1 0 0,0 0 0,1 0 0,-1-1 0,0 1 0,0-1 0,0 0 0,-3 0 0,-8 0 0,1-1 0,-1-1 0,0 0 0,-13-4 0,27 6 0,0 0 0,0 0 0,0-1 0,0 1 0,0 0 0,0 0 0,0 0 0,0 0 0,0 0 0,0 0 0,0 0 0,0 0 0,0-1 0,0 1 0,0 0 0,0 0 0,0 0 0,0 0 0,0 0 0,0 0 0,0 0 0,0-1 0,0 1 0,0 0 0,0 0 0,0 0 0,0 0 0,0 0 0,0 0 0,0 0 0,0 0 0,0-1 0,0 1 0,0 0 0,0 0 0,0 0 0,0 0 0,-1 0 0,1 0 0,0 0 0,0 0 0,0 0 0,0 0 0,0 0 0,0 0 0,0 0 0,0 0 0,0-1 0,-1 1 0,1 0 0,0 0 0,0 0 0,0 0 0,18-3 0,25 0 0,143 3-1365,-161 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7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292 158 24575,'0'-158'0,"2"283"0,-5 144 0,3-265 0,-1 0 0,0 0 0,0 1 0,0-1 0,0 0 0,-1 0 0,0 0 0,0 0 0,0-1 0,0 1 0,0-1 0,-1 1 0,0-1 0,1 0 0,-1 0 0,-1 0 0,1 0 0,0 0 0,-1-1 0,1 1 0,-1-1 0,0 0 0,1 0 0,-1 0 0,0-1 0,0 0 0,0 1 0,-1-1 0,1-1 0,-7 2 0,-15 1 0,0-2 0,0 0 0,0-1 0,-26-5 0,9 2 0,296 2-1365,-213 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24575,'0'5'0,"0"17"0,0 14 0,0 6 0,0 6 0,0 4 0,0 9 0,0 4 0,0-5 0,0-7 0,0-7 0,0-8 0,-5-9 0,-2-10-8191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0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71 220 24575,'-2'-58'0,"1"34"0,0 0 0,2 0 0,0 1 0,6-29 0,-7 51 0,0 1 0,0-1 0,0 1 0,0-1 0,0 1 0,0-1 0,0 0 0,0 1 0,0-1 0,1 1 0,-1-1 0,0 1 0,0-1 0,0 1 0,1-1 0,-1 1 0,0-1 0,1 1 0,-1-1 0,0 1 0,1-1 0,-1 1 0,1 0 0,-1-1 0,1 1 0,-1 0 0,1-1 0,-1 1 0,1 0 0,0-1 0,6 17 0,0 30 0,12 142 0,-18-186 0,1 8 0,0 1 0,0-1 0,-1 0 0,-1 1 0,0-1 0,-1 20 0,0-29 0,1 1 0,-1 0 0,0 0 0,1 0 0,-1-1 0,0 1 0,0 0 0,0-1 0,0 1 0,0-1 0,-1 1 0,1-1 0,0 1 0,-1-1 0,1 0 0,-1 0 0,-1 2 0,0-2 0,0 0 0,-1 0 0,1 0 0,0 0 0,-1 0 0,1-1 0,-1 1 0,1-1 0,-1 0 0,1 0 0,-1 0 0,-4-1 0,2 0 0,1 0 0,0-1 0,0 1 0,0-1 0,0 0 0,0 0 0,-8-5 0,13 7 0,-1 0 0,1 0 0,0 0 0,-1 0 0,1-1 0,0 1 0,0 0 0,-1 0 0,1-1 0,0 1 0,-1 0 0,1 0 0,0-1 0,0 1 0,0 0 0,-1-1 0,1 1 0,0 0 0,0-1 0,0 1 0,0 0 0,0-1 0,0 1 0,0 0 0,-1-1 0,1 1 0,0 0 0,0-1 0,0 1 0,0 0 0,1-1 0,-1 1 0,0 0 0,0-1 0,0 1 0,0-1 0,0 1 0,2-1 0,0-1 0,-1 1 0,1 1 0,0-1 0,-1 0 0,1 0 0,0 1 0,0-1 0,0 1 0,0-1 0,0 1 0,3 0 0,21-4-151,1 2-1,-1 0 0,1 2 0,-1 1 1,1 1-1,-1 2 0,1 0 1,33 11-1,-22-2-6674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1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24575,'0'9'0,"0"10"0,0 5 0,-10 8 0,-3 5 0,0 0 0,3-5-8191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4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27 24575,'-2'13'0,"1"0"0,-2-1 0,0 1 0,-6 16 0,2-3 0,-12 38 0,7-26 0,2 0 0,1 1 0,2 0 0,-2 41 0,9-61 0,0-12 0,1 0 0,-1 0 0,-1-1 0,1 1 0,-1 0 0,-1 0 0,1-1 0,-1 1 0,-3 7 0,5-14 0,-1 0 0,1 0 0,0 0 0,0 0 0,0 0 0,-1 0 0,1 0 0,0 0 0,0 1 0,0-1 0,-1 0 0,1 0 0,0-1 0,0 1 0,0 0 0,0 0 0,-1 0 0,1 0 0,0 0 0,0 0 0,0 0 0,-1 0 0,1 0 0,0 0 0,0 0 0,0 0 0,0-1 0,0 1 0,-1 0 0,1 0 0,0 0 0,0 0 0,0 0 0,0-1 0,0 1 0,0 0 0,0 0 0,-1 0 0,1-1 0,0 1 0,0 0 0,0 0 0,0 0 0,0 0 0,0-1 0,0 1 0,0 0 0,0 0 0,0 0 0,0-1 0,0 1 0,0 0 0,0 0 0,0 0 0,1-1 0,-5-14 0,-2-51 0,2 0 0,9-105 0,-5 169 0,0 0 0,0 0 0,0 0 0,0 0 0,0 0 0,1 0 0,-1 0 0,1 0 0,-1 0 0,1 0 0,0 0 0,0 0 0,0 0 0,0 0 0,0 1 0,0-1 0,0 0 0,1 1 0,-1-1 0,4-2 0,-4 4 0,1 0 0,-1-1 0,1 1 0,-1 0 0,1 0 0,-1 0 0,1 0 0,-1 0 0,1 0 0,0 1 0,-1-1 0,1 0 0,-1 1 0,1-1 0,-1 1 0,0 0 0,1-1 0,-1 1 0,0 0 0,3 2 0,8 6 0,1 2 0,-2 0 0,21 25 0,-27-31 0,25 32 0,-1 1 0,32 56 0,-59-90 0,0 0 0,1 0 0,-1-1 0,1 1 0,0-1 0,0 1 0,0-1 0,0 0 0,1 0 0,-1-1 0,1 1 0,0-1 0,7 4 0,-9-6 0,0 1 0,-1-1 0,1 0 0,0 0 0,0 0 0,-1 0 0,1 0 0,0 0 0,0 0 0,-1-1 0,1 1 0,0-1 0,-1 1 0,1-1 0,0 0 0,-1 1 0,1-1 0,-1 0 0,1 0 0,-1 0 0,0 0 0,1-1 0,-1 1 0,0 0 0,0 0 0,0-1 0,1 1 0,-2-1 0,1 1 0,0-1 0,0 1 0,0-1 0,-1 0 0,1 1 0,-1-1 0,1-2 0,10-30 0,-2 0 0,-1-1 0,-2 0 0,-1-1 0,0-36 0,5-40 0,-5 77-1365,-2 5-5461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18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104 538 24575,'2'-36'0,"2"0"0,1-1 0,14-48 0,-9 48 0,-2-1 0,-2 0 0,1-39 0,-5 44 0,1 1 0,13-57 0,-10 180 0,-4 100 0,-5 162 0,2-344 0,0 0 0,0 0 0,0 0 0,-1 0 0,0-1 0,-1 1 0,0-1 0,0 0 0,-7 12 0,7-16 0,1-1 0,-1 1 0,0-1 0,-1 0 0,1 0 0,-1 0 0,1 0 0,-1-1 0,0 1 0,0-1 0,0 0 0,0 0 0,0 0 0,0-1 0,-1 0 0,1 0 0,0 0 0,-1 0 0,1 0 0,-8-1 0,-64-1 0,207-4-1365,-97 5-5461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3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9 119 24575,'0'22'0,"-1"42"0,4-1 0,13 90 0,-10-120 0,-1-5 0,-3-62 0,-3-58 0,-5 0 0,-26-142 0,31 205 0,2 29 0,-1 0 0,0 0 0,1 0 0,-1 0 0,1 0 0,-1 0 0,0 0 0,1 0 0,-1 0 0,1 0 0,-1 0 0,0 0 0,1 0 0,-1 0 0,1 0 0,-1 1 0,0-1 0,1 0 0,-1 0 0,0 0 0,1 1 0,-1-1 0,0 0 0,1 0 0,-1 1 0,0-1 0,1 0 0,-1 1 0,0-1 0,0 0 0,0 1 0,1-1 0,-1 0 0,0 1 0,32 48 0,-20-23 0,-2 0 0,14 53 0,-17-55 0,0 1 0,1-1 0,2-1 0,12 25 0,-16-39 0,1 0 0,-1 0 0,2-1 0,8 9 0,-13-14 0,-1 0 0,1-1 0,0 0 0,0 0 0,0 0 0,0 0 0,0 0 0,0 0 0,0-1 0,1 1 0,-1-1 0,0 0 0,1 0 0,-1-1 0,1 1 0,4 0 0,-6-2 0,-1 1 0,1-1 0,-1 1 0,1-1 0,-1 1 0,0-1 0,1 0 0,-1 0 0,0 0 0,0 0 0,1 0 0,-1 0 0,0 0 0,0 0 0,0 0 0,0 0 0,-1-1 0,1 1 0,0 0 0,0-1 0,-1 1 0,1-1 0,-1 1 0,1-1 0,-1 1 0,0 0 0,1-3 0,3-47 0,-4 43 0,-5-258-1365,5 229-5461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19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305 1 24575,'-5'0'0,"-2"5"0,-4 7 0,-1 6 0,-9 10 0,-5 6 0,2 2 0,-1 5 0,-6 6 0,-2 0 0,4-3 0,1-4 0,1-9 0,11-9 0,7-9-8191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4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24575,'0'4'0,"0"8"0,0 11 0,-5 6 0,-1 9 0,-6-2 0,-4 2 0,-6-5 0,2-3 0,4-7-8191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5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1 453 24575,'1'0'0,"0"-1"0,0 1 0,0 0 0,0-1 0,0 1 0,0-1 0,0 1 0,0-1 0,0 0 0,0 1 0,0-1 0,0 0 0,-1 0 0,1 0 0,0 1 0,0-1 0,-1 0 0,1 0 0,-1 0 0,1 0 0,-1 0 0,1 0 0,-1 0 0,1-1 0,-1 1 0,0 0 0,0-2 0,6-37 0,-5 34 0,1-153 0,0 4 0,-2 150 0,1 0 0,1 0 0,-1 0 0,1 0 0,0 0 0,0 0 0,0 0 0,1 0 0,5-7 0,-7 11 0,-1 0 0,1 0 0,0 0 0,-1 0 0,1 1 0,0-1 0,0 0 0,0 1 0,0-1 0,0 0 0,0 1 0,-1-1 0,1 1 0,0 0 0,0-1 0,1 1 0,-1 0 0,0 0 0,0-1 0,2 1 0,-2 1 0,0-1 0,1 1 0,-1-1 0,0 1 0,0 0 0,0-1 0,0 1 0,1 0 0,-1 0 0,0 0 0,0 0 0,0 0 0,-1 0 0,1 0 0,0 1 0,0-1 0,-1 0 0,1 0 0,0 1 0,-1-1 0,1 2 0,6 19 0,-1 0 0,0 1 0,-2 0 0,-1 0 0,0 0 0,-2 27 0,5 30 0,26 144 0,-32-222 0,1 0 0,-1 0 0,0 0 0,1 0 0,-1 0 0,0 0 0,0 0 0,-1 0 0,1 0 0,0 0 0,-1 0 0,1 0 0,-1 0 0,0 0 0,1 0 0,-1 0 0,0 0 0,0-1 0,0 1 0,-1 0 0,1-1 0,0 1 0,-1-1 0,1 1 0,-1-1 0,1 1 0,-4 1 0,-1-1 0,0 1 0,-1-2 0,1 1 0,0-1 0,-1 0 0,1 0 0,-9 0 0,8-1 0,0 0 0,0 1 0,-1 1 0,1-1 0,-10 4 0,17-2 0,10 0 0,19 3 0,-20-5 0,24 9-1365,-1 3-5461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7.6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24575,'5'0'0,"2"5"0,0 6 0,-2 12 0,-1 7 0,-2 2 0,-1 2 0,-1 0 0,1-1 0,-2-2 0,-4-5 0,-7-2 0,-6-6 0,0-6-8191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9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132 447 24575,'0'-446'0,"2"626"0,-5 202 0,3-373 0,-1 0 0,0 0 0,-1 0 0,0 0 0,0-1 0,-1 1 0,-5 10 0,7-16 0,0-1 0,-1 1 0,1-1 0,-1 0 0,0 0 0,1 0 0,-1 0 0,0 0 0,0 0 0,-1 0 0,1-1 0,0 1 0,-1-1 0,1 1 0,0-1 0,-1 0 0,0 0 0,1 0 0,-1 0 0,0-1 0,1 1 0,-1-1 0,0 0 0,0 1 0,1-1 0,-1 0 0,-3-1 0,1 0 0,0 1 0,0-1 0,1 0 0,-1-1 0,1 1 0,-9-5 0,13 6 0,-1 0 0,1 0 0,0 0 0,0 0 0,0 0 0,-1 0 0,1 0 0,0 0 0,0 0 0,0-1 0,0 1 0,0 0 0,-1 0 0,1 0 0,0 0 0,0 0 0,0 0 0,0-1 0,0 1 0,0 0 0,-1 0 0,1 0 0,0-1 0,0 1 0,0 0 0,0 0 0,0 0 0,0 0 0,0-1 0,0 1 0,0 0 0,0 0 0,0 0 0,0-1 0,0 1 0,0 0 0,0 0 0,0 0 0,0-1 0,0 1 0,0 0 0,0 0 0,0 0 0,1-1 0,-1 1 0,0 0 0,0 0 0,0 0 0,0-1 0,25-5 0,6 5 18,0 2 0,1 0 0,48 10 0,6 0-1455,-52-8-5389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24575,'5'0'0,"1"5"0,1 7 0,-2 6 0,-2 5 0,0 4 0,-2 3 0,-1 1 0,0 0 0,0 0 0,0 0 0,0 0 0,-1-6-8191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4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24575,'0'6'0,"0"11"0,0 8 0,0 5 0,0 2 0,0 1 0,0 0 0,0 0 0,0-2 0,0 0 0,0 0 0,0-1 0,0 0 0,0 0 0,0-1 0,0-4-8191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0,5 0 0,9 5 0,4 1 0,7 6 0,5 0 0,0-2 0,-3-2 0,-4-3 0,-4-3 0,1 0 0,1-2 0,2 0 0,-4-6 0,-10-1-8191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9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24575,'5'0'0,"7"0"0,7 0 0,4 0 0,4 0 0,3 0 0,0 0 0,2 0 0,-1 0 0,0 0 0,-1 0 0,-4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1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0,6 0 0,3 0 0,2 0 0,2 0 0,0 0 0,0 0 0,0 0 0,0 0 0,-6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12 24575,'-5'0'0,"-7"0"0,4 0 0,9 0 0,8 0 0,8 0 0,7 0 0,9 0 0,4 0 0,6 0 0,1 0 0,-8-5 0,-9-2-8191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20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69 246 24575,'1'-53'0,"3"-1"0,17-85 0,-17 229 0,10 90 0,-7-121 0,0 72 0,-7-127 0,0 0 0,0 0 0,-1 0 0,1 0 0,-1 0 0,0 0 0,0 0 0,0 0 0,-1 0 0,1-1 0,-1 1 0,0 0 0,0-1 0,-1 1 0,1-1 0,0 0 0,-1 0 0,0 0 0,0 0 0,-6 4 0,5-4 0,-1-1 0,1 0 0,-1 0 0,0 0 0,0-1 0,0 0 0,0 0 0,0 0 0,0 0 0,0-1 0,0 1 0,0-2 0,0 1 0,0 0 0,0-1 0,-5-1 0,85-4 0,-33 10-1365,-2 2-5461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4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24575,'0'6'0,"0"5"0,0 8 0,0 4 0,0 4 0,0 3 0,0 1 0,0 0 0,0 0 0,0 0 0,0 0 0,0-6-8191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8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24575,'0'5'0,"0"7"0,0 7 0,0 4 0,0 4 0,0 3 0,0 1 0,0 0 0,0 0 0,0 0 0,0 0 0,0-1 0,0 0 0,0 0 0,0 0 0,0 5 0,0 1 0,0-4-8191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24575,'5'0'0,"6"0"0,3 0-8191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5:00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0 24575,'-10'0'0,"-8"0"0,-12 0 0,-5 0 0,-2 0 0,5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15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65 24575,'0'-59'0,"0"53"0,0 37 0,0-14 0,-1 21 0,2-1 0,1 0 0,2 0 0,13 58 0,-8-66 0,16 64 0,-24-86 0,1 1 0,-1-1 0,-1 0 0,1 1 0,-2-1 0,1 1 0,-1-1 0,0 0 0,-3 14 0,2-19 0,1 1 0,0-1 0,-1 1 0,0-1 0,0 0 0,0 0 0,1 0 0,-2 0 0,1 0 0,0 0 0,0-1 0,-1 1 0,1-1 0,-1 1 0,1-1 0,-1 0 0,1 0 0,-1 0 0,0 0 0,0-1 0,1 1 0,-1-1 0,-3 1 0,-11 0 0,1 0 0,-31-3 0,27 1 0,15 1 0,-3 0 0,0 0 0,0-1 0,-1 0 0,1 0 0,0 0 0,0-1 0,1 0 0,-13-6 0,17 2 0,12 1 0,14 0 0,53-1 9,107 6 1,-74 3-1394,-82-3-5442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2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25 24575,'-2'79'0,"0"-44"0,1 0 0,2 0 0,1-1 0,2 1 0,12 47 0,-13-74 0,0-11 0,1-24 0,-1-38 0,-4 39 0,0 5 0,1 0 0,3-25 0,-3 42 0,1 0 0,-1 0 0,1 1 0,0-1 0,0 0 0,0 1 0,1-1 0,-1 1 0,1-1 0,0 1 0,0 0 0,0 0 0,0 0 0,0 0 0,1 0 0,-1 0 0,1 1 0,6-5 0,-7 6 0,-1 0 0,1 1 0,0-1 0,0 1 0,0-1 0,0 1 0,0 0 0,0-1 0,0 1 0,0 0 0,0 1 0,0-1 0,0 0 0,0 1 0,0-1 0,0 1 0,0-1 0,0 1 0,0 0 0,0 0 0,-1 0 0,1 0 0,0 0 0,-1 0 0,1 0 0,0 1 0,-1-1 0,0 0 0,1 1 0,1 2 0,6 8 0,0 0 0,-1 0 0,9 17 0,-4-7 0,0-2 0,-9-12 0,0 0 0,1 0 0,0 0 0,1-1 0,0 0 0,0 0 0,0 0 0,1-1 0,0 1 0,0-2 0,1 1 0,-1-1 0,1 0 0,9 4 0,-15-9 0,0 0 0,-1 1 0,1-1 0,-1 0 0,1 0 0,0 0 0,-1 0 0,1 0 0,0 0 0,-1-1 0,1 1 0,-1 0 0,1-1 0,-1 1 0,1-1 0,-1 0 0,1 0 0,-1 1 0,1-1 0,-1 0 0,0 0 0,1 0 0,-1 0 0,0 0 0,0-1 0,0 1 0,0 0 0,0-1 0,0 1 0,0 0 0,0-1 0,-1 1 0,1-1 0,-1 1 0,1-1 0,-1 1 0,1-1 0,-1 0 0,0-2 0,3-8 0,-1-2 0,0 1 0,0-22 0,-2 29 0,-3-164-1365,2 138-5461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4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24575,'0'5'0,"0"7"0,0 15 0,0 10 0,0 6 0,-5 3 0,-2-3 0,-4-2 0,-1-10-8191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6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42 212 24575,'0'-211'0,"3"269"0,3 0 0,13 58 0,-7-46 0,-11-67 0,0 0 0,-1 0 0,0 0 0,0 0 0,0 0 0,0 0 0,0 0 0,0 0 0,-1 0 0,1 0 0,-1 0 0,0 0 0,0 0 0,0-1 0,0 1 0,-1 0 0,1-1 0,-1 1 0,0-1 0,1 1 0,-5 2 0,3-2 0,-1 0 0,0 0 0,0-1 0,0 0 0,-1 0 0,1 0 0,0 0 0,-1-1 0,1 1 0,-1-1 0,0 0 0,-7 0 0,32 7 0,21-3 0,-12-13-1365,-2-3-5461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7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24575,'0'5'0,"0"12"0,0 7 0,0 10 0,0 5 0,0 4 0,0 1 0,0-2 0,0-4 0,-5-8 0,-7-4 0,-1-1 0,-3-6 0,1-5-8191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30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94 216 24575,'0'-215'0,"0"577"0,0-361 0,0 0 0,0 1 0,0-1 0,0 0 0,-1 1 0,1-1 0,0 0 0,-1 1 0,1-1 0,-1 0 0,1 0 0,-1 0 0,0 1 0,1-1 0,-1 0 0,0 0 0,0 0 0,0 0 0,0 0 0,0 0 0,0 0 0,0-1 0,0 1 0,0 0 0,0-1 0,0 1 0,-1 0 0,1-1 0,0 1 0,0-1 0,-1 0 0,1 1 0,0-1 0,-1 0 0,1 0 0,0 0 0,-1 0 0,1 0 0,0 0 0,-2-1 0,-2 1 0,0-1 0,0 0 0,0 0 0,1 0 0,-1 0 0,0-1 0,1 0 0,0 0 0,-1 0 0,-4-4 0,10 1 0,12 2 0,13-1 0,141 3-1365,-139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22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24575,'0'10'0,"-5"8"0,-2 12 0,-4 10 0,-7 10 0,-4 0 0,-3 2 0,-4-3 0,5-9-8191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4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257 327 24575,'2'-107'0,"0"42"0,-7-88 0,5 154 0,-1-1 0,1 0 0,0 0 0,0 0 0,0 1 0,0-1 0,-1 0 0,1 0 0,0 0 0,0 0 0,-1 1 0,1-1 0,0 0 0,0 0 0,0 0 0,-1 0 0,1 0 0,0 0 0,0 0 0,-1 0 0,1 0 0,0 0 0,-1 0 0,1 0 0,0 0 0,0 0 0,-1 0 0,1 0 0,0 0 0,0 0 0,-1 0 0,1 0 0,0 0 0,0 0 0,-1-1 0,1 1 0,0 0 0,0 0 0,0 0 0,-1 0 0,1-1 0,0 1 0,0 0 0,0 0 0,0 0 0,-1-1 0,1 1 0,0 0 0,0 0 0,0-1 0,0 1 0,0 0 0,0-1 0,-11 25 0,11-24 0,-10 34 0,2 0 0,1 0 0,2 0 0,1 1 0,2 0 0,3 62 0,-3 52 0,1-146 0,1 0 0,-1 0 0,0 0 0,0 0 0,0 0 0,-1 0 0,1 0 0,-1 0 0,1 0 0,-1-1 0,0 1 0,0-1 0,0 1 0,0-1 0,-1 0 0,1 1 0,-1-1 0,1-1 0,-1 1 0,0 0 0,0-1 0,1 1 0,-1-1 0,0 0 0,-1 0 0,1 0 0,0 0 0,0-1 0,0 1 0,0-1 0,-7 0 0,1 1 0,-1 0 0,0-1 0,0-1 0,0 0 0,0 0 0,0-1 0,0 0 0,1-1 0,-12-4 0,11-2 0,20 4 0,22 3 0,246 44-1365,-246-36-5461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24575,'1'0'0,"0"1"0,0-1 0,0 1 0,1-1 0,-1 1 0,0 0 0,0-1 0,0 1 0,0 0 0,0 0 0,0 0 0,-1 0 0,1 0 0,0 0 0,0 0 0,-1 0 0,1 0 0,0 0 0,-1 1 0,1-1 0,-1 0 0,0 0 0,1 1 0,-1-1 0,0 0 0,0 0 0,0 2 0,6 43 0,-5-40 0,31 258 0,-23-222 0,-2-34 0,0-28 0,-3-16 0,-1-1 0,-4-54 0,2-34 0,-1 123 0,0 0 0,0 0 0,0 1 0,0-1 0,1 0 0,-1 0 0,0 0 0,1 0 0,0 0 0,-1 1 0,1-1 0,0 0 0,0 1 0,0-1 0,0 0 0,2-2 0,-2 4 0,0 0 0,-1 0 0,1 0 0,0-1 0,-1 1 0,1 0 0,0 0 0,0 0 0,-1 0 0,1 0 0,0 0 0,-1 1 0,1-1 0,0 0 0,-1 0 0,1 0 0,0 1 0,-1-1 0,1 0 0,0 1 0,-1-1 0,1 0 0,-1 1 0,1-1 0,-1 1 0,1-1 0,-1 1 0,1 0 0,5 5 0,-2 0 0,1 0 0,-1 0 0,0 0 0,0 1 0,4 10 0,12 38 0,-15-38 0,0 0 0,1-1 0,1 1 0,0-2 0,1 1 0,1-1 0,1 0 0,16 19 0,-24-31 0,0-1 0,0-1 0,0 1 0,1 0 0,-1 0 0,1-1 0,-1 1 0,1-1 0,-1 0 0,1 0 0,0 0 0,0 0 0,-1 0 0,1 0 0,0-1 0,0 0 0,0 1 0,0-1 0,0 0 0,0 0 0,0-1 0,4 0 0,-2-1 0,-1 0 0,1 0 0,0 0 0,-1-1 0,1 0 0,-1 0 0,0 0 0,0 0 0,0-1 0,0 1 0,5-8 0,2-4 0,0-1 0,-1-1 0,0 1 0,-1-1 0,11-34 0,-14 25-74,0-1 0,-2 0 0,-1 0 0,-2 0 0,-2-52 0,0 44-847,0 3-5905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9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24575,'5'0'0,"2"5"0,-1 7 0,-1 11 0,-7 6 0,-7 9 0,-8-3 0,0-6-8191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2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104 312 24575,'-1'-14'0,"0"0"0,-1 0 0,-8-24 0,-3-25 0,10-105 0,3 541 0,3-348 0,-2 14 0,-1-38 0,-1 0 0,1 0 0,-1 1 0,1-1 0,-1 0 0,1 0 0,-1 0 0,0 0 0,0 0 0,0 0 0,1 0 0,-1 0 0,0 0 0,0 0 0,0 0 0,-1-1 0,1 1 0,0 0 0,0-1 0,0 1 0,0-1 0,-1 1 0,1-1 0,0 1 0,0-1 0,-1 0 0,0 0 0,-6 1 0,-29 9 0,37-10 0,-1 0 0,1 0 0,0 0 0,-1 0 0,1 0 0,0 1 0,0-1 0,-1 0 0,1 0 0,0 1 0,0-1 0,-1 0 0,1 0 0,0 1 0,0-1 0,0 0 0,-1 0 0,1 1 0,0-1 0,0 0 0,0 1 0,0-1 0,0 0 0,0 1 0,0-1 0,0 0 0,0 1 0,0-1 0,0 0 0,0 1 0,0-1 0,0 0 0,0 1 0,17 14 0,-9-11-195,1-1 0,-1 0 0,1 0 0,0-1 0,0 0 0,16 1 0,2-1-6631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6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0 24575,'0'10'0,"0"8"0,0 16 0,0 7 0,0 7 0,0 0 0,0 2 0,0-3 0,-5-4 0,-2 0 0,-4-7 0,-1-5 0,-3-7 0,2-3 0,-4-5 0,-2-6 0,1-4-8191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8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220 260 24575,'0'-260'0,"28"472"0,-17-157 0,-8-45 0,0 0 0,-1 1 0,0-1 0,-1 1 0,0-1 0,-1 1 0,0 0 0,-2 13 0,1-22 0,0 0 0,0 1 0,-1-1 0,1 0 0,-1 0 0,1 0 0,-1 0 0,0 0 0,1 0 0,-1 0 0,0 0 0,0-1 0,0 1 0,-1-1 0,1 0 0,0 1 0,-1-1 0,1 0 0,0 0 0,-1-1 0,1 1 0,-1 0 0,1-1 0,-1 0 0,0 1 0,-2-1 0,-13 1 0,1 0 0,-33-4 0,28 1 0,-82-2 0,384 4-1365,-242 0-5461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3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160 282 24575,'-2'-13'0,"0"0"0,0 0 0,-1 0 0,-1 0 0,0 0 0,-1 1 0,0 0 0,-10-18 0,7 17 0,2-1 0,0 0 0,0 0 0,1-1 0,-4-24 0,8 38 0,1-1 0,0 1 0,0 0 0,-1-1 0,1 1 0,0-1 0,0 1 0,0 0 0,1-1 0,-1 1 0,0 0 0,0-1 0,1 1 0,-1 0 0,1-1 0,-1 1 0,1 0 0,0 0 0,-1-1 0,1 1 0,0 0 0,0 0 0,0 0 0,0 0 0,0 0 0,0 0 0,0 0 0,0 1 0,0-1 0,0 0 0,0 0 0,1 1 0,-1-1 0,0 1 0,2-1 0,-1 1 0,0 0 0,0 0 0,0 0 0,0 0 0,0 0 0,-1 1 0,1-1 0,0 0 0,0 1 0,0 0 0,-1-1 0,1 1 0,0 0 0,-1 0 0,1 0 0,-1 0 0,1 0 0,-1 1 0,1-1 0,-1 0 0,0 1 0,0-1 0,1 1 0,-1-1 0,1 4 0,2 4 0,0-1 0,-1 1 0,0 0 0,0 0 0,-1 1 0,-1-1 0,1 0 0,-1 13 0,-3 85 0,-1-50 0,3-36 0,0-7 0,0 0 0,0-1 0,-2 1 0,-5 26 0,6-37 0,1-1 0,-1 1 0,0 0 0,0-1 0,-1 1 0,1-1 0,-1 1 0,1-1 0,-1 0 0,0 0 0,0 1 0,0-1 0,0 0 0,0-1 0,0 1 0,0 0 0,-1-1 0,1 1 0,0-1 0,-1 0 0,0 0 0,1 0 0,-1 0 0,0 0 0,1 0 0,-1-1 0,0 1 0,0-1 0,0 0 0,-3 0 0,-8 0 0,1-1 0,-1-1 0,0 0 0,-13-4 0,27 6 0,0 0 0,0 0 0,0-1 0,0 1 0,0 0 0,0 0 0,0 0 0,0 0 0,0 0 0,0 0 0,0 0 0,0 0 0,0-1 0,0 1 0,0 0 0,0 0 0,0 0 0,0 0 0,0 0 0,0 0 0,0 0 0,0-1 0,0 1 0,0 0 0,0 0 0,0 0 0,0 0 0,0 0 0,0 0 0,0 0 0,0 0 0,0-1 0,0 1 0,0 0 0,0 0 0,0 0 0,0 0 0,-1 0 0,1 0 0,0 0 0,0 0 0,0 0 0,0 0 0,0 0 0,0 0 0,0 0 0,0 0 0,0-1 0,-1 1 0,1 0 0,0 0 0,0 0 0,0 0 0,18-3 0,25 0 0,143 3-1365,-161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7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292 158 24575,'0'-158'0,"2"283"0,-5 144 0,3-265 0,-1 0 0,0 0 0,0 1 0,0-1 0,0 0 0,-1 0 0,0 0 0,0 0 0,0-1 0,0 1 0,0-1 0,-1 1 0,0-1 0,1 0 0,-1 0 0,-1 0 0,1 0 0,0 0 0,-1-1 0,1 1 0,-1-1 0,0 0 0,1 0 0,-1 0 0,0-1 0,0 0 0,0 1 0,-1-1 0,1-1 0,-7 2 0,-15 1 0,0-2 0,0 0 0,0-1 0,-26-5 0,9 2 0,296 2-1365,-213 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24575,'0'5'0,"0"17"0,0 14 0,0 6 0,0 6 0,0 4 0,0 9 0,0 4 0,0-5 0,0-7 0,0-7 0,0-8 0,-5-9 0,-2-10-8191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0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71 220 24575,'-2'-58'0,"1"34"0,0 0 0,2 0 0,0 1 0,6-29 0,-7 51 0,0 1 0,0-1 0,0 1 0,0-1 0,0 1 0,0-1 0,0 0 0,0 1 0,0-1 0,1 1 0,-1-1 0,0 1 0,0-1 0,0 1 0,1-1 0,-1 1 0,0-1 0,1 1 0,-1-1 0,0 1 0,1-1 0,-1 1 0,1 0 0,-1-1 0,1 1 0,-1 0 0,1-1 0,-1 1 0,1 0 0,0-1 0,6 17 0,0 30 0,12 142 0,-18-186 0,1 8 0,0 1 0,0-1 0,-1 0 0,-1 1 0,0-1 0,-1 20 0,0-29 0,1 1 0,-1 0 0,0 0 0,1 0 0,-1-1 0,0 1 0,0 0 0,0-1 0,0 1 0,0-1 0,-1 1 0,1-1 0,0 1 0,-1-1 0,1 0 0,-1 0 0,-1 2 0,0-2 0,0 0 0,-1 0 0,1 0 0,0 0 0,-1 0 0,1-1 0,-1 1 0,1-1 0,-1 0 0,1 0 0,-1 0 0,-4-1 0,2 0 0,1 0 0,0-1 0,0 1 0,0-1 0,0 0 0,0 0 0,-8-5 0,13 7 0,-1 0 0,1 0 0,0 0 0,-1 0 0,1-1 0,0 1 0,0 0 0,-1 0 0,1-1 0,0 1 0,-1 0 0,1 0 0,0-1 0,0 1 0,0 0 0,-1-1 0,1 1 0,0 0 0,0-1 0,0 1 0,0 0 0,0-1 0,0 1 0,0 0 0,-1-1 0,1 1 0,0 0 0,0-1 0,0 1 0,0 0 0,1-1 0,-1 1 0,0 0 0,0-1 0,0 1 0,0-1 0,0 1 0,2-1 0,0-1 0,-1 1 0,1 1 0,0-1 0,-1 0 0,1 0 0,0 1 0,0-1 0,0 1 0,0-1 0,0 1 0,3 0 0,21-4-151,1 2-1,-1 0 0,1 2 0,-1 1 1,1 1-1,-1 2 0,1 0 1,33 11-1,-22-2-6674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24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44 233 24575,'3'-4'0,"0"1"0,-1-1 0,0 0 0,1 0 0,-1 0 0,0-1 0,-1 1 0,1 0 0,-1-1 0,0 1 0,1-10 0,2-56 0,-3 48 0,0-32 0,-1 27 0,0 55 0,1 73 0,-4 95 0,3-191 0,0-1 0,-1 0 0,0 0 0,0 0 0,0 0 0,0 0 0,-1 0 0,0 0 0,1 0 0,-2-1 0,1 1 0,0 0 0,-1-1 0,1 0 0,-1 0 0,0 0 0,0 0 0,0 0 0,0 0 0,-1-1 0,1 1 0,-1-1 0,0 0 0,1 0 0,-1-1 0,0 1 0,-5 0 0,104-3-1365,-67 0-5461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1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24575,'0'9'0,"0"10"0,0 5 0,-10 8 0,-3 5 0,0 0 0,3-5-8191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4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27 24575,'-2'13'0,"1"0"0,-2-1 0,0 1 0,-6 16 0,2-3 0,-12 38 0,7-26 0,2 0 0,1 1 0,2 0 0,-2 41 0,9-61 0,0-12 0,1 0 0,-1 0 0,-1-1 0,1 1 0,-1 0 0,-1 0 0,1-1 0,-1 1 0,-3 7 0,5-14 0,-1 0 0,1 0 0,0 0 0,0 0 0,0 0 0,-1 0 0,1 0 0,0 0 0,0 1 0,0-1 0,-1 0 0,1 0 0,0-1 0,0 1 0,0 0 0,0 0 0,-1 0 0,1 0 0,0 0 0,0 0 0,0 0 0,-1 0 0,1 0 0,0 0 0,0 0 0,0 0 0,0-1 0,0 1 0,-1 0 0,1 0 0,0 0 0,0 0 0,0 0 0,0-1 0,0 1 0,0 0 0,0 0 0,-1 0 0,1-1 0,0 1 0,0 0 0,0 0 0,0 0 0,0 0 0,0-1 0,0 1 0,0 0 0,0 0 0,0 0 0,0-1 0,0 1 0,0 0 0,0 0 0,0 0 0,1-1 0,-5-14 0,-2-51 0,2 0 0,9-105 0,-5 169 0,0 0 0,0 0 0,0 0 0,0 0 0,0 0 0,1 0 0,-1 0 0,1 0 0,-1 0 0,1 0 0,0 0 0,0 0 0,0 0 0,0 0 0,0 1 0,0-1 0,0 0 0,1 1 0,-1-1 0,4-2 0,-4 4 0,1 0 0,-1-1 0,1 1 0,-1 0 0,1 0 0,-1 0 0,1 0 0,-1 0 0,1 0 0,0 1 0,-1-1 0,1 0 0,-1 1 0,1-1 0,-1 1 0,0 0 0,1-1 0,-1 1 0,0 0 0,3 2 0,8 6 0,1 2 0,-2 0 0,21 25 0,-27-31 0,25 32 0,-1 1 0,32 56 0,-59-90 0,0 0 0,1 0 0,-1-1 0,1 1 0,0-1 0,0 1 0,0-1 0,0 0 0,1 0 0,-1-1 0,1 1 0,0-1 0,7 4 0,-9-6 0,0 1 0,-1-1 0,1 0 0,0 0 0,0 0 0,-1 0 0,1 0 0,0 0 0,0 0 0,-1-1 0,1 1 0,0-1 0,-1 1 0,1-1 0,0 0 0,-1 1 0,1-1 0,-1 0 0,1 0 0,-1 0 0,0 0 0,1-1 0,-1 1 0,0 0 0,0 0 0,0-1 0,1 1 0,-2-1 0,1 1 0,0-1 0,0 1 0,0-1 0,-1 0 0,1 1 0,-1-1 0,1-2 0,10-30 0,-2 0 0,-1-1 0,-2 0 0,-1-1 0,0-36 0,5-40 0,-5 77-1365,-2 5-5461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18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104 538 24575,'2'-36'0,"2"0"0,1-1 0,14-48 0,-9 48 0,-2-1 0,-2 0 0,1-39 0,-5 44 0,1 1 0,13-57 0,-10 180 0,-4 100 0,-5 162 0,2-344 0,0 0 0,0 0 0,0 0 0,-1 0 0,0-1 0,-1 1 0,0-1 0,0 0 0,-7 12 0,7-16 0,1-1 0,-1 1 0,0-1 0,-1 0 0,1 0 0,-1 0 0,1 0 0,-1-1 0,0 1 0,0-1 0,0 0 0,0 0 0,0 0 0,0-1 0,-1 0 0,1 0 0,0 0 0,-1 0 0,1 0 0,-8-1 0,-64-1 0,207-4-1365,-97 5-5461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3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9 119 24575,'0'22'0,"-1"42"0,4-1 0,13 90 0,-10-120 0,-1-5 0,-3-62 0,-3-58 0,-5 0 0,-26-142 0,31 205 0,2 29 0,-1 0 0,0 0 0,1 0 0,-1 0 0,1 0 0,-1 0 0,0 0 0,1 0 0,-1 0 0,1 0 0,-1 0 0,0 0 0,1 0 0,-1 0 0,1 0 0,-1 1 0,0-1 0,1 0 0,-1 0 0,0 0 0,1 1 0,-1-1 0,0 0 0,1 0 0,-1 1 0,0-1 0,1 0 0,-1 1 0,0-1 0,0 0 0,0 1 0,1-1 0,-1 0 0,0 1 0,32 48 0,-20-23 0,-2 0 0,14 53 0,-17-55 0,0 1 0,1-1 0,2-1 0,12 25 0,-16-39 0,1 0 0,-1 0 0,2-1 0,8 9 0,-13-14 0,-1 0 0,1-1 0,0 0 0,0 0 0,0 0 0,0 0 0,0 0 0,0 0 0,0-1 0,1 1 0,-1-1 0,0 0 0,1 0 0,-1-1 0,1 1 0,4 0 0,-6-2 0,-1 1 0,1-1 0,-1 1 0,1-1 0,-1 1 0,0-1 0,1 0 0,-1 0 0,0 0 0,0 0 0,1 0 0,-1 0 0,0 0 0,0 0 0,0 0 0,0 0 0,-1-1 0,1 1 0,0 0 0,0-1 0,-1 1 0,1-1 0,-1 1 0,1-1 0,-1 1 0,0 0 0,1-3 0,3-47 0,-4 43 0,-5-258-1365,5 229-5461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4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24575,'0'4'0,"0"8"0,0 11 0,-5 6 0,-1 9 0,-6-2 0,-4 2 0,-6-5 0,2-3 0,4-7-8191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5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1 453 24575,'1'0'0,"0"-1"0,0 1 0,0 0 0,0-1 0,0 1 0,0-1 0,0 1 0,0-1 0,0 0 0,0 1 0,0-1 0,0 0 0,-1 0 0,1 0 0,0 1 0,0-1 0,-1 0 0,1 0 0,-1 0 0,1 0 0,-1 0 0,1 0 0,-1 0 0,1-1 0,-1 1 0,0 0 0,0-2 0,6-37 0,-5 34 0,1-153 0,0 4 0,-2 150 0,1 0 0,1 0 0,-1 0 0,1 0 0,0 0 0,0 0 0,0 0 0,1 0 0,5-7 0,-7 11 0,-1 0 0,1 0 0,0 0 0,-1 0 0,1 1 0,0-1 0,0 0 0,0 1 0,0-1 0,0 0 0,0 1 0,-1-1 0,1 1 0,0 0 0,0-1 0,1 1 0,-1 0 0,0 0 0,0-1 0,2 1 0,-2 1 0,0-1 0,1 1 0,-1-1 0,0 1 0,0 0 0,0-1 0,0 1 0,1 0 0,-1 0 0,0 0 0,0 0 0,0 0 0,-1 0 0,1 0 0,0 1 0,0-1 0,-1 0 0,1 0 0,0 1 0,-1-1 0,1 2 0,6 19 0,-1 0 0,0 1 0,-2 0 0,-1 0 0,0 0 0,-2 27 0,5 30 0,26 144 0,-32-222 0,1 0 0,-1 0 0,0 0 0,1 0 0,-1 0 0,0 0 0,0 0 0,-1 0 0,1 0 0,0 0 0,-1 0 0,1 0 0,-1 0 0,0 0 0,1 0 0,-1 0 0,0 0 0,0-1 0,0 1 0,-1 0 0,1-1 0,0 1 0,-1-1 0,1 1 0,-1-1 0,1 1 0,-4 1 0,-1-1 0,0 1 0,-1-2 0,1 1 0,0-1 0,-1 0 0,1 0 0,-9 0 0,8-1 0,0 0 0,0 1 0,-1 1 0,1-1 0,-10 4 0,17-2 0,10 0 0,19 3 0,-20-5 0,24 9-1365,-1 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7.6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24575,'5'0'0,"2"5"0,0 6 0,-2 12 0,-1 7 0,-2 2 0,-1 2 0,-1 0 0,1-1 0,-2-2 0,-4-5 0,-7-2 0,-6-6 0,0-6-8191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9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132 447 24575,'0'-446'0,"2"626"0,-5 202 0,3-373 0,-1 0 0,0 0 0,-1 0 0,0 0 0,0-1 0,-1 1 0,-5 10 0,7-16 0,0-1 0,-1 1 0,1-1 0,-1 0 0,0 0 0,1 0 0,-1 0 0,0 0 0,0 0 0,-1 0 0,1-1 0,0 1 0,-1-1 0,1 1 0,0-1 0,-1 0 0,0 0 0,1 0 0,-1 0 0,0-1 0,1 1 0,-1-1 0,0 0 0,0 1 0,1-1 0,-1 0 0,-3-1 0,1 0 0,0 1 0,0-1 0,1 0 0,-1-1 0,1 1 0,-9-5 0,13 6 0,-1 0 0,1 0 0,0 0 0,0 0 0,0 0 0,-1 0 0,1 0 0,0 0 0,0 0 0,0-1 0,0 1 0,0 0 0,-1 0 0,1 0 0,0 0 0,0 0 0,0 0 0,0-1 0,0 1 0,0 0 0,-1 0 0,1 0 0,0-1 0,0 1 0,0 0 0,0 0 0,0 0 0,0 0 0,0-1 0,0 1 0,0 0 0,0 0 0,0 0 0,0-1 0,0 1 0,0 0 0,0 0 0,0 0 0,0-1 0,0 1 0,0 0 0,0 0 0,0 0 0,1-1 0,-1 1 0,0 0 0,0 0 0,0 0 0,0-1 0,25-5 0,6 5 18,0 2 0,1 0 0,48 10 0,6 0-1455,-52-8-5389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1:58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9544 24575,'2571'0'0,"-2566"1"0,0-1 0,0-1 0,0 1 0,0-1 0,0 0 0,0 0 0,0 0 0,0 0 0,-1-1 0,1 0 0,-1 0 0,1 0 0,-1-1 0,0 0 0,7-4 0,-7 2 0,-1 1 0,1 0 0,-1-1 0,0 0 0,0 0 0,-1 0 0,1 0 0,-1 0 0,0 0 0,-1-1 0,1 1 0,-1-1 0,0 1 0,0-6 0,2-45 0,-2 1 0,-3 0 0,-3 0 0,-20-101 0,11 77 0,-5-110 0,17 34 0,3 54 0,-22-185 0,2 152 0,-1-162 0,21-137 0,2 163 0,-1-16 0,-5-306 0,-11 390 0,-2-63 0,16 165 0,1 6 0,-4 0 0,-4 0 0,-19-95 0,-29-147 0,7 37 0,-18-145 0,19 98 0,-11 31 0,-111-347 0,67 309 0,80 273 0,3-2 0,-14-154 0,-6-27 0,-36-282 0,66 452 0,-3-462 0,14 340 0,-2-137-1365,0 327-5461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01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24575,'3437'0'0,"-3119"-15"0,14 0 0,2037 16 0,-2312 4-1365,-32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26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24575,'0'-5'0,"0"-7"0,0-2-8191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02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24575,'6'0'0,"0"5"0,1 6 0,3 12 0,0 6 0,-2 9 0,-1 3 0,7-1 0,1-3 0,-1-1 0,-4-8-8191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03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24575,'0'10'0,"0"14"0,0 7 0,0 3 0,0 1 0,0 5 0,0 0 0,5-2 0,6 3 0,2 4 0,-2 0 0,-2 2 0,-3-2 0,-3-9-8191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46.4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284 307 24575,'0'-306'0,"0"882"0,1-567 0,-1-1 0,-1 1 0,0 0 0,0-1 0,0 1 0,-5 14 0,5-20 0,-1-1 0,1 1 0,-1-1 0,1 0 0,-1 1 0,0-1 0,0 0 0,0 0 0,0 0 0,0 0 0,-1 0 0,1 0 0,0-1 0,-1 1 0,1-1 0,-1 0 0,0 0 0,1 0 0,-1 0 0,0 0 0,0 0 0,0-1 0,-5 1 0,-48 1 0,-91-8 0,134 5 0,327 1-1365,-277 0-5461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47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24575,'0'5'0,"0"11"0,0 13 0,0 7 0,0 2 0,0-6-8191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48.6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142 375 24575,'0'-375'0,"-3"542"0,6 188 0,6-300 0,-6-44 0,0 1 0,-2-1 0,1 1 0,-2 0 0,0 18 0,0-27 0,-1-1 0,1 1 0,-1 0 0,0 0 0,0-1 0,0 1 0,0 0 0,-1-1 0,1 1 0,-1-1 0,1 0 0,-1 1 0,0-1 0,0 0 0,0 0 0,0 0 0,0 0 0,-1-1 0,1 1 0,-1 0 0,1-1 0,-1 0 0,1 1 0,-1-1 0,0 0 0,1-1 0,-4 2 0,-68 4 0,45-6 0,25 0 0,10-1 0,154-2-1365,-113 3-5461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0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167 93 24575,'12'-33'0,"-12"29"0,1 0 0,0 0 0,0 1 0,1-1 0,-1 0 0,1 0 0,0 1 0,0-1 0,0 1 0,0-1 0,0 1 0,1 0 0,0 0 0,4-4 0,-6 6 0,-1 1 0,0 0 0,1 0 0,-1 0 0,1-1 0,-1 1 0,1 0 0,-1 0 0,1 0 0,-1 0 0,1 0 0,-1 0 0,1 0 0,-1 0 0,1 0 0,-1 0 0,1 0 0,-1 0 0,1 1 0,-1-1 0,1 0 0,-1 0 0,1 0 0,-1 1 0,1-1 0,-1 0 0,0 0 0,1 1 0,-1-1 0,0 0 0,1 1 0,-1-1 0,1 1 0,9 21 0,0 28 0,-10-48 0,9 108 0,-8 141 0,-1-214 0,0-34 0,0 1 0,0-1 0,0 1 0,-1-1 0,1 1 0,-1-1 0,0 1 0,0-1 0,0 0 0,0 1 0,-1-1 0,1 0 0,-1 0 0,0 0 0,0 0 0,0 0 0,0-1 0,0 1 0,-5 3 0,3-3 0,-1 0 0,0-1 0,-1 1 0,1-1 0,0 0 0,-1-1 0,1 1 0,-1-1 0,1 0 0,-1-1 0,-7 1 0,-110-2-1365,89 0-5461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1.0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 24575,'5'0'0,"2"14"0,-1 21 0,-6 13 0,-3 9 0,-1 0 0,-5 5 0,-5-8 0,-2-8 0,4-8 0,2-4 0,4-9-8191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2.1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63 528 24575,'1'102'0,"-3"111"0,-10-170 0,12-43 0,-1 1 0,1 0 0,0-1 0,0 1 0,0-1 0,-1 1 0,1-1 0,0 1 0,-1-1 0,1 1 0,0-1 0,-1 1 0,1-1 0,-1 1 0,1-1 0,0 0 0,-1 1 0,1-1 0,-1 0 0,1 1 0,-1-1 0,0 0 0,1 0 0,-1 1 0,1-1 0,-1 0 0,1 0 0,-1 0 0,0 0 0,1 0 0,-1 0 0,1 0 0,-1 0 0,0 0 0,1 0 0,-1 0 0,1 0 0,-1 0 0,1 0 0,-1-1 0,0 1 0,1 0 0,-1 0 0,1-1 0,-1 1 0,1 0 0,-1-1 0,1 1 0,-1-1 0,1 1 0,0-1 0,-1 1 0,1 0 0,0-1 0,-1 1 0,1-1 0,0 0 0,-1 1 0,1-1 0,0 1 0,0-1 0,0 1 0,0-1 0,0 0 0,-1 1 0,1-2 0,-4-7 0,0-2 0,1 1 0,0 0 0,1-1 0,0 1 0,0-1 0,0-12 0,3-82 0,0 58 0,-2 18 0,1-42 0,0 67 0,0 1 0,0 0 0,1-1 0,-1 1 0,1 0 0,0 0 0,0-1 0,0 1 0,1 0 0,-1 0 0,1 0 0,-1 0 0,1 0 0,0 1 0,4-5 0,-4 6 0,0 0 0,1 0 0,-1 1 0,0-1 0,1 0 0,-1 1 0,1 0 0,-1-1 0,0 1 0,1 0 0,-1 0 0,1 1 0,-1-1 0,1 0 0,-1 1 0,0 0 0,1-1 0,-1 1 0,0 0 0,0 0 0,0 0 0,1 1 0,-1-1 0,0 0 0,0 1 0,-1-1 0,4 4 0,7 5 0,-1 0 0,0 0 0,9 13 0,-5-5 0,-5-5 0,0 0 0,1-1 0,1 0 0,26 21 0,-36-32 0,0 1 0,0-1 0,0 0 0,0 1 0,0-1 0,0 0 0,0-1 0,1 1 0,-1 0 0,0-1 0,1 1 0,-1-1 0,0 1 0,1-1 0,-1 0 0,1 0 0,-1 0 0,1-1 0,-1 1 0,0 0 0,1-1 0,-1 0 0,0 1 0,1-1 0,-1 0 0,0 0 0,0-1 0,0 1 0,0 0 0,0-1 0,0 1 0,0-1 0,0 1 0,-1-1 0,1 0 0,-1 0 0,1 0 0,-1 0 0,0 0 0,1 0 0,0-4 0,5-6 0,-2-1 0,0 1 0,0-1 0,-1 0 0,-1-1 0,0 1 0,-1-1 0,1-15 0,-3-118 0,-2 92 0,0-4-94,-1 35-88,2 0 1,1 0-1,1 1 1,1-1-1,1 0 0,9-34 1,0 27-6645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3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1 410 24575,'0'-10'0,"0"-8"0,0-12 0,0-4 0,0-8 0,0-6 0,0 1 0,0 2 0,0 5 0,5 4 0,1 2 0,0 9-8191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3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0 24575,'0'10'0,"0"9"0,0 5 0,0 4 0,0 2 0,0 1 0,0 1 0,-5-2 0,-1-4-8191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27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3 24575,'0'0'0,"0"-1"0,0 1 0,1 0 0,-1 0 0,0 0 0,0-1 0,0 1 0,1 0 0,-1 0 0,0 0 0,0 0 0,1 0 0,-1-1 0,0 1 0,0 0 0,1 0 0,-1 0 0,0 0 0,1 0 0,-1 0 0,0 0 0,0 0 0,1 0 0,-1 0 0,0 0 0,1 0 0,-1 0 0,0 0 0,0 0 0,1 1 0,-1-1 0,0 0 0,1 0 0,-1 0 0,0 0 0,0 0 0,0 1 0,1-1 0,-1 0 0,0 0 0,0 0 0,1 1 0,7 16 0,-1 22 0,-1 32 0,-4 0 0,-8 92 0,6-159 0,-1 0 0,0 0 0,0-1 0,0 1 0,0 0 0,-1 0 0,0-1 0,1 1 0,-1-1 0,0 1 0,-1-1 0,1 0 0,-1 0 0,1 0 0,-1 0 0,0-1 0,0 1 0,0-1 0,-1 1 0,1-1 0,0 0 0,-1 0 0,1-1 0,-1 1 0,-6 1 0,-1 0 0,0 0 0,0 0 0,0-2 0,0 1 0,-12-1 0,20-1 0,22 1 0,0 0 0,0 1 0,-1 1 0,1 1 0,-1 1 0,20 7 0,-13-4 0,-1-1 0,49 6 0,-44-11-1365,-3-1-5461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4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0 292 24575,'0'319'0,"3"-382"0,18-119 0,-20 179 0,-1-1 0,1 0 0,0 0 0,0 0 0,0 0 0,0 1 0,1-1 0,0 1 0,-1-1 0,1 1 0,1-1 0,-1 1 0,0 0 0,1 0 0,0 0 0,-1 1 0,1-1 0,0 0 0,0 1 0,1 0 0,-1 0 0,0 0 0,1 0 0,-1 0 0,1 1 0,0 0 0,0 0 0,-1 0 0,1 0 0,0 0 0,0 1 0,0-1 0,0 1 0,0 0 0,0 0 0,0 1 0,-1-1 0,1 1 0,0 0 0,0 0 0,0 0 0,-1 1 0,1-1 0,-1 1 0,1 0 0,-1 0 0,5 3 0,19 12 0,46 26 0,-69-40 0,1-1 0,0 0 0,0-1 0,0 1 0,0-1 0,0 0 0,1 0 0,-1 0 0,0-1 0,0 0 0,1 0 0,-1 0 0,6-2 0,-9 1 0,0 0 0,0 0 0,1 0 0,-1 0 0,0-1 0,0 1 0,0-1 0,0 0 0,-1 1 0,1-1 0,0 0 0,-1 0 0,1 0 0,-1 0 0,0-1 0,1 1 0,-1 0 0,0 0 0,-1-1 0,1 1 0,0-1 0,-1 1 0,1-1 0,0-4 0,1-9 0,-1 0 0,-1-27 0,0 30 0,-6-195-1365,6 182-5461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5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 24575,'5'-5'0,"1"9"0,0 8 0,-1 7 0,-1 5 0,-2 4 0,-1 2 0,0 1 0,-1 0 0,0-1 0,-1 1 0,1-6-8191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6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 24575,'0'5'0,"0"7"0,0 10 0,-5 18 0,-6 11 0,-7 12 0,0 0 0,-2-10 0,3-15-8191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2:57.6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89 24575,'0'-73'0,"0"58"0,0 50 0,1 83 0,-3 139 0,-3-227-1365,-1-4-5461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24575,'5'0'0,"1"5"0,1 7 0,-2 6 0,-2 5 0,0 4 0,-2 3 0,-1 1 0,0 0 0,0 0 0,0 0 0,0 0 0,-1-6-8191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4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24575,'0'6'0,"0"11"0,0 8 0,0 5 0,0 2 0,0 1 0,0 0 0,0 0 0,0-2 0,0 0 0,0 0 0,0-1 0,0 0 0,0 0 0,0-1 0,0-4-8191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45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0,5 0 0,9 5 0,4 1 0,7 6 0,5 0 0,0-2 0,-3-2 0,-4-3 0,-4-3 0,1 0 0,1-2 0,2 0 0,-4-6 0,-10-1-8191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4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24575,'0'6'0,"0"5"0,0 8 0,0 4 0,0 4 0,0 3 0,0 1 0,0 0 0,0 0 0,0 0 0,0 0 0,0-6-8191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8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24575,'0'5'0,"0"7"0,0 7 0,0 4 0,0 4 0,0 3 0,0 1 0,0 0 0,0 0 0,0 0 0,0 0 0,0-1 0,0 0 0,0 0 0,0 0 0,0 5 0,0 1 0,0-4-8191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4:5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24575,'5'0'0,"6"0"0,3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33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76 24575,'0'-70'0,"0"65"0,0 8 0,0 36 0,3 19 0,3 1 0,3-1 0,21 77 0,3 18 0,-31-145 0,-1 0 0,0-1 0,0 1 0,-1 0 0,0 0 0,-1 13 0,0-19 0,0 0 0,1 0 0,-1 1 0,0-1 0,0 0 0,0 0 0,-1 0 0,1 0 0,0 0 0,-1 0 0,1 0 0,-1-1 0,0 1 0,0-1 0,1 1 0,-1-1 0,0 1 0,0-1 0,0 0 0,-1 0 0,1 0 0,0 0 0,0 0 0,0-1 0,-5 2 0,-10 1 0,0 0 0,0 0 0,0-2 0,-1 0 0,1-1 0,-1-1 0,1 0 0,-21-6 0,103 3 0,219 4-1365,-258 0-5461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45:00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0 24575,'-10'0'0,"-8"0"0,-12 0 0,-5 0 0,-2 0 0,5 0-8191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15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65 24575,'0'-59'0,"0"53"0,0 37 0,0-14 0,-1 21 0,2-1 0,1 0 0,2 0 0,13 58 0,-8-66 0,16 64 0,-24-86 0,1 1 0,-1-1 0,-1 0 0,1 1 0,-2-1 0,1 1 0,-1-1 0,0 0 0,-3 14 0,2-19 0,1 1 0,0-1 0,-1 1 0,0-1 0,0 0 0,0 0 0,1 0 0,-2 0 0,1 0 0,0 0 0,0-1 0,-1 1 0,1-1 0,-1 1 0,1-1 0,-1 0 0,1 0 0,-1 0 0,0 0 0,0-1 0,1 1 0,-1-1 0,-3 1 0,-11 0 0,1 0 0,-31-3 0,27 1 0,15 1 0,-3 0 0,0 0 0,0-1 0,-1 0 0,1 0 0,0 0 0,0-1 0,1 0 0,-13-6 0,17 2 0,12 1 0,14 0 0,53-1 9,107 6 1,-74 3-1394,-82-3-5442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2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25 24575,'-2'79'0,"0"-44"0,1 0 0,2 0 0,1-1 0,2 1 0,12 47 0,-13-74 0,0-11 0,1-24 0,-1-38 0,-4 39 0,0 5 0,1 0 0,3-25 0,-3 42 0,1 0 0,-1 0 0,1 1 0,0-1 0,0 0 0,0 1 0,1-1 0,-1 1 0,1-1 0,0 1 0,0 0 0,0 0 0,0 0 0,0 0 0,1 0 0,-1 0 0,1 1 0,6-5 0,-7 6 0,-1 0 0,1 1 0,0-1 0,0 1 0,0-1 0,0 1 0,0 0 0,0-1 0,0 1 0,0 0 0,0 1 0,0-1 0,0 0 0,0 1 0,0-1 0,0 1 0,0-1 0,0 1 0,0 0 0,0 0 0,-1 0 0,1 0 0,0 0 0,-1 0 0,1 0 0,0 1 0,-1-1 0,0 0 0,1 1 0,1 2 0,6 8 0,0 0 0,-1 0 0,9 17 0,-4-7 0,0-2 0,-9-12 0,0 0 0,1 0 0,0 0 0,1-1 0,0 0 0,0 0 0,0 0 0,1-1 0,0 1 0,0-2 0,1 1 0,-1-1 0,1 0 0,9 4 0,-15-9 0,0 0 0,-1 1 0,1-1 0,-1 0 0,1 0 0,0 0 0,-1 0 0,1 0 0,0 0 0,-1-1 0,1 1 0,-1 0 0,1-1 0,-1 1 0,1-1 0,-1 0 0,1 0 0,-1 1 0,1-1 0,-1 0 0,0 0 0,1 0 0,-1 0 0,0 0 0,0-1 0,0 1 0,0 0 0,0-1 0,0 1 0,0 0 0,0-1 0,-1 1 0,1-1 0,-1 1 0,1-1 0,-1 1 0,1-1 0,-1 0 0,0-2 0,3-8 0,-1-2 0,0 1 0,0-22 0,-2 29 0,-3-164-1365,2 138-5461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4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24575,'0'5'0,"0"7"0,0 15 0,0 10 0,0 6 0,-5 3 0,-2-3 0,-4-2 0,-1-10-8191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6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42 212 24575,'0'-211'0,"3"269"0,3 0 0,13 58 0,-7-46 0,-11-67 0,0 0 0,-1 0 0,0 0 0,0 0 0,0 0 0,0 0 0,0 0 0,0 0 0,-1 0 0,1 0 0,-1 0 0,0 0 0,0 0 0,0-1 0,0 1 0,-1 0 0,1-1 0,-1 1 0,0-1 0,1 1 0,-5 2 0,3-2 0,-1 0 0,0 0 0,0-1 0,0 0 0,-1 0 0,1 0 0,0 0 0,-1-1 0,1 1 0,-1-1 0,0 0 0,-7 0 0,32 7 0,21-3 0,-12-13-1365,-2-3-5461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27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24575,'0'5'0,"0"12"0,0 7 0,0 10 0,0 5 0,0 4 0,0 1 0,0-2 0,0-4 0,-5-8 0,-7-4 0,-1-1 0,-3-6 0,1-5-8191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30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94 216 24575,'0'-215'0,"0"577"0,0-361 0,0 0 0,0 1 0,0-1 0,0 0 0,-1 1 0,1-1 0,0 0 0,-1 1 0,1-1 0,-1 0 0,1 0 0,-1 0 0,0 1 0,1-1 0,-1 0 0,0 0 0,0 0 0,0 0 0,0 0 0,0 0 0,0 0 0,0-1 0,0 1 0,0 0 0,0-1 0,0 1 0,-1 0 0,1-1 0,0 1 0,0-1 0,-1 0 0,1 1 0,0-1 0,-1 0 0,1 0 0,0 0 0,-1 0 0,1 0 0,0 0 0,-2-1 0,-2 1 0,0-1 0,0 0 0,0 0 0,1 0 0,-1 0 0,0-1 0,1 0 0,0 0 0,-1 0 0,-4-4 0,10 1 0,12 2 0,13-1 0,141 3-1365,-139 1-5461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4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257 327 24575,'2'-107'0,"0"42"0,-7-88 0,5 154 0,-1-1 0,1 0 0,0 0 0,0 0 0,0 1 0,0-1 0,-1 0 0,1 0 0,0 0 0,0 0 0,-1 1 0,1-1 0,0 0 0,0 0 0,0 0 0,-1 0 0,1 0 0,0 0 0,0 0 0,-1 0 0,1 0 0,0 0 0,-1 0 0,1 0 0,0 0 0,0 0 0,-1 0 0,1 0 0,0 0 0,0 0 0,-1 0 0,1 0 0,0 0 0,0 0 0,-1-1 0,1 1 0,0 0 0,0 0 0,0 0 0,-1 0 0,1-1 0,0 1 0,0 0 0,0 0 0,0 0 0,-1-1 0,1 1 0,0 0 0,0 0 0,0-1 0,0 1 0,0 0 0,0-1 0,-11 25 0,11-24 0,-10 34 0,2 0 0,1 0 0,2 0 0,1 1 0,2 0 0,3 62 0,-3 52 0,1-146 0,1 0 0,-1 0 0,0 0 0,0 0 0,0 0 0,-1 0 0,1 0 0,-1 0 0,1 0 0,-1-1 0,0 1 0,0-1 0,0 1 0,0-1 0,-1 0 0,1 1 0,-1-1 0,1-1 0,-1 1 0,0 0 0,0-1 0,1 1 0,-1-1 0,0 0 0,-1 0 0,1 0 0,0 0 0,0-1 0,0 1 0,0-1 0,-7 0 0,1 1 0,-1 0 0,0-1 0,0-1 0,0 0 0,0 0 0,0-1 0,0 0 0,1-1 0,-12-4 0,11-2 0,20 4 0,22 3 0,246 44-1365,-246-36-5461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24575,'1'0'0,"0"1"0,0-1 0,0 1 0,1-1 0,-1 1 0,0 0 0,0-1 0,0 1 0,0 0 0,0 0 0,0 0 0,-1 0 0,1 0 0,0 0 0,0 0 0,-1 0 0,1 0 0,0 0 0,-1 1 0,1-1 0,-1 0 0,0 0 0,1 1 0,-1-1 0,0 0 0,0 0 0,0 2 0,6 43 0,-5-40 0,31 258 0,-23-222 0,-2-34 0,0-28 0,-3-16 0,-1-1 0,-4-54 0,2-34 0,-1 123 0,0 0 0,0 0 0,0 1 0,0-1 0,1 0 0,-1 0 0,0 0 0,1 0 0,0 0 0,-1 1 0,1-1 0,0 0 0,0 1 0,0-1 0,0 0 0,2-2 0,-2 4 0,0 0 0,-1 0 0,1 0 0,0-1 0,-1 1 0,1 0 0,0 0 0,0 0 0,-1 0 0,1 0 0,0 0 0,-1 1 0,1-1 0,0 0 0,-1 0 0,1 0 0,0 1 0,-1-1 0,1 0 0,0 1 0,-1-1 0,1 0 0,-1 1 0,1-1 0,-1 1 0,1-1 0,-1 1 0,1 0 0,5 5 0,-2 0 0,1 0 0,-1 0 0,0 0 0,0 1 0,4 10 0,12 38 0,-15-38 0,0 0 0,1-1 0,1 1 0,0-2 0,1 1 0,1-1 0,1 0 0,16 19 0,-24-31 0,0-1 0,0-1 0,0 1 0,1 0 0,-1 0 0,1-1 0,-1 1 0,1-1 0,-1 0 0,1 0 0,0 0 0,0 0 0,-1 0 0,1 0 0,0-1 0,0 0 0,0 1 0,0-1 0,0 0 0,0 0 0,0-1 0,4 0 0,-2-1 0,-1 0 0,1 0 0,0 0 0,-1-1 0,1 0 0,-1 0 0,0 0 0,0 0 0,0-1 0,0 1 0,5-8 0,2-4 0,0-1 0,-1-1 0,0 1 0,-1-1 0,11-34 0,-14 25-74,0-1 0,-2 0 0,-1 0 0,-2 0 0,-2-52 0,0 44-847,0 3-5905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49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24575,'5'0'0,"2"5"0,-1 7 0,-1 11 0,-7 6 0,-7 9 0,-8-3 0,0-6-8191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34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 24575,'-5'10'0,"-7"3"0,-1 5 0,1 5 0,3 7 0,-7 5 0,-1 1 0,2-5-8191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2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104 312 24575,'-1'-14'0,"0"0"0,-1 0 0,-8-24 0,-3-25 0,10-105 0,3 541 0,3-348 0,-2 14 0,-1-38 0,-1 0 0,1 0 0,-1 1 0,1-1 0,-1 0 0,1 0 0,-1 0 0,0 0 0,0 0 0,0 0 0,1 0 0,-1 0 0,0 0 0,0 0 0,0 0 0,-1-1 0,1 1 0,0 0 0,0-1 0,0 1 0,0-1 0,-1 1 0,1-1 0,0 1 0,0-1 0,-1 0 0,0 0 0,-6 1 0,-29 9 0,37-10 0,-1 0 0,1 0 0,0 0 0,-1 0 0,1 0 0,0 1 0,0-1 0,-1 0 0,1 0 0,0 1 0,0-1 0,-1 0 0,1 0 0,0 1 0,0-1 0,0 0 0,-1 0 0,1 1 0,0-1 0,0 0 0,0 1 0,0-1 0,0 0 0,0 1 0,0-1 0,0 0 0,0 1 0,0-1 0,0 0 0,0 1 0,0-1 0,0 0 0,0 1 0,17 14 0,-9-11-195,1-1 0,-1 0 0,1 0 0,0-1 0,0 0 0,16 1 0,2-1-6631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6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0 24575,'0'10'0,"0"8"0,0 16 0,0 7 0,0 7 0,0 0 0,0 2 0,0-3 0,-5-4 0,-2 0 0,-4-7 0,-1-5 0,-3-7 0,2-3 0,-4-5 0,-2-6 0,1-4-8191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8:58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220 260 24575,'0'-260'0,"28"472"0,-17-157 0,-8-45 0,0 0 0,-1 1 0,0-1 0,-1 1 0,0-1 0,-1 1 0,0 0 0,-2 13 0,1-22 0,0 0 0,0 1 0,-1-1 0,1 0 0,-1 0 0,1 0 0,-1 0 0,0 0 0,1 0 0,-1 0 0,0 0 0,0-1 0,0 1 0,-1-1 0,1 0 0,0 1 0,-1-1 0,1 0 0,0 0 0,-1-1 0,1 1 0,-1 0 0,1-1 0,-1 0 0,0 1 0,-2-1 0,-13 1 0,1 0 0,-33-4 0,28 1 0,-82-2 0,384 4-1365,-242 0-5461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3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160 282 24575,'-2'-13'0,"0"0"0,0 0 0,-1 0 0,-1 0 0,0 0 0,-1 1 0,0 0 0,-10-18 0,7 17 0,2-1 0,0 0 0,0 0 0,1-1 0,-4-24 0,8 38 0,1-1 0,0 1 0,0 0 0,-1-1 0,1 1 0,0-1 0,0 1 0,0 0 0,1-1 0,-1 1 0,0 0 0,0-1 0,1 1 0,-1 0 0,1-1 0,-1 1 0,1 0 0,0 0 0,-1-1 0,1 1 0,0 0 0,0 0 0,0 0 0,0 0 0,0 0 0,0 0 0,0 0 0,0 1 0,0-1 0,0 0 0,0 0 0,1 1 0,-1-1 0,0 1 0,2-1 0,-1 1 0,0 0 0,0 0 0,0 0 0,0 0 0,0 0 0,-1 1 0,1-1 0,0 0 0,0 1 0,0 0 0,-1-1 0,1 1 0,0 0 0,-1 0 0,1 0 0,-1 0 0,1 0 0,-1 1 0,1-1 0,-1 0 0,0 1 0,0-1 0,1 1 0,-1-1 0,1 4 0,2 4 0,0-1 0,-1 1 0,0 0 0,0 0 0,-1 1 0,-1-1 0,1 0 0,-1 13 0,-3 85 0,-1-50 0,3-36 0,0-7 0,0 0 0,0-1 0,-2 1 0,-5 26 0,6-37 0,1-1 0,-1 1 0,0 0 0,0-1 0,-1 1 0,1-1 0,-1 1 0,1-1 0,-1 0 0,0 0 0,0 1 0,0-1 0,0 0 0,0-1 0,0 1 0,0 0 0,-1-1 0,1 1 0,0-1 0,-1 0 0,0 0 0,1 0 0,-1 0 0,0 0 0,1 0 0,-1-1 0,0 1 0,0-1 0,0 0 0,-3 0 0,-8 0 0,1-1 0,-1-1 0,0 0 0,-13-4 0,27 6 0,0 0 0,0 0 0,0-1 0,0 1 0,0 0 0,0 0 0,0 0 0,0 0 0,0 0 0,0 0 0,0 0 0,0 0 0,0-1 0,0 1 0,0 0 0,0 0 0,0 0 0,0 0 0,0 0 0,0 0 0,0 0 0,0-1 0,0 1 0,0 0 0,0 0 0,0 0 0,0 0 0,0 0 0,0 0 0,0 0 0,0 0 0,0-1 0,0 1 0,0 0 0,0 0 0,0 0 0,0 0 0,-1 0 0,1 0 0,0 0 0,0 0 0,0 0 0,0 0 0,0 0 0,0 0 0,0 0 0,0 0 0,0-1 0,-1 1 0,1 0 0,0 0 0,0 0 0,0 0 0,18-3 0,25 0 0,143 3-1365,-161 0-5461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7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292 158 24575,'0'-158'0,"2"283"0,-5 144 0,3-265 0,-1 0 0,0 0 0,0 1 0,0-1 0,0 0 0,-1 0 0,0 0 0,0 0 0,0-1 0,0 1 0,0-1 0,-1 1 0,0-1 0,1 0 0,-1 0 0,-1 0 0,1 0 0,0 0 0,-1-1 0,1 1 0,-1-1 0,0 0 0,1 0 0,-1 0 0,0-1 0,0 0 0,0 1 0,-1-1 0,1-1 0,-7 2 0,-15 1 0,0-2 0,0 0 0,0-1 0,-26-5 0,9 2 0,296 2-1365,-213 1-5461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3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24575,'0'5'0,"0"17"0,0 14 0,0 6 0,0 6 0,0 4 0,0 9 0,0 4 0,0-5 0,0-7 0,0-7 0,0-8 0,-5-9 0,-2-10-8191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0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71 220 24575,'-2'-58'0,"1"34"0,0 0 0,2 0 0,0 1 0,6-29 0,-7 51 0,0 1 0,0-1 0,0 1 0,0-1 0,0 1 0,0-1 0,0 0 0,0 1 0,0-1 0,1 1 0,-1-1 0,0 1 0,0-1 0,0 1 0,1-1 0,-1 1 0,0-1 0,1 1 0,-1-1 0,0 1 0,1-1 0,-1 1 0,1 0 0,-1-1 0,1 1 0,-1 0 0,1-1 0,-1 1 0,1 0 0,0-1 0,6 17 0,0 30 0,12 142 0,-18-186 0,1 8 0,0 1 0,0-1 0,-1 0 0,-1 1 0,0-1 0,-1 20 0,0-29 0,1 1 0,-1 0 0,0 0 0,1 0 0,-1-1 0,0 1 0,0 0 0,0-1 0,0 1 0,0-1 0,-1 1 0,1-1 0,0 1 0,-1-1 0,1 0 0,-1 0 0,-1 2 0,0-2 0,0 0 0,-1 0 0,1 0 0,0 0 0,-1 0 0,1-1 0,-1 1 0,1-1 0,-1 0 0,1 0 0,-1 0 0,-4-1 0,2 0 0,1 0 0,0-1 0,0 1 0,0-1 0,0 0 0,0 0 0,-8-5 0,13 7 0,-1 0 0,1 0 0,0 0 0,-1 0 0,1-1 0,0 1 0,0 0 0,-1 0 0,1-1 0,0 1 0,-1 0 0,1 0 0,0-1 0,0 1 0,0 0 0,-1-1 0,1 1 0,0 0 0,0-1 0,0 1 0,0 0 0,0-1 0,0 1 0,0 0 0,-1-1 0,1 1 0,0 0 0,0-1 0,0 1 0,0 0 0,1-1 0,-1 1 0,0 0 0,0-1 0,0 1 0,0-1 0,0 1 0,2-1 0,0-1 0,-1 1 0,1 1 0,0-1 0,-1 0 0,1 0 0,0 1 0,0-1 0,0 1 0,0-1 0,0 1 0,3 0 0,21-4-151,1 2-1,-1 0 0,1 2 0,-1 1 1,1 1-1,-1 2 0,1 0 1,33 11-1,-22-2-6674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1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24575,'0'9'0,"0"10"0,0 5 0,-10 8 0,-3 5 0,0 0 0,3-5-8191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19:44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27 24575,'-2'13'0,"1"0"0,-2-1 0,0 1 0,-6 16 0,2-3 0,-12 38 0,7-26 0,2 0 0,1 1 0,2 0 0,-2 41 0,9-61 0,0-12 0,1 0 0,-1 0 0,-1-1 0,1 1 0,-1 0 0,-1 0 0,1-1 0,-1 1 0,-3 7 0,5-14 0,-1 0 0,1 0 0,0 0 0,0 0 0,0 0 0,-1 0 0,1 0 0,0 0 0,0 1 0,0-1 0,-1 0 0,1 0 0,0-1 0,0 1 0,0 0 0,0 0 0,-1 0 0,1 0 0,0 0 0,0 0 0,0 0 0,-1 0 0,1 0 0,0 0 0,0 0 0,0 0 0,0-1 0,0 1 0,-1 0 0,1 0 0,0 0 0,0 0 0,0 0 0,0-1 0,0 1 0,0 0 0,0 0 0,-1 0 0,1-1 0,0 1 0,0 0 0,0 0 0,0 0 0,0 0 0,0-1 0,0 1 0,0 0 0,0 0 0,0 0 0,0-1 0,0 1 0,0 0 0,0 0 0,0 0 0,1-1 0,-5-14 0,-2-51 0,2 0 0,9-105 0,-5 169 0,0 0 0,0 0 0,0 0 0,0 0 0,0 0 0,1 0 0,-1 0 0,1 0 0,-1 0 0,1 0 0,0 0 0,0 0 0,0 0 0,0 0 0,0 1 0,0-1 0,0 0 0,1 1 0,-1-1 0,4-2 0,-4 4 0,1 0 0,-1-1 0,1 1 0,-1 0 0,1 0 0,-1 0 0,1 0 0,-1 0 0,1 0 0,0 1 0,-1-1 0,1 0 0,-1 1 0,1-1 0,-1 1 0,0 0 0,1-1 0,-1 1 0,0 0 0,3 2 0,8 6 0,1 2 0,-2 0 0,21 25 0,-27-31 0,25 32 0,-1 1 0,32 56 0,-59-90 0,0 0 0,1 0 0,-1-1 0,1 1 0,0-1 0,0 1 0,0-1 0,0 0 0,1 0 0,-1-1 0,1 1 0,0-1 0,7 4 0,-9-6 0,0 1 0,-1-1 0,1 0 0,0 0 0,0 0 0,-1 0 0,1 0 0,0 0 0,0 0 0,-1-1 0,1 1 0,0-1 0,-1 1 0,1-1 0,0 0 0,-1 1 0,1-1 0,-1 0 0,1 0 0,-1 0 0,0 0 0,1-1 0,-1 1 0,0 0 0,0 0 0,0-1 0,1 1 0,-2-1 0,1 1 0,0-1 0,0 1 0,0-1 0,-1 0 0,1 1 0,-1-1 0,1-2 0,10-30 0,-2 0 0,-1-1 0,-2 0 0,-1-1 0,0-36 0,5-40 0,-5 77-1365,-2 5-5461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18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104 538 24575,'2'-36'0,"2"0"0,1-1 0,14-48 0,-9 48 0,-2-1 0,-2 0 0,1-39 0,-5 44 0,1 1 0,13-57 0,-10 180 0,-4 100 0,-5 162 0,2-344 0,0 0 0,0 0 0,0 0 0,-1 0 0,0-1 0,-1 1 0,0-1 0,0 0 0,-7 12 0,7-16 0,1-1 0,-1 1 0,0-1 0,-1 0 0,1 0 0,-1 0 0,1 0 0,-1-1 0,0 1 0,0-1 0,0 0 0,0 0 0,0 0 0,0-1 0,-1 0 0,1 0 0,0 0 0,-1 0 0,1 0 0,-8-1 0,-64-1 0,207-4-1365,-97 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35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329 198 24575,'0'-197'0,"2"304"0,-5 133 0,3-236 0,-1 0 0,1 0 0,0 0 0,-1 0 0,0 0 0,0 0 0,0-1 0,-1 1 0,1 0 0,-1 0 0,0-1 0,0 1 0,0-1 0,0 1 0,-1-1 0,1 0 0,-1 0 0,0 0 0,0-1 0,0 1 0,0 0 0,-1-1 0,1 0 0,0 0 0,-1 0 0,0 0 0,1-1 0,-1 1 0,0-1 0,0 0 0,0 0 0,0-1 0,0 1 0,0-1 0,0 1 0,0-1 0,-5-1 0,-41-3 0,0-1 0,-61-16 0,99 14 0,19 0 0,20-3 0,27 3-13,0 2 0,0 2 0,69 6 0,-23-1-1300,-75-2-5513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3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9 119 24575,'0'22'0,"-1"42"0,4-1 0,13 90 0,-10-120 0,-1-5 0,-3-62 0,-3-58 0,-5 0 0,-26-142 0,31 205 0,2 29 0,-1 0 0,0 0 0,1 0 0,-1 0 0,1 0 0,-1 0 0,0 0 0,1 0 0,-1 0 0,1 0 0,-1 0 0,0 0 0,1 0 0,-1 0 0,1 0 0,-1 1 0,0-1 0,1 0 0,-1 0 0,0 0 0,1 1 0,-1-1 0,0 0 0,1 0 0,-1 1 0,0-1 0,1 0 0,-1 1 0,0-1 0,0 0 0,0 1 0,1-1 0,-1 0 0,0 1 0,32 48 0,-20-23 0,-2 0 0,14 53 0,-17-55 0,0 1 0,1-1 0,2-1 0,12 25 0,-16-39 0,1 0 0,-1 0 0,2-1 0,8 9 0,-13-14 0,-1 0 0,1-1 0,0 0 0,0 0 0,0 0 0,0 0 0,0 0 0,0 0 0,0-1 0,1 1 0,-1-1 0,0 0 0,1 0 0,-1-1 0,1 1 0,4 0 0,-6-2 0,-1 1 0,1-1 0,-1 1 0,1-1 0,-1 1 0,0-1 0,1 0 0,-1 0 0,0 0 0,0 0 0,1 0 0,-1 0 0,0 0 0,0 0 0,0 0 0,0 0 0,-1-1 0,1 1 0,0 0 0,0-1 0,-1 1 0,1-1 0,-1 1 0,1-1 0,-1 1 0,0 0 0,1-3 0,3-47 0,-4 43 0,-5-258-1365,5 229-5461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4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24575,'0'4'0,"0"8"0,0 11 0,-5 6 0,-1 9 0,-6-2 0,-4 2 0,-6-5 0,2-3 0,4-7-8191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5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1 453 24575,'1'0'0,"0"-1"0,0 1 0,0 0 0,0-1 0,0 1 0,0-1 0,0 1 0,0-1 0,0 0 0,0 1 0,0-1 0,0 0 0,-1 0 0,1 0 0,0 1 0,0-1 0,-1 0 0,1 0 0,-1 0 0,1 0 0,-1 0 0,1 0 0,-1 0 0,1-1 0,-1 1 0,0 0 0,0-2 0,6-37 0,-5 34 0,1-153 0,0 4 0,-2 150 0,1 0 0,1 0 0,-1 0 0,1 0 0,0 0 0,0 0 0,0 0 0,1 0 0,5-7 0,-7 11 0,-1 0 0,1 0 0,0 0 0,-1 0 0,1 1 0,0-1 0,0 0 0,0 1 0,0-1 0,0 0 0,0 1 0,-1-1 0,1 1 0,0 0 0,0-1 0,1 1 0,-1 0 0,0 0 0,0-1 0,2 1 0,-2 1 0,0-1 0,1 1 0,-1-1 0,0 1 0,0 0 0,0-1 0,0 1 0,1 0 0,-1 0 0,0 0 0,0 0 0,0 0 0,-1 0 0,1 0 0,0 1 0,0-1 0,-1 0 0,1 0 0,0 1 0,-1-1 0,1 2 0,6 19 0,-1 0 0,0 1 0,-2 0 0,-1 0 0,0 0 0,-2 27 0,5 30 0,26 144 0,-32-222 0,1 0 0,-1 0 0,0 0 0,1 0 0,-1 0 0,0 0 0,0 0 0,-1 0 0,1 0 0,0 0 0,-1 0 0,1 0 0,-1 0 0,0 0 0,1 0 0,-1 0 0,0 0 0,0-1 0,0 1 0,-1 0 0,1-1 0,0 1 0,-1-1 0,1 1 0,-1-1 0,1 1 0,-4 1 0,-1-1 0,0 1 0,-1-2 0,1 1 0,0-1 0,-1 0 0,1 0 0,-9 0 0,8-1 0,0 0 0,0 1 0,-1 1 0,1-1 0,-10 4 0,17-2 0,10 0 0,19 3 0,-20-5 0,24 9-1365,-1 3-5461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7.6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24575,'5'0'0,"2"5"0,0 6 0,-2 12 0,-1 7 0,-2 2 0,-1 2 0,-1 0 0,1-1 0,-2-2 0,-4-5 0,-7-2 0,-6-6 0,0-6-8191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0:29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132 447 24575,'0'-446'0,"2"626"0,-5 202 0,3-373 0,-1 0 0,0 0 0,-1 0 0,0 0 0,0-1 0,-1 1 0,-5 10 0,7-16 0,0-1 0,-1 1 0,1-1 0,-1 0 0,0 0 0,1 0 0,-1 0 0,0 0 0,0 0 0,-1 0 0,1-1 0,0 1 0,-1-1 0,1 1 0,0-1 0,-1 0 0,0 0 0,1 0 0,-1 0 0,0-1 0,1 1 0,-1-1 0,0 0 0,0 1 0,1-1 0,-1 0 0,-3-1 0,1 0 0,0 1 0,0-1 0,1 0 0,-1-1 0,1 1 0,-9-5 0,13 6 0,-1 0 0,1 0 0,0 0 0,0 0 0,0 0 0,-1 0 0,1 0 0,0 0 0,0 0 0,0-1 0,0 1 0,0 0 0,-1 0 0,1 0 0,0 0 0,0 0 0,0 0 0,0-1 0,0 1 0,0 0 0,-1 0 0,1 0 0,0-1 0,0 1 0,0 0 0,0 0 0,0 0 0,0 0 0,0-1 0,0 1 0,0 0 0,0 0 0,0 0 0,0-1 0,0 1 0,0 0 0,0 0 0,0 0 0,0-1 0,0 1 0,0 0 0,0 0 0,0 0 0,1-1 0,-1 1 0,0 0 0,0 0 0,0 0 0,0-1 0,25-5 0,6 5 18,0 2 0,1 0 0,48 10 0,6 0-1455,-52-8-5389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8:43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24575,'412'-17'0,"-311"10"0,0 2 0,-1-5 0,123-27 0,-138 16-273,1 3 0,0 5 0,1 3 0,92 1 0,-151 9-6553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3:28:44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24575,'1'1'0,"0"-1"0,0 1 0,0 0 0,0-1 0,0 1 0,1 0 0,-1-1 0,0 1 0,-1 0 0,1 0 0,0 0 0,0 0 0,0 0 0,0 0 0,-1 0 0,1 0 0,0 0 0,-1 1 0,1-1 0,-1 0 0,0 0 0,1 0 0,-1 1 0,0-1 0,0 0 0,1 3 0,4 42 0,-5-40 0,6 424 0,-9-237 0,3 2962 0,1-3137-33,1-1 0,1 0 1,1 0-1,0 1 0,1-2 0,8 20 0,-1-1-1102,-4-12-5691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33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113 293 24575,'2'-68'0,"0"43"0,0 1 0,-2 0 0,-1-1 0,-1 1 0,-1 0 0,-2 0 0,-7-26 0,8 46 0,0 13 0,1 16 0,4 21 0,1-1 0,13 67 0,-3-25 0,3-22 0,-11-51 0,0-1 0,-1 0 0,1 21 0,-4-33 0,1 0 0,-2 1 0,1-1 0,0 0 0,0 1 0,0-1 0,-1 0 0,1 1 0,-1-1 0,1 0 0,-1 1 0,1-1 0,-1 0 0,0 0 0,1 0 0,-1 0 0,0 0 0,0 0 0,0 0 0,0 0 0,0 0 0,0 0 0,0 0 0,0 0 0,-3 0 0,1 1 0,-2 0 0,1-1 0,0 0 0,0 0 0,0 0 0,-1 0 0,1-1 0,-6 1 0,1-1 0,0-1 0,0 1 0,0-1 0,0-1 0,0 0 0,1 0 0,-14-5 0,22 7 0,0 0 0,1 0 0,-1 0 0,0 0 0,0-1 0,0 1 0,0 0 0,0 0 0,0 0 0,0 0 0,0 0 0,0 0 0,1 0 0,-1 0 0,0 0 0,0 0 0,0 0 0,0 0 0,0-1 0,0 1 0,0 0 0,0 0 0,0 0 0,0 0 0,0 0 0,0 0 0,0 0 0,0 0 0,0-1 0,0 1 0,0 0 0,0 0 0,0 0 0,0 0 0,0 0 0,0 0 0,0 0 0,0 0 0,0-1 0,0 1 0,0 0 0,0 0 0,0 0 0,0 0 0,0 0 0,0 0 0,0 0 0,0 0 0,-1 0 0,1 0 0,0-1 0,0 1 0,0 0 0,0 0 0,0 0 0,0 0 0,18-1 0,24 4 0,126 25-1365,-141-22-5461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38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34 117 24575,'2'114'0,"-5"126"0,-7-199 0,2-33 0,1-29 0,2-40 0,2 0 0,9-95 0,-6 154 0,-1 0 0,1 0 0,0 0 0,0 0 0,0 0 0,1 0 0,-1 0 0,0 0 0,1 0 0,-1 1 0,1-1 0,0 0 0,0 0 0,-1 0 0,1 1 0,0-1 0,3-3 0,-3 6 0,0 0 0,0 0 0,0 0 0,0 0 0,0 0 0,0 0 0,0 0 0,-1 0 0,1 0 0,0 0 0,0 0 0,-1 1 0,1-1 0,-1 0 0,1 0 0,-1 1 0,1 2 0,20 79 0,-18-69 0,-1 0 0,2 0 0,0 0 0,0-1 0,12 25 0,-14-35 0,0 1 0,1-1 0,-1 0 0,1 0 0,0 1 0,0-2 0,0 1 0,0 0 0,0-1 0,1 1 0,-1-1 0,1 0 0,0 0 0,-1-1 0,1 1 0,0-1 0,0 1 0,0-1 0,0-1 0,0 1 0,0 0 0,1-1 0,-1 0 0,7 0 0,-8-1 0,0 1 0,0-1 0,0 0 0,0 0 0,0 0 0,0 0 0,0 0 0,0-1 0,-1 1 0,1-1 0,-1 0 0,1 0 0,-1 0 0,1 0 0,-1 0 0,0 0 0,0 0 0,0-1 0,0 1 0,-1-1 0,1 0 0,-1 0 0,1 1 0,-1-1 0,0 0 0,0 0 0,0 0 0,-1 0 0,1 0 0,0-6 0,2-13 0,-1 1 0,-1-1 0,-3-30 0,1 27 0,-1-32-56,0 26-380,1 1-1,7-58 1,0 60-6390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39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24575,'0'5'0,"0"6"0,0 12 0,0 7 0,0 7 0,0 9 0,0 0 0,0-2 0,0 1 0,-5-6 0,-6-6 0,-2-8-8191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38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 24575,'0'5'0,"0"12"0,0 13 0,0 12 0,0 3 0,-5 5 0,-2 3 0,1-1 0,-10 0 0,-1-3 0,2-6 0,-2-9 0,2-6 0,4-8-8191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36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24575,'0'6'0,"-5"21"0,-7 11 0,-1 10 0,-4 7 0,-4-1 0,2-5 0,-1-10 0,3-13-8191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41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80 243 24575,'2'-1'0,"-1"1"0,0-1 0,0 1 0,1-1 0,-1 1 0,0-1 0,0 0 0,0 0 0,0 0 0,0 0 0,0 0 0,0 0 0,0 0 0,0 0 0,0 0 0,-1 0 0,1 0 0,0-1 0,-1 1 0,1 0 0,-1-1 0,1 1 0,-1 0 0,0-1 0,0 1 0,1 0 0,-1-3 0,5-44 0,-5 43 0,3-34 0,-5-69 0,2 108 0,0-1 0,0 1 0,0 0 0,0-1 0,1 1 0,-1 0 0,0-1 0,0 1 0,0 0 0,0-1 0,0 1 0,0 0 0,-1-1 0,1 1 0,0 0 0,0-1 0,0 1 0,0 0 0,0-1 0,0 1 0,-1 0 0,1-1 0,0 1 0,0 0 0,0 0 0,-1-1 0,1 1 0,0 0 0,0 0 0,-1-1 0,1 1 0,0 0 0,-1 0 0,1 0 0,0-1 0,-1 1 0,1 0 0,0 0 0,-1 0 0,1 0 0,0 0 0,-1 0 0,1 0 0,0 0 0,-1 0 0,-13 16 0,-8 29 0,17-24 0,1-1 0,0 1 0,0 33 0,3-37 0,0 0 0,-1 0 0,-1 0 0,0 0 0,-2-1 0,-8 23 0,11-32-95,-14 33 322,16-38-306,-1 0 1,1 0-1,0 0 0,0 0 0,-1 0 0,1 0 1,1 0-1,-1 0 0,0 0 0,0 0 0,1 0 1,-1 0-1,1 0 0,0 0 0,-1 0 0,1 0 1,0-1-1,2 4 0,8 5-6747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43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0 24575,'-5'0'0,"-2"5"0,-4 7 0,-5 6 0,-1 5 0,-1 4 0,-4-3 0,3-1 0,4-4-8191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45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25 208 24575,'0'-208'0,"0"239"0,-1-12 0,1-1 0,0 1 0,2 0 0,0 0 0,1-1 0,1 1 0,9 27 0,0-18 0,-8-18 0,0 0 0,0 0 0,-1 0 0,-1 0 0,0 1 0,0-1 0,-1 1 0,2 21 0,-5-30 0,0 0 0,0 0 0,0 1 0,0-1 0,-1-1 0,1 1 0,-1 0 0,1 0 0,-1 0 0,0-1 0,1 1 0,-1-1 0,0 1 0,0-1 0,0 0 0,0 0 0,0 0 0,-1 0 0,1 0 0,0 0 0,0-1 0,-1 1 0,1-1 0,0 0 0,-5 1 0,-36 1 0,115-5-1365,-45 2-5461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52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1 159 24575,'0'-12'0,"0"0"0,0 0 0,2-1 0,-1 1 0,2 0 0,-1 0 0,2 0 0,-1 1 0,11-21 0,-14 31 0,0 0 0,1 0 0,-1 0 0,0 0 0,1 0 0,-1 0 0,1 0 0,-1 1 0,1-1 0,0 0 0,-1 0 0,1 1 0,0-1 0,-1 0 0,1 1 0,0-1 0,0 0 0,-1 1 0,1-1 0,0 1 0,0 0 0,0-1 0,0 1 0,0 0 0,0-1 0,0 1 0,0 0 0,0 0 0,0 0 0,1 0 0,-1 1 0,1 0 0,-1 0 0,0 0 0,1 0 0,-1 0 0,0 0 0,0 0 0,0 1 0,0-1 0,0 1 0,0-1 0,0 0 0,0 1 0,-1 0 0,2 1 0,2 9 0,0 0 0,-1-1 0,3 21 0,-3 50 0,-3-63 0,0 0 0,1 0 0,1 0 0,1 0 0,1-1 0,0 1 0,9 20 0,-8-29 0,-1 1 0,0 1 0,-1-1 0,0 0 0,0 1 0,1 15 0,-4-24 0,0 0 0,0 0 0,-1-1 0,1 1 0,-1 0 0,1 0 0,-1-1 0,0 1 0,0 0 0,0-1 0,0 1 0,0 0 0,-1-1 0,1 0 0,-1 1 0,0-1 0,1 0 0,-1 0 0,0 0 0,0 0 0,-1 0 0,1 0 0,0-1 0,-1 1 0,1-1 0,-1 0 0,1 1 0,-1-1 0,1 0 0,-6 1 0,-17 5 0,19-5 0,27-3 0,-20 1 0,21 0 28,-1 1-1,0 2 1,28 5-1,17 3-1502,-39-9-5351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59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2 399 24575,'-1'31'0,"1"-16"0,-1 1 0,2-1 0,0 1 0,1-1 0,0 0 0,5 16 0,-7-31 0,0 0 0,0 1 0,0-1 0,0 0 0,0 0 0,0 0 0,0 1 0,0-1 0,0 0 0,0 0 0,0 1 0,0-1 0,0 0 0,0 0 0,0 0 0,0 1 0,0-1 0,0 0 0,0 0 0,0 0 0,1 1 0,-1-1 0,0 0 0,0 0 0,0 0 0,0 1 0,0-1 0,1 0 0,-1 0 0,0 0 0,0 0 0,0 0 0,1 0 0,-1 1 0,0-1 0,0 0 0,0 0 0,1 0 0,-1 0 0,0 0 0,0 0 0,0 0 0,1 0 0,-1 0 0,0 0 0,0 0 0,1 0 0,-1 0 0,0 0 0,0 0 0,0 0 0,1 0 0,-1-1 0,5-14 0,0-27 0,-5-67 0,2-30 0,4 113 0,-5 26 0,-1 0 0,1 0 0,-1 1 0,1-1 0,-1 0 0,0 0 0,1 0 0,-1 0 0,1 0 0,-1 0 0,0 1 0,1-1 0,-1 0 0,0 0 0,1 0 0,-1 1 0,0-1 0,1 0 0,-1 1 0,0-1 0,1 0 0,-1 1 0,0-1 0,0 0 0,0 1 0,1-1 0,-1 0 0,0 1 0,0-1 0,0 1 0,0-1 0,1 1 0,18 53 0,-15-44 0,3 7 0,1 0 0,0-1 0,1 0 0,1-1 0,1 0 0,0 0 0,1-1 0,1-1 0,0 0 0,0 0 0,1-2 0,1 0 0,0 0 0,21 10 0,-35-20 0,0 0 0,0 0 0,0-1 0,1 1 0,-1-1 0,0 1 0,1 0 0,-1-1 0,0 0 0,1 1 0,-1-1 0,1 0 0,-1 0 0,0 0 0,1 0 0,-1 0 0,1 0 0,-1 0 0,1 0 0,-1-1 0,0 1 0,1 0 0,-1-1 0,0 1 0,1-1 0,-1 0 0,0 1 0,0-1 0,1 0 0,-1 0 0,0 0 0,0 0 0,0 0 0,0 0 0,0 0 0,0 0 0,-1 0 0,1 0 0,0-1 0,0 1 0,-1 0 0,2-3 0,1-6 0,-1 0 0,1 0 0,-2 0 0,1-1 0,-1-10 0,1-3 0,12-193 0,-7 80 0,-3 107-1365,2 8-5461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2:0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 24575,'-5'0'0,"-11"10"0,-4 8 0,2 6 0,-1 4 0,3 2 0,-5 1 0,-1-5-8191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2:0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59 279 24575,'0'-279'0,"2"415"0,-5 154 0,2-286 0,0 0 0,-1-1 0,0 1 0,1-1 0,-1 1 0,0-1 0,-1 0 0,1 0 0,0 0 0,-1 0 0,0 0 0,0-1 0,0 1 0,0-1 0,0 0 0,0 0 0,-1 0 0,-3 2 0,-1 1 0,11-4 0,73-4-1365,-49 2-5461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2:03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24575,'0'5'0,"0"6"0,0 7 0,0 5 0,0 4 0,0 2 0,0 1 0,0 0 0,0 1 0,5-6 0,1-7-8191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2:05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1 239 24575,'0'326'0,"0"-328"0,-1-23 0,1 1 0,1-1 0,2 1 0,0 0 0,1 0 0,15-45 0,-14 53 0,0 2 0,0 0 0,1 1 0,0 0 0,15-22 0,-20 33 0,1 0 0,-1 1 0,0-1 0,1 1 0,-1-1 0,1 1 0,0 0 0,-1 0 0,1 0 0,0 0 0,0 0 0,-1 0 0,1 0 0,0 0 0,0 1 0,0-1 0,3 0 0,-3 1 0,0 1 0,0-1 0,1 1 0,-1-1 0,0 1 0,0 0 0,0-1 0,0 1 0,0 0 0,0 1 0,0-1 0,0 0 0,0 0 0,-1 1 0,1-1 0,0 1 0,-1 0 0,1-1 0,1 4 0,10 13 0,-2 0 0,0 1 0,0 0 0,12 36 0,-12-28 0,27 46 0,64 84 0,-101-156 0,0 0 0,0 1 0,-1-1 0,1 1 0,0-1 0,0 0 0,0 0 0,1 1 0,-1-1 0,0 0 0,0 0 0,1 0 0,-1 0 0,0 0 0,1-1 0,-1 1 0,1 0 0,1 0 0,-2-1 0,-1-1 0,1 1 0,0 0 0,-1-1 0,1 1 0,0 0 0,-1-1 0,1 1 0,0-1 0,-1 1 0,1-1 0,-1 1 0,1-1 0,-1 1 0,1-1 0,-1 0 0,0 1 0,1-1 0,-1 0 0,0 1 0,1-1 0,-1 0 0,0 1 0,0-1 0,0 0 0,1-1 0,1-10 0,0-1 0,-1 0 0,0-15 0,-1 22 0,-4-533-1365,4 514-5461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22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191 342 24575,'-1'-14'0,"-1"1"0,0 0 0,-1-1 0,-1 1 0,-9-22 0,-7-30 0,13 28 0,3 0 0,-1-63 0,8 140 0,2 1 0,17 67 0,3 16 0,-24-121 0,0-1 0,0 1 0,-1 0 0,1 0 0,-1 0 0,0 0 0,0 0 0,0 0 0,0 0 0,0 0 0,-1-1 0,1 1 0,-1 0 0,0 0 0,0 0 0,0 0 0,0-1 0,0 1 0,-1-1 0,1 1 0,-1-1 0,1 1 0,-1-1 0,0 0 0,0 0 0,0 0 0,-1 0 0,1 0 0,0 0 0,-1-1 0,1 1 0,-1-1 0,1 1 0,-1-1 0,0 0 0,0 0 0,1 0 0,-1-1 0,0 1 0,0-1 0,0 1 0,0-1 0,-5 0 0,-16 2 0,0-1 0,-44-4 0,287-1-1365,-193 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3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24575,'1'26'0,"2"0"0,1 0 0,0-1 0,14 42 0,-1-6 0,-10-11 0,-2 1 0,-2 1 0,-4 66 0,0-77 0,0-111 0,3-192 0,-1 252 0,0 1 0,1 0 0,0-1 0,0 1 0,1 0 0,1 0 0,7-14 0,-11 22 0,1-1 0,-1 1 0,1-1 0,0 0 0,0 1 0,0 0 0,0-1 0,0 1 0,0 0 0,0-1 0,1 1 0,-1 0 0,0 0 0,1 0 0,-1 0 0,1 0 0,-1 0 0,1 1 0,-1-1 0,1 0 0,0 1 0,-1-1 0,1 1 0,0 0 0,-1-1 0,1 1 0,0 0 0,0 0 0,-1 0 0,1 0 0,0 0 0,0 1 0,-1-1 0,1 0 0,0 1 0,-1 0 0,1-1 0,-1 1 0,1 0 0,-1-1 0,1 1 0,-1 0 0,1 0 0,-1 1 0,0-1 0,1 0 0,-1 0 0,1 2 0,11 11 0,-2 1 0,0-1 0,-1 2 0,16 30 0,24 36 0,-33-59 0,-11-13 0,2 0 0,-1-1 0,1 1 0,1-1 0,-1-1 0,2 0 0,9 8 0,-18-15 0,0-1 0,1 1 0,-1-1 0,0 1 0,0 0 0,0-1 0,1 0 0,-1 1 0,0-1 0,0 0 0,1 0 0,-1 0 0,0 0 0,1 0 0,-1 0 0,0 0 0,1 0 0,-1 0 0,0 0 0,0-1 0,1 1 0,-1-1 0,0 1 0,0-1 0,0 1 0,3-2 0,-2-1 0,0 1 0,1-1 0,-1 1 0,0-1 0,0 0 0,0 0 0,-1 0 0,1 0 0,-1 0 0,2-4 0,2-9 0,-1 0 0,0 0 0,1-20 0,1-40-156,-6-109 0,-1 129-897,0 28-5773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25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4 338 24575,'-3'-308'0,"6"278"0,-3 30 0,0 1 0,0-1 0,1 0 0,-1 0 0,0 1 0,0-1 0,0 0 0,0 0 0,1 1 0,-1-1 0,0 0 0,0 0 0,0 0 0,1 1 0,-1-1 0,0 0 0,0 0 0,1 0 0,-1 0 0,0 1 0,1-1 0,-1 0 0,0 0 0,0 0 0,1 0 0,-1 0 0,0 0 0,1 0 0,-1 0 0,0 0 0,1 0 0,-1 0 0,0 0 0,1 0 0,-1 0 0,0 0 0,0-1 0,1 1 0,-1 0 0,0 0 0,0 0 0,1 0 0,-1 0 0,0-1 0,0 1 0,1 0 0,-1 0 0,0-1 0,0 1 0,0 0 0,1 0 0,-1-1 0,0 1 0,0 0 0,0-1 0,13 35 0,-2 1 0,-2 1 0,-1-1 0,4 47 0,-7-41 0,2 1 0,2-1 0,16 44 0,-24-83 0,1 3 0,0 1 0,0 0 0,0 0 0,0 0 0,-1 1 0,1 10 0,-2-16 0,0 1 0,0-1 0,-1 1 0,1-1 0,-1 1 0,1-1 0,-1 0 0,1 1 0,-1-1 0,0 0 0,1 1 0,-1-1 0,0 0 0,0 0 0,0 0 0,0 0 0,0 1 0,0-2 0,-1 1 0,1 0 0,0 0 0,0 0 0,-1 0 0,1-1 0,0 1 0,-1-1 0,1 1 0,-1-1 0,1 1 0,-1-1 0,1 0 0,-1 0 0,1 0 0,-2 0 0,-51 1 0,49-2 0,7 0 0,28-1 0,1 1-1365,0 1-5461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2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0 24575,'-5'0'0,"-6"5"0,-2 7 0,1 6 0,4 5 0,-3 8 0,1 10 0,-8 7 0,-5 0 0,0-2 0,5-10-8191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4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163 420 24575,'3'-6'0,"0"1"0,0-1 0,-1 1 0,1-1 0,-1 0 0,-1 0 0,1 0 0,-1 0 0,0 0 0,-1 0 0,1-10 0,0 1 0,1-17 0,-3 1 0,0-1 0,-2 1 0,-8-34 0,1-4 0,-2 27 0,-1 23 0,13 19 0,0-1 0,-1 1 0,1 0 0,-1 0 0,1-1 0,0 1 0,-1 0 0,1 0 0,-1 0 0,1-1 0,0 1 0,-1 0 0,1 0 0,-1 0 0,1 0 0,-1 0 0,1 0 0,-1 0 0,1 0 0,0 0 0,-1 0 0,1 0 0,-1 0 0,1 0 0,-1 0 0,1 1 0,-1-1 0,1 0 0,0 0 0,-1 0 0,1 1 0,0-1 0,-1 0 0,1 0 0,-1 1 0,0 1 0,-1 0 0,1 0 0,0 0 0,0 0 0,0 0 0,0 0 0,0 0 0,1 0 0,-1 0 0,1 0 0,-1 1 0,1-1 0,0 0 0,0 0 0,0 1 0,0 3 0,7 45 0,-4-34 0,34 156 0,-2-13 0,-25-129 0,4 21 0,-13-50 0,-1-1 0,0 0 0,0 0 0,1 1 0,-1-1 0,0 0 0,0 1 0,0-1 0,0 0 0,-1 1 0,1-1 0,0 0 0,-1 0 0,1 1 0,0-1 0,-1 0 0,0 0 0,1 0 0,-1 1 0,0-1 0,1 0 0,-1 0 0,0 0 0,0 0 0,0 0 0,0-1 0,0 1 0,0 0 0,-2 1 0,-24 6 0,-1-1 0,1-2 0,-1 0 0,0-2 0,-29-1 0,49-1 0,38 0 42,-1 1 0,32 8 0,71 6-1533,-107-15-5335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5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24575,'5'-5'0,"6"-1"0,2 4 0,-2 9 0,3 12 0,-2 8 0,-2 10 0,-3 3 0,-3 5 0,-2-6-8191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26 437 24575,'0'0'0,"0"0"0,1 0 0,-1 1 0,0-1 0,0 0 0,0 0 0,1 0 0,-1 0 0,0 0 0,0 0 0,0 0 0,1 0 0,-1 0 0,0 0 0,0 0 0,1 0 0,-1 0 0,0 0 0,0 0 0,0 0 0,1 0 0,-1 0 0,0 0 0,0 0 0,0 0 0,1 0 0,-1-1 0,0 1 0,0 0 0,0 0 0,1 0 0,-1 0 0,0 0 0,0-1 0,0 1 0,0 0 0,0 0 0,1 0 0,-1 0 0,0-1 0,0 1 0,0 0 0,0 0 0,0 0 0,0-1 0,0 1 0,0 0 0,0 0 0,0-1 0,0 1 0,0 0 0,0 0 0,0 0 0,0-1 0,0 1 0,0 0 0,0 0 0,0 0 0,0-1 0,10 20 0,4 34 0,-2 0 0,5 71 0,-7-49 0,-11-55 0,-9-35 0,-18-50 0,24 54 0,-6-11 0,1 0 0,1-1 0,2 1 0,0-2 0,1 1 0,1 0 0,1-1 0,1-34 0,1 57 0,1 1 0,0-1 0,0 0 0,0 0 0,0 0 0,0 1 0,0-1 0,0 0 0,1 0 0,-1 1 0,0-1 0,0 0 0,0 0 0,1 1 0,-1-1 0,0 0 0,1 0 0,-1 1 0,1-1 0,-1 0 0,1 1 0,-1-1 0,1 1 0,0-1 0,-1 1 0,1-1 0,-1 1 0,1-1 0,0 1 0,0 0 0,-1-1 0,1 1 0,0 0 0,0 0 0,-1-1 0,1 1 0,0 0 0,0 0 0,-1 0 0,1 0 0,0 0 0,0 0 0,0 0 0,-1 0 0,1 0 0,0 0 0,0 1 0,0-1 0,-1 0 0,1 1 0,0-1 0,-1 0 0,1 1 0,0-1 0,-1 1 0,1-1 0,0 1 0,-1-1 0,1 1 0,0 0 0,40 38 0,-19-11 0,31 52 0,-41-59 0,1 0 0,0-1 0,2-1 0,0-1 0,1 0 0,31 27 0,-43-42 0,-1-1 0,1 1 0,0-1 0,0 0 0,0 0 0,0-1 0,0 1 0,0-1 0,0 0 0,0 0 0,1 0 0,-1-1 0,0 1 0,9-1 0,-11-1 0,1 1 0,-1-1 0,1 0 0,-1 1 0,1-1 0,-1 0 0,0-1 0,1 1 0,-1 0 0,0-1 0,0 1 0,0-1 0,0 0 0,0 1 0,-1-1 0,1 0 0,0 0 0,-1 0 0,0-1 0,1 1 0,-1 0 0,0 0 0,0-1 0,0 1 0,0-1 0,0-2 0,6-30 0,-2-1 0,-1 0 0,-2 0 0,-1 0 0,-7-60 0,2-1 0,2-213-1365,3 281-5461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8:56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29 315 24575,'1'0'0,"0"0"0,0 0 0,0 0 0,-1-1 0,1 1 0,0 0 0,0-1 0,0 1 0,-1 0 0,1-1 0,0 1 0,-1-1 0,1 1 0,0-1 0,-1 0 0,1 1 0,-1-1 0,1 1 0,-1-1 0,1 0 0,-1 0 0,0 1 0,1-1 0,-1 0 0,0 0 0,1-1 0,5-26 0,-5 19 0,34-254 0,-36 496 0,2-106 0,1-93 0,1-1 0,1 1 0,16 54 0,-15-65 0,-4-21 0,0 0 0,0 1 0,-1-1 0,1 0 0,-1 1 0,1-1 0,-1 1 0,0-1 0,0 1 0,0-1 0,-1 1 0,1-1 0,0 1 0,-1-1 0,0 1 0,1-1 0,-1 0 0,0 1 0,0-1 0,-1 0 0,1 0 0,0 0 0,-3 3 0,1-3 0,0 0 0,-1 0 0,0 0 0,1-1 0,-1 0 0,0 1 0,1-1 0,-1 0 0,0-1 0,0 1 0,0-1 0,0 0 0,-8 0 0,-40-3 0,146-4 0,12 7-1365,-78 0-5461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2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1 112 24575,'0'381'0,"-1"-477"0,3-114 0,5 176 0,-7 33 0,0 1 0,0 0 0,1 0 0,-1 0 0,0 0 0,0-1 0,0 1 0,0 0 0,0 0 0,0 0 0,0 0 0,0 0 0,1-1 0,-1 1 0,0 0 0,0 0 0,0 0 0,0 0 0,1 0 0,-1 0 0,0 0 0,0 0 0,0 0 0,0 0 0,1 0 0,-1 0 0,0-1 0,0 1 0,0 0 0,0 0 0,1 0 0,-1 1 0,0-1 0,0 0 0,0 0 0,0 0 0,1 0 0,-1 0 0,0 0 0,0 0 0,0 0 0,0 0 0,1 0 0,-1 0 0,0 0 0,0 1 0,9 17 0,69 191 0,-75-200 0,0-1 0,1 1 0,0-1 0,0 0 0,1 0 0,0 0 0,0-1 0,7 8 0,-10-14 0,-1 1 0,0-1 0,1 0 0,-1 0 0,1 0 0,0 0 0,-1 0 0,1 0 0,0 0 0,-1-1 0,1 1 0,0-1 0,0 1 0,0-1 0,-1 0 0,1 1 0,0-1 0,2 0 0,-1-1 0,-1 0 0,1 0 0,-1 1 0,1-2 0,-1 1 0,1 0 0,-1 0 0,0-1 0,0 1 0,0-1 0,0 0 0,0 0 0,0 0 0,0 0 0,-1 0 0,3-4 0,3-4 0,-1 0 0,-1-1 0,0 0 0,-1 0 0,0-1 0,0 1 0,-1-1 0,-1 1 0,2-22 0,0-115 0,-4 115 0,-2-61-1365,1 58-5461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3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24575,'5'0'0,"1"5"0,0 7 0,-1 6 0,-6 10 0,-3 5 0,-6-3 0,-2-6-8191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6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0 321 24575,'1'-8'0,"0"-1"0,1 0 0,0 1 0,0-1 0,1 1 0,0-1 0,1 1 0,4-8 0,15-42 0,-20 41 0,-1 0 0,0-33 0,-2 37 0,0 0 0,1-1 0,1 1 0,5-22 0,-7 34 0,0 1 0,0 0 0,0 0 0,-1 0 0,1-1 0,0 1 0,0 0 0,1 0 0,-1-1 0,0 1 0,0 0 0,0 0 0,0 0 0,0-1 0,0 1 0,0 0 0,0 0 0,0 0 0,0-1 0,0 1 0,1 0 0,-1 0 0,0 0 0,0 0 0,0-1 0,0 1 0,1 0 0,-1 0 0,0 0 0,0 0 0,0 0 0,1 0 0,-1 0 0,0-1 0,0 1 0,0 0 0,1 0 0,-1 0 0,0 0 0,0 0 0,0 0 0,1 0 0,-1 0 0,0 0 0,0 0 0,1 0 0,-1 0 0,0 1 0,7 11 0,0 23 0,-3 258 0,-6-164 0,2-125 0,0 1 0,0 0 0,0-1 0,-1 1 0,0-1 0,0 1 0,0-1 0,0 1 0,-1-1 0,0 0 0,0 0 0,-2 5 0,2-8 0,1 1 0,0-1 0,-1 0 0,1 1 0,-1-1 0,1 0 0,-1 0 0,0 0 0,0 0 0,1 0 0,-1-1 0,0 1 0,0-1 0,0 1 0,0-1 0,0 1 0,1-1 0,-1 0 0,0 0 0,0 0 0,0 0 0,0 0 0,0 0 0,0-1 0,0 1 0,0-1 0,0 1 0,1-1 0,-1 0 0,-2-1 0,4 2 0,0 0 0,-1 0 0,1 0 0,0 0 0,0 0 0,0 0 0,0 0 0,0 0 0,-1 0 0,1 0 0,0 0 0,0 0 0,0 0 0,0 0 0,0 0 0,0 0 0,-1 0 0,1 0 0,0 0 0,0 0 0,0 0 0,0 0 0,0 0 0,0 0 0,0 0 0,0-1 0,0 1 0,-1 0 0,1 0 0,0 0 0,0 0 0,0 0 0,0 0 0,0 0 0,0-1 0,0 1 0,0 0 0,0 0 0,0 0 0,0 0 0,0 0 0,0-1 0,0 1 0,0 0 0,0 0 0,0 0 0,0 0 0,0 0 0,0 0 0,0-1 0,0 1 0,0 0 0,0 0 0,0 0 0,0 0 0,0 0 0,0 0 0,1 0 0,-1-1 0,0 1 0,12-4 0,16-2 0,28 4-1365,-30 2-5461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24575,'0'6'0,"0"15"0,0 15 0,-5 6 0,-1 1 0,-1-2 0,2-3 0,1-7-8191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41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101 125 24575,'0'-84'0,"0"50"0,0 27 0,0 11 0,1 76 0,-3 99 0,1-173 0,1 0 0,-1-1 0,0 1 0,-1-1 0,1 0 0,-1 1 0,0-1 0,0 0 0,-1 0 0,0 0 0,0-1 0,0 1 0,-4 5 0,-1-3 0,1 1 0,-1-1 0,-1-1 0,1 1 0,-17 8 0,25-15 0,0 0 0,0 0 0,-1 0 0,1 0 0,0 0 0,0 0 0,0 0 0,0 0 0,0 0 0,0 0 0,-1 0 0,1 0 0,0 0 0,0 1 0,0-1 0,0 0 0,0 0 0,0 0 0,0 0 0,0 0 0,-1 0 0,1 0 0,0 0 0,0 1 0,0-1 0,0 0 0,0 0 0,0 0 0,0 0 0,0 0 0,0 1 0,0-1 0,0 0 0,0 0 0,0 0 0,0 0 0,0 0 0,0 1 0,0-1 0,0 0 0,0 0 0,0 0 0,0 0 0,0 0 0,0 0 0,0 1 0,0-1 0,1 0 0,-1 0 0,0 0 0,0 0 0,0 0 0,0 0 0,0 0 0,0 1 0,0-1 0,0 0 0,1 0 0,13 5 0,32 1 0,-35-5 0,72 6 59,-45-4-771,44 7 0,-52-3-6114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9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1 387 24575,'5'-8'0,"0"0"0,-1-1 0,0 0 0,0 0 0,-1 0 0,0 0 0,-1 0 0,0-1 0,-1 1 0,2-16 0,1-8 0,34-156 0,-32 157 0,-2 14 0,-2 46 0,-4 449 0,2-471 0,0 1 0,-1-1 0,0 1 0,-1-1 0,1 0 0,-1 1 0,0-1 0,-1 0 0,-3 8 0,1-4 0,5-10-27,0 1 1,0-1-1,0 0 0,-1 1 0,1-1 1,0 0-1,0 0 0,0 1 0,0-1 1,0 0-1,0 1 0,0-1 0,0 0 0,1 1 1,-1-1-1,0 0 0,0 0 0,0 1 1,0-1-1,0 0 0,0 1 0,1-1 1,-1 0-1,0 0 0,0 0 0,0 1 0,1-1 1,-1 0-1,0 0 0,0 1 0,0-1 1,1 0-1,-1 0 0,0 0 0,1 0 1,-1 0-1,0 0 0,0 1 0,1-1 0,-1 0 1,0 0-1,1 0 0,-1 0 0,0 0 1,1 0-1,-1 0 0,0 0 0,0 0 0,1 0 1,-1-1-1,12 2-6799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15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14 251 24575,'1'0'0,"0"-1"0,1 1 0,-1-1 0,0 0 0,0 1 0,1-1 0,-1 0 0,0 0 0,0 0 0,0 0 0,0 0 0,0 0 0,0 0 0,-1 0 0,1 0 0,0 0 0,0-1 0,-1 1 0,2-2 0,14-33 0,-11 23 0,4-7 0,-2 0 0,8-32 0,12-30 0,-27 81 0,0 1 0,0 0 0,0-1 0,0 1 0,0 0 0,0-1 0,0 1 0,0 0 0,0 0 0,1-1 0,-1 1 0,0 0 0,0-1 0,0 1 0,1 0 0,-1 0 0,0-1 0,0 1 0,0 0 0,1 0 0,-1 0 0,0 0 0,0-1 0,1 1 0,-1 0 0,0 0 0,1 0 0,-1 0 0,0 0 0,0 0 0,1-1 0,-1 1 0,0 0 0,1 0 0,-1 0 0,0 0 0,1 0 0,-1 0 0,0 1 0,1-1 0,-1 0 0,1 0 0,7 15 0,3 27 0,-11-40 0,8 42 0,-2 0 0,-2 1 0,-3-1 0,-3 49 0,2-89 0,-1-1 0,0 1 0,0-1 0,0 1 0,0-1 0,0 1 0,-1-1 0,1 0 0,-1 0 0,0 0 0,0 0 0,0 0 0,0 0 0,-1 0 0,1-1 0,-1 1 0,0-1 0,0 0 0,1 0 0,-1 0 0,-1 0 0,1 0 0,-5 2 0,-7 1 0,0 0 0,0 0 0,0-2 0,-17 3 0,17-4 0,59-4 0,51 3 0,-16 0 0,-50-1-1365,-3 0-5461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17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4 116 24575,'0'264'0,"-2"-315"0,0 15 0,4-48 0,-1 76 0,0 0 0,0 0 0,1 0 0,-1 1 0,2-1 0,-1 0 0,1 1 0,0 0 0,1-1 0,0 1 0,8-11 0,-11 16 0,1-1 0,0 1 0,-1 0 0,1 0 0,0 1 0,0-1 0,0 0 0,0 0 0,1 1 0,-1 0 0,0-1 0,1 1 0,-1 0 0,1 0 0,-1 0 0,1 0 0,0 1 0,-1-1 0,1 1 0,-1 0 0,1-1 0,0 1 0,0 0 0,-1 1 0,1-1 0,0 0 0,-1 1 0,1-1 0,-1 1 0,1 0 0,-1 0 0,4 2 0,-1 0 0,1 1 0,-1 0 0,0 0 0,-1 1 0,1-1 0,-1 1 0,0 0 0,0 1 0,0-1 0,-1 0 0,1 1 0,1 6 0,31 82 0,-29-72 0,0 0 0,2-1 0,0 0 0,1 0 0,2-1 0,0-1 0,15 20 0,-27-38 0,1 0 0,0-1 0,-1 1 0,1 0 0,0 0 0,-1 0 0,1-1 0,0 1 0,0 0 0,0-1 0,0 1 0,0-1 0,0 1 0,0-1 0,0 1 0,0-1 0,0 0 0,0 1 0,0-1 0,0 0 0,0 0 0,0 0 0,0 0 0,0 0 0,0 0 0,2 0 0,-2-1 0,0 0 0,1 0 0,-1 0 0,0 0 0,0 0 0,0 0 0,0 0 0,-1 0 0,1-1 0,0 1 0,0 0 0,-1-1 0,1 1 0,-1 0 0,1-1 0,0-1 0,2-10 0,-1 0 0,0 0 0,-1-15 0,0 26 0,-2-216 61,-1 114-1487,2 73-5400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2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 24575,'0'5'0,"-5"6"0,-6 7 0,-7 4 0,0 5 0,-2-3 0,-3 4 0,3 3 0,0 1 0,-2 5 0,-2 0 0,3-4-8191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4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231 358 24575,'0'-357'0,"-2"495"0,5 167 0,-1-290 0,-2-12 0,1 0 0,-1 0 0,0 0 0,0 0 0,0 0 0,0 0 0,-1 0 0,1 0 0,-1 3 0,0-4 0,0-1 0,0 0 0,0 1 0,0-1 0,-1 0 0,1 0 0,0 0 0,0 0 0,-1 0 0,1 0 0,0 0 0,-1 0 0,1 0 0,-1-1 0,1 1 0,-1-1 0,0 1 0,1-1 0,-1 1 0,-2-1 0,-197 24 0,491-26-1365,-264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5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24575,'5'0'0,"1"10"0,6 8 0,-1 11 0,-1 6 0,-3 1 0,-2 0 0,-2-1 0,-2-2 0,-1-1 0,0-1 0,0-1 0,-1-6-8191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7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0 156 24575,'2'-1'0,"0"0"0,0 0 0,0 0 0,0 0 0,-1-1 0,1 1 0,0-1 0,-1 1 0,1-1 0,-1 0 0,0 0 0,1 1 0,0-3 0,3-3 0,3-4 0,-1-1 0,0 0 0,-1-1 0,0 1 0,-1-1 0,0-1 0,5-26 0,1 92 0,3 59 0,7 101 0,-21-209 0,1 1 0,-1-1 0,0 0 0,0 1 0,0-1 0,0 1 0,0-1 0,-1 0 0,1 1 0,-1-1 0,0 0 0,0 1 0,-1-1 0,1 0 0,-1 0 0,1 0 0,-1 0 0,-4 5 0,4-6 0,-1 0 0,0-1 0,1 1 0,-1 0 0,0-1 0,0 0 0,0 1 0,0-1 0,0-1 0,0 1 0,0 0 0,0-1 0,-1 1 0,1-1 0,0 0 0,0 0 0,0 0 0,-1-1 0,-3 0 0,95-8 0,-13 8-1365,-41 1-5461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33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113 293 24575,'2'-68'0,"0"43"0,0 1 0,-2 0 0,-1-1 0,-1 1 0,-1 0 0,-2 0 0,-7-26 0,8 46 0,0 13 0,1 16 0,4 21 0,1-1 0,13 67 0,-3-25 0,3-22 0,-11-51 0,0-1 0,-1 0 0,1 21 0,-4-33 0,1 0 0,-2 1 0,1-1 0,0 0 0,0 1 0,0-1 0,-1 0 0,1 1 0,-1-1 0,1 0 0,-1 1 0,1-1 0,-1 0 0,0 0 0,1 0 0,-1 0 0,0 0 0,0 0 0,0 0 0,0 0 0,0 0 0,0 0 0,0 0 0,0 0 0,-3 0 0,1 1 0,-2 0 0,1-1 0,0 0 0,0 0 0,0 0 0,-1 0 0,1-1 0,-6 1 0,1-1 0,0-1 0,0 1 0,0-1 0,0-1 0,0 0 0,1 0 0,-14-5 0,22 7 0,0 0 0,1 0 0,-1 0 0,0 0 0,0-1 0,0 1 0,0 0 0,0 0 0,0 0 0,0 0 0,0 0 0,0 0 0,1 0 0,-1 0 0,0 0 0,0 0 0,0 0 0,0 0 0,0-1 0,0 1 0,0 0 0,0 0 0,0 0 0,0 0 0,0 0 0,0 0 0,0 0 0,0 0 0,0-1 0,0 1 0,0 0 0,0 0 0,0 0 0,0 0 0,0 0 0,0 0 0,0 0 0,0 0 0,0-1 0,0 1 0,0 0 0,0 0 0,0 0 0,0 0 0,0 0 0,0 0 0,0 0 0,0 0 0,-1 0 0,1 0 0,0-1 0,0 1 0,0 0 0,0 0 0,0 0 0,0 0 0,18-1 0,24 4 0,126 25-1365,-141-22-5461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38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34 117 24575,'2'114'0,"-5"126"0,-7-199 0,2-33 0,1-29 0,2-40 0,2 0 0,9-95 0,-6 154 0,-1 0 0,1 0 0,0 0 0,0 0 0,0 0 0,1 0 0,-1 0 0,0 0 0,1 0 0,-1 1 0,1-1 0,0 0 0,0 0 0,-1 0 0,1 1 0,0-1 0,3-3 0,-3 6 0,0 0 0,0 0 0,0 0 0,0 0 0,0 0 0,0 0 0,0 0 0,-1 0 0,1 0 0,0 0 0,0 0 0,-1 1 0,1-1 0,-1 0 0,1 0 0,-1 1 0,1 2 0,20 79 0,-18-69 0,-1 0 0,2 0 0,0 0 0,0-1 0,12 25 0,-14-35 0,0 1 0,1-1 0,-1 0 0,1 0 0,0 1 0,0-2 0,0 1 0,0 0 0,0-1 0,1 1 0,-1-1 0,1 0 0,0 0 0,-1-1 0,1 1 0,0-1 0,0 1 0,0-1 0,0-1 0,0 1 0,0 0 0,1-1 0,-1 0 0,7 0 0,-8-1 0,0 1 0,0-1 0,0 0 0,0 0 0,0 0 0,0 0 0,0 0 0,0-1 0,-1 1 0,1-1 0,-1 0 0,1 0 0,-1 0 0,1 0 0,-1 0 0,0 0 0,0 0 0,0-1 0,0 1 0,-1-1 0,1 0 0,-1 0 0,1 1 0,-1-1 0,0 0 0,0 0 0,0 0 0,-1 0 0,1 0 0,0-6 0,2-13 0,-1 1 0,-1-1 0,-3-30 0,1 27 0,-1-32-56,0 26-380,1 1-1,7-58 1,0 60-6390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39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24575,'0'5'0,"0"6"0,0 12 0,0 7 0,0 7 0,0 9 0,0 0 0,0-2 0,0 1 0,-5-6 0,-6-6 0,-2-8-8191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45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142 288 24575,'0'-287'0,"2"373"0,1-48 0,-3 1 0,0 0 0,-12 68 0,11-100 0,-1 0 0,1 0 0,-2-1 0,1 1 0,-1-1 0,0 1 0,0-1 0,-1 0 0,0 0 0,0 0 0,0-1 0,-1 1 0,0-1 0,0 0 0,0-1 0,-1 1 0,1-1 0,-1 0 0,0 0 0,0-1 0,-1 0 0,1 0 0,-1 0 0,1-1 0,-1 0 0,-11 2 0,70-8-175,60 2 0,-78 2-840,-7 0-5811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41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80 243 24575,'2'-1'0,"-1"1"0,0-1 0,0 1 0,1-1 0,-1 1 0,0-1 0,0 0 0,0 0 0,0 0 0,0 0 0,0 0 0,0 0 0,0 0 0,0 0 0,0 0 0,-1 0 0,1 0 0,0-1 0,-1 1 0,1 0 0,-1-1 0,1 1 0,-1 0 0,0-1 0,0 1 0,1 0 0,-1-3 0,5-44 0,-5 43 0,3-34 0,-5-69 0,2 108 0,0-1 0,0 1 0,0 0 0,0-1 0,1 1 0,-1 0 0,0-1 0,0 1 0,0 0 0,0-1 0,0 1 0,0 0 0,-1-1 0,1 1 0,0 0 0,0-1 0,0 1 0,0 0 0,0-1 0,0 1 0,-1 0 0,1-1 0,0 1 0,0 0 0,0 0 0,-1-1 0,1 1 0,0 0 0,0 0 0,-1-1 0,1 1 0,0 0 0,-1 0 0,1 0 0,0-1 0,-1 1 0,1 0 0,0 0 0,-1 0 0,1 0 0,0 0 0,-1 0 0,1 0 0,0 0 0,-1 0 0,-13 16 0,-8 29 0,17-24 0,1-1 0,0 1 0,0 33 0,3-37 0,0 0 0,-1 0 0,-1 0 0,0 0 0,-2-1 0,-8 23 0,11-32-95,-14 33 322,16-38-306,-1 0 1,1 0-1,0 0 0,0 0 0,-1 0 0,1 0 1,1 0-1,-1 0 0,0 0 0,0 0 0,1 0 1,-1 0-1,1 0 0,0 0 0,-1 0 0,1 0 1,0-1-1,2 4 0,8 5-6747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43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0 24575,'-5'0'0,"-2"5"0,-4 7 0,-5 6 0,-1 5 0,-1 4 0,-4-3 0,3-1 0,4-4-8191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45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25 208 24575,'0'-208'0,"0"239"0,-1-12 0,1-1 0,0 1 0,2 0 0,0 0 0,1-1 0,1 1 0,9 27 0,0-18 0,-8-18 0,0 0 0,0 0 0,-1 0 0,-1 0 0,0 1 0,0-1 0,-1 1 0,2 21 0,-5-30 0,0 0 0,0 0 0,0 1 0,0-1 0,-1-1 0,1 1 0,-1 0 0,1 0 0,-1 0 0,0-1 0,1 1 0,-1-1 0,0 1 0,0-1 0,0 0 0,0 0 0,0 0 0,-1 0 0,1 0 0,0 0 0,0-1 0,-1 1 0,1-1 0,0 0 0,-5 1 0,-36 1 0,115-5-1365,-45 2-5461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1:52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1 159 24575,'0'-12'0,"0"0"0,0 0 0,2-1 0,-1 1 0,2 0 0,-1 0 0,2 0 0,-1 1 0,11-21 0,-14 31 0,0 0 0,1 0 0,-1 0 0,0 0 0,1 0 0,-1 0 0,1 0 0,-1 1 0,1-1 0,0 0 0,-1 0 0,1 1 0,0-1 0,-1 0 0,1 1 0,0-1 0,0 0 0,-1 1 0,1-1 0,0 1 0,0 0 0,0-1 0,0 1 0,0 0 0,0-1 0,0 1 0,0 0 0,0 0 0,0 0 0,1 0 0,-1 1 0,1 0 0,-1 0 0,0 0 0,1 0 0,-1 0 0,0 0 0,0 0 0,0 1 0,0-1 0,0 1 0,0-1 0,0 0 0,0 1 0,-1 0 0,2 1 0,2 9 0,0 0 0,-1-1 0,3 21 0,-3 50 0,-3-63 0,0 0 0,1 0 0,1 0 0,1 0 0,1-1 0,0 1 0,9 20 0,-8-29 0,-1 1 0,0 1 0,-1-1 0,0 0 0,0 1 0,1 15 0,-4-24 0,0 0 0,0 0 0,-1-1 0,1 1 0,-1 0 0,1 0 0,-1-1 0,0 1 0,0 0 0,0-1 0,0 1 0,0 0 0,-1-1 0,1 0 0,-1 1 0,0-1 0,1 0 0,-1 0 0,0 0 0,0 0 0,-1 0 0,1 0 0,0-1 0,-1 1 0,1-1 0,-1 0 0,1 1 0,-1-1 0,1 0 0,-6 1 0,-17 5 0,19-5 0,27-3 0,-20 1 0,21 0 28,-1 1-1,0 2 1,28 5-1,17 3-1502,-39-9-5351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2:03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24575,'0'5'0,"0"6"0,0 7 0,0 5 0,0 4 0,0 2 0,0 1 0,0 0 0,0 1 0,5-6 0,1-7-8191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2:05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1 239 24575,'0'326'0,"0"-328"0,-1-23 0,1 1 0,1-1 0,2 1 0,0 0 0,1 0 0,15-45 0,-14 53 0,0 2 0,0 0 0,1 1 0,0 0 0,15-22 0,-20 33 0,1 0 0,-1 1 0,0-1 0,1 1 0,-1-1 0,1 1 0,0 0 0,-1 0 0,1 0 0,0 0 0,0 0 0,-1 0 0,1 0 0,0 0 0,0 1 0,0-1 0,3 0 0,-3 1 0,0 1 0,0-1 0,1 1 0,-1-1 0,0 1 0,0 0 0,0-1 0,0 1 0,0 0 0,0 1 0,0-1 0,0 0 0,0 0 0,-1 1 0,1-1 0,0 1 0,-1 0 0,1-1 0,1 4 0,10 13 0,-2 0 0,0 1 0,0 0 0,12 36 0,-12-28 0,27 46 0,64 84 0,-101-156 0,0 0 0,0 1 0,-1-1 0,1 1 0,0-1 0,0 0 0,0 0 0,1 1 0,-1-1 0,0 0 0,0 0 0,1 0 0,-1 0 0,0 0 0,1-1 0,-1 1 0,1 0 0,1 0 0,-2-1 0,-1-1 0,1 1 0,0 0 0,-1-1 0,1 1 0,0 0 0,-1-1 0,1 1 0,0-1 0,-1 1 0,1-1 0,-1 1 0,1-1 0,-1 1 0,1-1 0,-1 0 0,0 1 0,1-1 0,-1 0 0,0 1 0,1-1 0,-1 0 0,0 1 0,0-1 0,0 0 0,1-1 0,1-10 0,0-1 0,-1 0 0,0-15 0,-1 22 0,-4-533-1365,4 514-5461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22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191 342 24575,'-1'-14'0,"-1"1"0,0 0 0,-1-1 0,-1 1 0,-9-22 0,-7-30 0,13 28 0,3 0 0,-1-63 0,8 140 0,2 1 0,17 67 0,3 16 0,-24-121 0,0-1 0,0 1 0,-1 0 0,1 0 0,-1 0 0,0 0 0,0 0 0,0 0 0,0 0 0,0 0 0,-1-1 0,1 1 0,-1 0 0,0 0 0,0 0 0,0 0 0,0-1 0,0 1 0,-1-1 0,1 1 0,-1-1 0,1 1 0,-1-1 0,0 0 0,0 0 0,0 0 0,-1 0 0,1 0 0,0 0 0,-1-1 0,1 1 0,-1-1 0,1 1 0,-1-1 0,0 0 0,0 0 0,1 0 0,-1-1 0,0 1 0,0-1 0,0 1 0,0-1 0,-5 0 0,-16 2 0,0-1 0,-44-4 0,287-1-1365,-193 4-5461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25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4 338 24575,'-3'-308'0,"6"278"0,-3 30 0,0 1 0,0-1 0,1 0 0,-1 0 0,0 1 0,0-1 0,0 0 0,0 0 0,1 1 0,-1-1 0,0 0 0,0 0 0,0 0 0,1 1 0,-1-1 0,0 0 0,0 0 0,1 0 0,-1 0 0,0 1 0,1-1 0,-1 0 0,0 0 0,0 0 0,1 0 0,-1 0 0,0 0 0,1 0 0,-1 0 0,0 0 0,1 0 0,-1 0 0,0 0 0,1 0 0,-1 0 0,0 0 0,0-1 0,1 1 0,-1 0 0,0 0 0,0 0 0,1 0 0,-1 0 0,0-1 0,0 1 0,1 0 0,-1 0 0,0-1 0,0 1 0,0 0 0,1 0 0,-1-1 0,0 1 0,0 0 0,0-1 0,13 35 0,-2 1 0,-2 1 0,-1-1 0,4 47 0,-7-41 0,2 1 0,2-1 0,16 44 0,-24-83 0,1 3 0,0 1 0,0 0 0,0 0 0,0 0 0,-1 1 0,1 10 0,-2-16 0,0 1 0,0-1 0,-1 1 0,1-1 0,-1 1 0,1-1 0,-1 0 0,1 1 0,-1-1 0,0 0 0,1 1 0,-1-1 0,0 0 0,0 0 0,0 0 0,0 0 0,0 1 0,0-2 0,-1 1 0,1 0 0,0 0 0,0 0 0,-1 0 0,1-1 0,0 1 0,-1-1 0,1 1 0,-1-1 0,1 1 0,-1-1 0,1 0 0,-1 0 0,1 0 0,-2 0 0,-51 1 0,49-2 0,7 0 0,28-1 0,1 1-1365,0 1-5461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2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0 24575,'-5'0'0,"-6"5"0,-2 7 0,1 6 0,4 5 0,-3 8 0,1 10 0,-8 7 0,-5 0 0,0-2 0,5-10-8191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4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163 420 24575,'3'-6'0,"0"1"0,0-1 0,-1 1 0,1-1 0,-1 0 0,-1 0 0,1 0 0,-1 0 0,0 0 0,-1 0 0,1-10 0,0 1 0,1-17 0,-3 1 0,0-1 0,-2 1 0,-8-34 0,1-4 0,-2 27 0,-1 23 0,13 19 0,0-1 0,-1 1 0,1 0 0,-1 0 0,1-1 0,0 1 0,-1 0 0,1 0 0,-1 0 0,1-1 0,0 1 0,-1 0 0,1 0 0,-1 0 0,1 0 0,-1 0 0,1 0 0,-1 0 0,1 0 0,0 0 0,-1 0 0,1 0 0,-1 0 0,1 0 0,-1 0 0,1 1 0,-1-1 0,1 0 0,0 0 0,-1 0 0,1 1 0,0-1 0,-1 0 0,1 0 0,-1 1 0,0 1 0,-1 0 0,1 0 0,0 0 0,0 0 0,0 0 0,0 0 0,0 0 0,1 0 0,-1 0 0,1 0 0,-1 1 0,1-1 0,0 0 0,0 0 0,0 1 0,0 3 0,7 45 0,-4-34 0,34 156 0,-2-13 0,-25-129 0,4 21 0,-13-50 0,-1-1 0,0 0 0,0 0 0,1 1 0,-1-1 0,0 0 0,0 1 0,0-1 0,0 0 0,-1 1 0,1-1 0,0 0 0,-1 0 0,1 1 0,0-1 0,-1 0 0,0 0 0,1 0 0,-1 1 0,0-1 0,1 0 0,-1 0 0,0 0 0,0 0 0,0 0 0,0-1 0,0 1 0,0 0 0,-2 1 0,-24 6 0,-1-1 0,1-2 0,-1 0 0,0-2 0,-29-1 0,49-1 0,38 0 42,-1 1 0,32 8 0,71 6-1533,-107-15-5335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46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0 24575,'0'16'0,"0"14"0,0 8 0,-5 7 0,-2 1 0,-4 4 0,-6 2 0,-5-6 0,1-7 0,-1-10 0,-1 0 0,2-4-8191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5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24575,'5'-5'0,"6"-1"0,2 4 0,-2 9 0,3 12 0,-2 8 0,-2 10 0,-3 3 0,-3 5 0,-2-6-8191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5:4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26 437 24575,'0'0'0,"0"0"0,1 0 0,-1 1 0,0-1 0,0 0 0,0 0 0,1 0 0,-1 0 0,0 0 0,0 0 0,0 0 0,1 0 0,-1 0 0,0 0 0,0 0 0,1 0 0,-1 0 0,0 0 0,0 0 0,0 0 0,1 0 0,-1 0 0,0 0 0,0 0 0,0 0 0,1 0 0,-1-1 0,0 1 0,0 0 0,0 0 0,1 0 0,-1 0 0,0 0 0,0-1 0,0 1 0,0 0 0,0 0 0,1 0 0,-1 0 0,0-1 0,0 1 0,0 0 0,0 0 0,0 0 0,0-1 0,0 1 0,0 0 0,0 0 0,0-1 0,0 1 0,0 0 0,0 0 0,0 0 0,0-1 0,0 1 0,0 0 0,0 0 0,0 0 0,0-1 0,10 20 0,4 34 0,-2 0 0,5 71 0,-7-49 0,-11-55 0,-9-35 0,-18-50 0,24 54 0,-6-11 0,1 0 0,1-1 0,2 1 0,0-2 0,1 1 0,1 0 0,1-1 0,1-34 0,1 57 0,1 1 0,0-1 0,0 0 0,0 0 0,0 0 0,0 1 0,0-1 0,0 0 0,1 0 0,-1 1 0,0-1 0,0 0 0,0 0 0,1 1 0,-1-1 0,0 0 0,1 0 0,-1 1 0,1-1 0,-1 0 0,1 1 0,-1-1 0,1 1 0,0-1 0,-1 1 0,1-1 0,-1 1 0,1-1 0,0 1 0,0 0 0,-1-1 0,1 1 0,0 0 0,0 0 0,-1-1 0,1 1 0,0 0 0,0 0 0,-1 0 0,1 0 0,0 0 0,0 0 0,0 0 0,-1 0 0,1 0 0,0 0 0,0 1 0,0-1 0,-1 0 0,1 1 0,0-1 0,-1 0 0,1 1 0,0-1 0,-1 1 0,1-1 0,0 1 0,-1-1 0,1 1 0,0 0 0,40 38 0,-19-11 0,31 52 0,-41-59 0,1 0 0,0-1 0,2-1 0,0-1 0,1 0 0,31 27 0,-43-42 0,-1-1 0,1 1 0,0-1 0,0 0 0,0 0 0,0-1 0,0 1 0,0-1 0,0 0 0,0 0 0,1 0 0,-1-1 0,0 1 0,9-1 0,-11-1 0,1 1 0,-1-1 0,1 0 0,-1 1 0,1-1 0,-1 0 0,0-1 0,1 1 0,-1 0 0,0-1 0,0 1 0,0-1 0,0 0 0,0 1 0,-1-1 0,1 0 0,0 0 0,-1 0 0,0-1 0,1 1 0,-1 0 0,0 0 0,0-1 0,0 1 0,0-1 0,0-2 0,6-30 0,-2-1 0,-1 0 0,-2 0 0,-1 0 0,-7-60 0,2-1 0,2-213-1365,3 281-5461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8:56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29 315 24575,'1'0'0,"0"0"0,0 0 0,0 0 0,-1-1 0,1 1 0,0 0 0,0-1 0,0 1 0,-1 0 0,1-1 0,0 1 0,-1-1 0,1 1 0,0-1 0,-1 0 0,1 1 0,-1-1 0,1 1 0,-1-1 0,1 0 0,-1 0 0,0 1 0,1-1 0,-1 0 0,0 0 0,1-1 0,5-26 0,-5 19 0,34-254 0,-36 496 0,2-106 0,1-93 0,1-1 0,1 1 0,16 54 0,-15-65 0,-4-21 0,0 0 0,0 1 0,-1-1 0,1 0 0,-1 1 0,1-1 0,-1 1 0,0-1 0,0 1 0,0-1 0,-1 1 0,1-1 0,0 1 0,-1-1 0,0 1 0,1-1 0,-1 0 0,0 1 0,0-1 0,-1 0 0,1 0 0,0 0 0,-3 3 0,1-3 0,0 0 0,-1 0 0,0 0 0,1-1 0,-1 0 0,0 1 0,1-1 0,-1 0 0,0-1 0,0 1 0,0-1 0,0 0 0,-8 0 0,-40-3 0,146-4 0,12 7-1365,-78 0-5461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2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1 112 24575,'0'381'0,"-1"-477"0,3-114 0,5 176 0,-7 33 0,0 1 0,0 0 0,1 0 0,-1 0 0,0 0 0,0-1 0,0 1 0,0 0 0,0 0 0,0 0 0,0 0 0,0 0 0,1-1 0,-1 1 0,0 0 0,0 0 0,0 0 0,0 0 0,1 0 0,-1 0 0,0 0 0,0 0 0,0 0 0,0 0 0,1 0 0,-1 0 0,0-1 0,0 1 0,0 0 0,0 0 0,1 0 0,-1 1 0,0-1 0,0 0 0,0 0 0,0 0 0,1 0 0,-1 0 0,0 0 0,0 0 0,0 0 0,0 0 0,1 0 0,-1 0 0,0 0 0,0 1 0,9 17 0,69 191 0,-75-200 0,0-1 0,1 1 0,0-1 0,0 0 0,1 0 0,0 0 0,0-1 0,7 8 0,-10-14 0,-1 1 0,0-1 0,1 0 0,-1 0 0,1 0 0,0 0 0,-1 0 0,1 0 0,0 0 0,-1-1 0,1 1 0,0-1 0,0 1 0,0-1 0,-1 0 0,1 1 0,0-1 0,2 0 0,-1-1 0,-1 0 0,1 0 0,-1 1 0,1-2 0,-1 1 0,1 0 0,-1 0 0,0-1 0,0 1 0,0-1 0,0 0 0,0 0 0,0 0 0,0 0 0,-1 0 0,3-4 0,3-4 0,-1 0 0,-1-1 0,0 0 0,-1 0 0,0-1 0,0 1 0,-1-1 0,-1 1 0,2-22 0,0-115 0,-4 115 0,-2-61-1365,1 58-5461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3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24575,'5'0'0,"1"5"0,0 7 0,-1 6 0,-6 10 0,-3 5 0,-6-3 0,-2-6-8191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6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0 321 24575,'1'-8'0,"0"-1"0,1 0 0,0 1 0,0-1 0,1 1 0,0-1 0,1 1 0,4-8 0,15-42 0,-20 41 0,-1 0 0,0-33 0,-2 37 0,0 0 0,1-1 0,1 1 0,5-22 0,-7 34 0,0 1 0,0 0 0,0 0 0,-1 0 0,1-1 0,0 1 0,0 0 0,1 0 0,-1-1 0,0 1 0,0 0 0,0 0 0,0 0 0,0-1 0,0 1 0,0 0 0,0 0 0,0 0 0,0-1 0,0 1 0,1 0 0,-1 0 0,0 0 0,0 0 0,0-1 0,0 1 0,1 0 0,-1 0 0,0 0 0,0 0 0,0 0 0,1 0 0,-1 0 0,0-1 0,0 1 0,0 0 0,1 0 0,-1 0 0,0 0 0,0 0 0,0 0 0,1 0 0,-1 0 0,0 0 0,0 0 0,1 0 0,-1 0 0,0 1 0,7 11 0,0 23 0,-3 258 0,-6-164 0,2-125 0,0 1 0,0 0 0,0-1 0,-1 1 0,0-1 0,0 1 0,0-1 0,0 1 0,-1-1 0,0 0 0,0 0 0,-2 5 0,2-8 0,1 1 0,0-1 0,-1 0 0,1 1 0,-1-1 0,1 0 0,-1 0 0,0 0 0,0 0 0,1 0 0,-1-1 0,0 1 0,0-1 0,0 1 0,0-1 0,0 1 0,1-1 0,-1 0 0,0 0 0,0 0 0,0 0 0,0 0 0,0 0 0,0-1 0,0 1 0,0-1 0,0 1 0,1-1 0,-1 0 0,-2-1 0,4 2 0,0 0 0,-1 0 0,1 0 0,0 0 0,0 0 0,0 0 0,0 0 0,0 0 0,-1 0 0,1 0 0,0 0 0,0 0 0,0 0 0,0 0 0,0 0 0,0 0 0,-1 0 0,1 0 0,0 0 0,0 0 0,0 0 0,0 0 0,0 0 0,0 0 0,0 0 0,0-1 0,0 1 0,-1 0 0,1 0 0,0 0 0,0 0 0,0 0 0,0 0 0,0 0 0,0-1 0,0 1 0,0 0 0,0 0 0,0 0 0,0 0 0,0 0 0,0-1 0,0 1 0,0 0 0,0 0 0,0 0 0,0 0 0,0 0 0,0 0 0,0-1 0,0 1 0,0 0 0,0 0 0,0 0 0,0 0 0,0 0 0,0 0 0,1 0 0,-1-1 0,0 1 0,12-4 0,16-2 0,28 4-1365,-30 2-5461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24575,'0'6'0,"0"15"0,0 15 0,-5 6 0,-1 1 0,-1-2 0,2-3 0,1-7-8191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09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1 387 24575,'5'-8'0,"0"0"0,-1-1 0,0 0 0,0 0 0,-1 0 0,0 0 0,-1 0 0,0-1 0,-1 1 0,2-16 0,1-8 0,34-156 0,-32 157 0,-2 14 0,-2 46 0,-4 449 0,2-471 0,0 1 0,-1-1 0,0 1 0,-1-1 0,1 0 0,-1 1 0,0-1 0,-1 0 0,-3 8 0,1-4 0,5-10-27,0 1 1,0-1-1,0 0 0,-1 1 0,1-1 1,0 0-1,0 0 0,0 1 0,0-1 1,0 0-1,0 1 0,0-1 0,0 0 0,1 1 1,-1-1-1,0 0 0,0 0 0,0 1 1,0-1-1,0 0 0,0 1 0,1-1 1,-1 0-1,0 0 0,0 0 0,0 1 0,1-1 1,-1 0-1,0 0 0,0 1 0,0-1 1,1 0-1,-1 0 0,0 0 0,1 0 1,-1 0-1,0 0 0,0 1 0,1-1 0,-1 0 1,0 0-1,1 0 0,-1 0 0,0 0 1,1 0-1,-1 0 0,0 0 0,0 0 0,1 0 1,-1-1-1,12 2-6799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15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14 251 24575,'1'0'0,"0"-1"0,1 1 0,-1-1 0,0 0 0,0 1 0,1-1 0,-1 0 0,0 0 0,0 0 0,0 0 0,0 0 0,0 0 0,0 0 0,-1 0 0,1 0 0,0 0 0,0-1 0,-1 1 0,2-2 0,14-33 0,-11 23 0,4-7 0,-2 0 0,8-32 0,12-30 0,-27 81 0,0 1 0,0 0 0,0-1 0,0 1 0,0 0 0,0-1 0,0 1 0,0 0 0,0 0 0,1-1 0,-1 1 0,0 0 0,0-1 0,0 1 0,1 0 0,-1 0 0,0-1 0,0 1 0,0 0 0,1 0 0,-1 0 0,0 0 0,0-1 0,1 1 0,-1 0 0,0 0 0,1 0 0,-1 0 0,0 0 0,0 0 0,1-1 0,-1 1 0,0 0 0,1 0 0,-1 0 0,0 0 0,1 0 0,-1 0 0,0 1 0,1-1 0,-1 0 0,1 0 0,7 15 0,3 27 0,-11-40 0,8 42 0,-2 0 0,-2 1 0,-3-1 0,-3 49 0,2-89 0,-1-1 0,0 1 0,0-1 0,0 1 0,0-1 0,0 1 0,-1-1 0,1 0 0,-1 0 0,0 0 0,0 0 0,0 0 0,0 0 0,-1 0 0,1-1 0,-1 1 0,0-1 0,0 0 0,1 0 0,-1 0 0,-1 0 0,1 0 0,-5 2 0,-7 1 0,0 0 0,0 0 0,0-2 0,-17 3 0,17-4 0,59-4 0,51 3 0,-16 0 0,-50-1-1365,-3 0-5461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09:17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4 116 24575,'0'264'0,"-2"-315"0,0 15 0,4-48 0,-1 76 0,0 0 0,0 0 0,1 0 0,-1 1 0,2-1 0,-1 0 0,1 1 0,0 0 0,1-1 0,0 1 0,8-11 0,-11 16 0,1-1 0,0 1 0,-1 0 0,1 0 0,0 1 0,0-1 0,0 0 0,0 0 0,1 1 0,-1 0 0,0-1 0,1 1 0,-1 0 0,1 0 0,-1 0 0,1 0 0,0 1 0,-1-1 0,1 1 0,-1 0 0,1-1 0,0 1 0,0 0 0,-1 1 0,1-1 0,0 0 0,-1 1 0,1-1 0,-1 1 0,1 0 0,-1 0 0,4 2 0,-1 0 0,1 1 0,-1 0 0,0 0 0,-1 1 0,1-1 0,-1 1 0,0 0 0,0 1 0,0-1 0,-1 0 0,1 1 0,1 6 0,31 82 0,-29-72 0,0 0 0,2-1 0,0 0 0,1 0 0,2-1 0,0-1 0,15 20 0,-27-38 0,1 0 0,0-1 0,-1 1 0,1 0 0,0 0 0,-1 0 0,1-1 0,0 1 0,0 0 0,0-1 0,0 1 0,0-1 0,0 1 0,0-1 0,0 1 0,0-1 0,0 0 0,0 1 0,0-1 0,0 0 0,0 0 0,0 0 0,0 0 0,0 0 0,0 0 0,2 0 0,-2-1 0,0 0 0,1 0 0,-1 0 0,0 0 0,0 0 0,0 0 0,0 0 0,-1 0 0,1-1 0,0 1 0,0 0 0,-1-1 0,1 1 0,-1 0 0,1-1 0,0-1 0,2-10 0,-1 0 0,0 0 0,-1-15 0,0 26 0,-2-216 61,-1 114-1487,2 73-5400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47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128 220 24575,'0'-33'0,"1"3"0,-1 0 0,-2 0 0,-9-50 0,3 63 0,2 32 0,2 35 0,4 83 0,-2 42 0,3-173 0,-2 1 0,1-1 0,0 0 0,0 1 0,-1-1 0,1 0 0,-1 0 0,0 1 0,0-1 0,0 0 0,0 0 0,0 0 0,0 0 0,0 0 0,-1 0 0,1 0 0,-1 0 0,0-1 0,1 1 0,-1-1 0,-2 3 0,-1-2 0,1-1 0,-1 1 0,1-1 0,-1 1 0,0-2 0,1 1 0,-10 0 0,-12 3 0,83-8-1365,-31 3-5461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2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 24575,'0'5'0,"-5"6"0,-6 7 0,-7 4 0,0 5 0,-2-3 0,-3 4 0,3 3 0,0 1 0,-2 5 0,-2 0 0,3-4-8191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4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231 358 24575,'0'-357'0,"-2"495"0,5 167 0,-1-290 0,-2-12 0,1 0 0,-1 0 0,0 0 0,0 0 0,0 0 0,0 0 0,-1 0 0,1 0 0,-1 3 0,0-4 0,0-1 0,0 0 0,0 1 0,0-1 0,-1 0 0,1 0 0,0 0 0,0 0 0,-1 0 0,1 0 0,0 0 0,-1 0 0,1 0 0,-1-1 0,1 1 0,-1-1 0,0 1 0,1-1 0,-1 1 0,-2-1 0,-197 24 0,491-26-1365,-264 2-5461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5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24575,'5'0'0,"1"10"0,6 8 0,-1 11 0,-1 6 0,-3 1 0,-2 0 0,-2-1 0,-2-2 0,-1-1 0,0-1 0,0-1 0,-1-6-8191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0:47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0 156 24575,'2'-1'0,"0"0"0,0 0 0,0 0 0,0 0 0,-1-1 0,1 1 0,0-1 0,-1 1 0,1-1 0,-1 0 0,0 0 0,1 1 0,0-3 0,3-3 0,3-4 0,-1-1 0,0 0 0,-1-1 0,0 1 0,-1-1 0,0-1 0,5-26 0,1 92 0,3 59 0,7 101 0,-21-209 0,1 1 0,-1-1 0,0 0 0,0 1 0,0-1 0,0 1 0,0-1 0,-1 0 0,1 1 0,-1-1 0,0 0 0,0 1 0,-1-1 0,1 0 0,-1 0 0,1 0 0,-1 0 0,-4 5 0,4-6 0,-1 0 0,0-1 0,1 1 0,-1 0 0,0-1 0,0 0 0,0 1 0,0-1 0,0-1 0,0 1 0,0 0 0,0-1 0,-1 1 0,1-1 0,0 0 0,0 0 0,0 0 0,-1-1 0,-3 0 0,95-8 0,-13 8-1365,-41 1-5461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05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24575,'5'0'0,"7"0"0,6 0 0,4 0 0,5 0 0,2 0 0,1 0 0,0 0 0,1 0 0,-1 0 0,0 0 0,0 0 0,-1 0 0,-4 0-8191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0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24575,'188'0'0,"-235"0"-455,0 2 0,-75 14 0,95-11-6371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23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37 270 24575,'1'0'0,"0"-1"0,0 1 0,0 0 0,0-1 0,0 1 0,-1-1 0,1 0 0,0 1 0,0-1 0,-1 1 0,1-1 0,0 0 0,-1 0 0,1 0 0,-1 1 0,1-1 0,-1 0 0,1 0 0,-1 0 0,1 0 0,-1 0 0,0 0 0,0 0 0,1-1 0,5-28 0,-5 26 0,2-28 0,0-54 0,-1 8 0,3 57 0,1 29 0,4 35 0,-2 49 0,-4 0 0,-10 123 0,6-213 0,0 1 0,0-1 0,0 0 0,-1 1 0,1-1 0,-1 0 0,0 0 0,0 1 0,0-1 0,0 0 0,0 0 0,0 0 0,0 0 0,0 0 0,-1 0 0,1-1 0,-1 1 0,0 0 0,1-1 0,-1 1 0,-4 1 0,1-1 0,0 0 0,0 0 0,0-1 0,0 0 0,0 0 0,0 0 0,-7 0 0,-10 1 0,70-7-11,0 3-1,50 3 0,-27 0-1318,-40-1-5496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24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0 24575,'0'5'0,"0"6"0,0 7 0,0 5 0,0 3 0,0 3 0,0 1 0,0 1 0,0-1 0,0 10 0,0 8 0,-5 6 0,-6-1 0,-2-10-8191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25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0 219 24575,'2'-1'0,"-1"1"0,1-1 0,-1 1 0,1-1 0,-1 1 0,0-1 0,1 0 0,-1 0 0,0 0 0,1 0 0,-1 0 0,0 0 0,0 0 0,0 0 0,0 0 0,0 0 0,0 0 0,0-1 0,-1 1 0,1 0 0,1-3 0,12-32 0,0-34 0,3-11 0,-17 81 0,0 0 0,0-1 0,0 1 0,0 0 0,0 0 0,0-1 0,0 1 0,0 0 0,0 0 0,0-1 0,0 1 0,0 0 0,0-1 0,0 1 0,0 0 0,0 0 0,0-1 0,0 1 0,1 0 0,-1 0 0,0 0 0,0-1 0,0 1 0,0 0 0,0 0 0,1-1 0,-1 1 0,0 0 0,0 0 0,0 0 0,1 0 0,-1-1 0,0 1 0,0 0 0,1 0 0,-1 0 0,0 0 0,0 0 0,1 0 0,-1 0 0,0 0 0,0 0 0,1 0 0,-1 0 0,0 0 0,0 0 0,1 0 0,-1 0 0,0 0 0,0 0 0,1 0 0,-1 0 0,5 18 0,-1 30 0,-3-13 0,-3 288 0,1-320 0,1 0 0,-1 0 0,0 0 0,0 0 0,0 0 0,0 0 0,-1 0 0,1 0 0,-1-1 0,0 1 0,0 0 0,0-1 0,0 0 0,0 1 0,0-1 0,0 0 0,-1 0 0,1 0 0,-1-1 0,0 1 0,1 0 0,-1-1 0,0 0 0,0 0 0,0 0 0,0 0 0,-4 1 0,108-6-1365,-62 3-5461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27.8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0 450 24575,'8'-10'0,"-1"0"0,0 0 0,-1-1 0,0 0 0,-1 0 0,6-15 0,1-3 0,100-244 0,-109 264 0,16-36 0,-19 44 0,0 1 0,0 0 0,1-1 0,-1 1 0,0 0 0,0 0 0,0-1 0,1 1 0,-1 0 0,0 0 0,1 0 0,-1-1 0,0 1 0,0 0 0,1 0 0,-1 0 0,0 0 0,1 0 0,-1 0 0,0-1 0,1 1 0,-1 0 0,0 0 0,1 0 0,-1 0 0,0 0 0,1 0 0,-1 0 0,0 0 0,1 1 0,-1-1 0,0 0 0,0 0 0,1 0 0,-1 0 0,0 0 0,1 1 0,11 23 0,1 24 0,-2 0 0,-2 1 0,3 78 0,-11 155 0,-2-201 0,1-76 0,0 0 0,0 1 0,-1-1 0,0 0 0,0 1 0,0-1 0,0 0 0,-3 5 0,3-8 0,1-1 0,-1 1 0,-1-1 0,1 0 0,0 0 0,0 1 0,0-1 0,-1 0 0,1 0 0,-1 0 0,1 0 0,0-1 0,-1 1 0,0 0 0,1 0 0,-1-1 0,1 1 0,-1-1 0,0 0 0,1 1 0,-1-1 0,0 0 0,0 0 0,1 0 0,-1 0 0,0 0 0,1-1 0,-4 0 0,-77-17-1365,42 7-5461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49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0 24575,'0'5'0,"-5"2"0,-2 4 0,-4 6 0,-6 0 0,0 2 0,-2 3 0,-3-2 0,-3 5 0,4 4 0,-1 2 0,4 1 0,4-5-8191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28.3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0 24575,'0'5'0,"0"7"0,0 15 0,0 15 0,0 8 0,0 7 0,-5-2 0,-1 0 0,-6-5 0,-4-10 0,-5-12 0,-5-12 0,-1-7 0,2-6-8191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29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0 352 24575,'4'5'0,"0"1"0,-1-1 0,0 0 0,0 1 0,0 0 0,-1 0 0,0 0 0,0 0 0,1 8 0,7 18 0,12 20 0,-11-30 0,-2 0 0,-1 0 0,0 1 0,7 46 0,-14-68 0,-1 1 0,0-1 0,1 0 0,-1 1 0,0-1 0,0 1 0,0-1 0,0 0 0,0 1 0,0-1 0,0 1 0,0-1 0,-1 0 0,1 1 0,-1-1 0,1 1 0,-1-1 0,1 0 0,-1 0 0,0 1 0,1-1 0,-1 0 0,0 0 0,0 0 0,0 0 0,0 0 0,0 0 0,0 0 0,0 0 0,-2 1 0,1-2 0,0 0 0,0-1 0,1 1 0,-1 0 0,0-1 0,1 1 0,-1-1 0,1 0 0,-1 0 0,1 1 0,-1-1 0,1 0 0,-1 0 0,1 0 0,0-1 0,-1 1 0,1 0 0,0 0 0,0-1 0,0 1 0,0 0 0,0-1 0,0 1 0,1-1 0,-2-2 0,-5-11 0,2 1 0,-1-1 0,2 0 0,0 0 0,0 0 0,2-1 0,-2-16 0,2-8 0,4-64 0,-1 95 0,0-1 0,0 1 0,1 0 0,0-1 0,1 1 0,7-17 0,-9 25 0,0-1 0,0 1 0,-1-1 0,1 1 0,0 0 0,1-1 0,-1 1 0,0 0 0,0 0 0,0 0 0,1 0 0,-1 0 0,1 0 0,-1 0 0,1 0 0,-1 0 0,1 1 0,2-2 0,-2 2 0,0 0 0,1 1 0,-1-1 0,0 0 0,0 1 0,0-1 0,0 1 0,0 0 0,0-1 0,0 1 0,0 0 0,0 0 0,0 0 0,0 1 0,-1-1 0,1 0 0,0 1 0,2 2 0,16 17 0,-1 1 0,20 29 0,-26-32 0,1-1 0,1 0 0,1-1 0,0 0 0,19 14 0,-32-29 0,0 0 0,0 1 0,0-2 0,1 1 0,-1 0 0,0-1 0,1 1 0,0-1 0,-1 0 0,1 0 0,7 0 0,-9-1 0,0 0 0,-1 0 0,1-1 0,0 1 0,0-1 0,0 1 0,0-1 0,-1 0 0,1 0 0,0 0 0,0 0 0,-1 0 0,1 0 0,-1 0 0,1 0 0,-1-1 0,0 1 0,1-1 0,-1 1 0,0-1 0,0 1 0,0-1 0,0 0 0,0 1 0,0-4 0,6-10 0,-2-1 0,0 0 0,-1 0 0,-1 0 0,0 0 0,0-24 0,-3-109 0,-1 97 0,-2-70-1365,1 72-5461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31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24575,'0'522'0,"0"-908"-1365,0 333-5461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31.6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 24575,'5'5'0,"2"6"0,-6 2 0,-3 3 0,-5 5 0,-8 12 0,-5 7 0,0 1 0,4-2 0,-1-7 0,3-9-8191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32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24575,'0'527'0,"0"-677"-1365,0 94-5461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00:12:35.0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184 284 24575,'-25'-30'0,"1"-2"0,2 0 0,-32-59 0,-5-8 0,82 153 0,26 93 0,-28-93-1365,-9-37-5461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21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24575,'360'0'0,"-346"1"0,-1 0 0,0 2 0,0 0 0,0 0 0,0 1 0,22 10 0,-20-7 0,0-1 0,1-1 0,0-1 0,18 3 0,67 3 0,-54-7 0,-1 2 0,1 2 0,80 23 0,-99-21 0,1-1 0,1-2 0,-1-1 0,33 2 0,119-5 0,-102-3 0,-46-2-1,-1-1 0,0-1 0,0-1 0,-1-2 0,38-15 0,20-4-1358,-58 19-5467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22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24575,'196'-1'0,"219"3"0,-238 13 0,38 0 0,-170-13 0,58 11 0,-58-6 0,57 1 0,-100-8-8,47 0-444,0 2-1,79 13 1,-103-10-6374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26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134 326 24575,'0'-326'0,"0"377"0,3 0 0,1 0 0,19 84 0,-15-106 0,-3-12 0,0 1 0,-2 0 0,0 0 0,0 0 0,-1 25 0,-3-41 0,1 1 0,0-1 0,-1 0 0,0 1 0,1-1 0,-1 0 0,0 0 0,0 0 0,0 1 0,0-1 0,-1 0 0,1 0 0,-1-1 0,1 1 0,-1 0 0,1 0 0,-1-1 0,0 1 0,-3 1 0,0 0 0,-1 0 0,1 0 0,-1-1 0,1 0 0,-1 0 0,0-1 0,-10 2 0,-5-1 0,0-1 0,0 0 0,-27-4 0,239-3 0,-143 6-1365,-5 0-5461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30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24575,'3'69'0,"4"-1"0,14 68 0,-9-74 0,-3 1 0,1 99 0,3-269 0,-4 44 0,25-185 0,-34 250 0,18 46 0,31 60 0,-42-97 0,1 0 0,0 0 0,1-1 0,0 0 0,0-1 0,1 0 0,1 0 0,-1-1 0,15 8 0,-22-14 0,0 0 0,0-1 0,1 1 0,-1-1 0,0 1 0,1-1 0,0 0 0,-1 0 0,1-1 0,-1 1 0,1-1 0,0 0 0,-1 0 0,1 0 0,0 0 0,0-1 0,-1 1 0,1-1 0,-1 0 0,1 0 0,-1 0 0,1-1 0,-1 1 0,0-1 0,1 0 0,-1 0 0,0 0 0,0 0 0,0-1 0,-1 1 0,1-1 0,-1 0 0,1 1 0,-1-1 0,0 0 0,3-6 0,2-2 7,-1-1-1,-1 0 1,0 0-1,-1 0 1,0-1-1,-1 0 0,0 1 1,-1-1-1,0-15 1,0-20-220,-5-55-1,0 47-789,2 30-5823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1:51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24 24575,'0'365'0,"-1"-464"0,3-127 0,-2 218 0,1 1 0,0 0 0,1 0 0,0 1 0,3-10 0,-5 15 0,1 0 0,-1 1 0,0-1 0,1 0 0,-1 1 0,0-1 0,1 1 0,-1-1 0,0 1 0,1-1 0,-1 0 0,1 1 0,-1 0 0,1-1 0,-1 1 0,1-1 0,0 1 0,-1 0 0,1-1 0,-1 1 0,1 0 0,0-1 0,-1 1 0,2 0 0,-1 0 0,0 1 0,0 0 0,0-1 0,0 1 0,0 0 0,0-1 0,0 1 0,0 0 0,0 0 0,0 0 0,0 0 0,0 0 0,-1 0 0,1 0 0,-1 0 0,1 0 0,0 0 0,-1 0 0,1 3 0,43 95 0,-23-49 0,1 0 0,3-2 0,49 71 0,-59-98 0,1-2 0,1 0 0,0-1 0,31 23 0,-43-37 0,1 0 0,-1-1 0,1 0 0,0 0 0,0 0 0,0-1 0,0 1 0,0-2 0,0 1 0,8 1 0,-10-3 0,-1 0 0,1 0 0,0-1 0,-1 1 0,1-1 0,-1 1 0,1-1 0,-1 0 0,1-1 0,-1 1 0,0 0 0,1-1 0,-1 0 0,0 0 0,0 0 0,0 0 0,-1 0 0,1-1 0,3-3 0,-2 0 0,0 1 0,0-1 0,-1 0 0,0 0 0,-1 0 0,1 0 0,-1-1 0,0 1 0,-1-1 0,1 1 0,-1-1 0,-1 0 0,1 1 0,-1-1 0,0 0 0,-1 1 0,0-1 0,0 0 0,-2-6 0,-1-7 0,-1 1 0,-1-1 0,-1 1 0,0 0 0,-12-18 0,-51-87-1365,56 105-5461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30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24575,'0'5'0,"0"12"0,0 13 0,0 17 0,0 11 0,0 10 0,-5 4 0,-7-5 0,-6 1 0,-5-11 0,0-15-8191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32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16 303 24575,'0'-24'0,"-1"-10"0,1 0 0,2 1 0,1-1 0,1 0 0,17-58 0,-21 91 0,0 0 0,0 0 0,0 1 0,1-1 0,-1 0 0,0 0 0,0 0 0,1 0 0,-1 0 0,1 1 0,-1-1 0,1 0 0,-1 0 0,1 1 0,-1-1 0,1 0 0,0 1 0,-1-1 0,1 1 0,0-1 0,0 1 0,-1-1 0,2 0 0,7 16 0,-1 36 0,5 66 0,3 83 0,-16-196 0,1 1 0,-1-1 0,0 1 0,-1 0 0,1-1 0,-1 1 0,0-1 0,0 0 0,0 1 0,-1-1 0,1 0 0,-1 1 0,0-1 0,0 0 0,-1-1 0,1 1 0,-1 0 0,0-1 0,0 1 0,0-1 0,0 0 0,-1 0 0,1 0 0,-1 0 0,0-1 0,0 1 0,0-1 0,0 0 0,0 0 0,0-1 0,-9 3 0,12-4 0,0 0 0,-1 1 0,1-1 0,0 0 0,-1 1 0,1-1 0,0 1 0,-1 0 0,1-1 0,0 1 0,0 0 0,0 0 0,0 0 0,0 0 0,0 0 0,-1 1 0,18 4 0,53-7 0,-57 1 0,51-1-1365,-35 1-5461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33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24575,'0'11'0,"0"17"0,0 11 0,0 7 0,-5 7 0,-2 0 0,1-10-8191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1:35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0 176 24575,'0'427'0,"0"-833"0,0 399 0,1 0 0,-1 0 0,1 0 0,1 0 0,-1 0 0,1 0 0,0 0 0,1 0 0,0 1 0,0-1 0,5-7 0,-7 12 0,0 0 0,1 1 0,-1-1 0,1 0 0,0 1 0,-1-1 0,1 1 0,0 0 0,0-1 0,0 1 0,0 0 0,0 0 0,0 0 0,0 1 0,0-1 0,0 0 0,1 1 0,-1 0 0,0-1 0,0 1 0,0 0 0,1 0 0,-1 0 0,0 0 0,0 1 0,1-1 0,-1 0 0,0 1 0,0 0 0,0-1 0,0 1 0,0 0 0,0 0 0,0 0 0,0 1 0,0-1 0,0 0 0,0 1 0,1 2 0,4 1 0,0 1 0,-1 0 0,0 0 0,0 1 0,-1 0 0,1 0 0,-2 0 0,6 12 0,29 70 0,-8-15 0,-13-36 0,-11-21 0,1 0 0,1-1 0,0 0 0,1 0 0,1-1 0,24 27 0,-35-41 0,1 0 0,0-1 0,0 1 0,-1 0 0,1-1 0,0 1 0,0 0 0,0-1 0,-1 1 0,1-1 0,0 0 0,0 1 0,0-1 0,0 0 0,0 1 0,0-1 0,0 0 0,0 0 0,0 0 0,0 0 0,0 0 0,0 0 0,0 0 0,0 0 0,0 0 0,0 0 0,0-1 0,0 1 0,2-1 0,-2-1 0,1 1 0,-1-1 0,1 0 0,-1 0 0,0 1 0,0-1 0,0 0 0,0 0 0,0 0 0,0 0 0,0 0 0,-1 0 0,1-3 0,2-12 0,0 0 0,-1-31 0,-2 42 0,-1-259-32,0 167-1301,0 60-5493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03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24575,'360'0'0,"-346"1"0,-1 0 0,0 2 0,0 0 0,0 0 0,0 1 0,22 10 0,-20-7 0,0-1 0,1-1 0,0-1 0,18 3 0,67 3 0,-54-7 0,-1 2 0,1 2 0,80 23 0,-99-21 0,1-1 0,1-2 0,-1-1 0,33 2 0,119-5 0,-102-3 0,-46-2-1,-1-1 0,0-1 0,0-1 0,-1-2 0,38-15 0,20-4-1358,-58 19-5467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03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24575,'196'-1'0,"219"3"0,-238 13 0,38 0 0,-170-13 0,58 11 0,-58-6 0,57 1 0,-100-8-8,47 0-444,0 2-1,79 13 1,-103-10-6374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15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24575,'0'-1'0,"1"0"0,-1 0 0,1-1 0,-1 1 0,1 0 0,0 0 0,0 0 0,-1 0 0,1 0 0,0 0 0,0 0 0,0 0 0,0 0 0,0 1 0,0-1 0,0 0 0,1 1 0,-1-1 0,0 1 0,0-1 0,0 1 0,1-1 0,-1 1 0,0 0 0,1 0 0,1-1 0,43-4 0,-39 4 0,461-5 0,-254 9 0,-196-2 0,0-1 0,0-1 0,0 0 0,-1-2 0,1 0 0,-1-1 0,1 0 0,20-10 0,-21 8-227,-1 0-1,1 2 1,-1 0-1,1 0 1,33-1-1,-14 3-6598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16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24575,'1075'0'0,"-1044"1"0,0 2 0,32 7 0,45 5 0,132-14-1365,-192-1-5461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53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19 329 24575,'1'0'0,"1"-1"0,0 1 0,-1-1 0,1 0 0,-1 0 0,1 1 0,-1-1 0,1 0 0,-1 0 0,1 0 0,-1 0 0,0-1 0,0 1 0,0 0 0,0-1 0,1 1 0,-2 0 0,1-1 0,0 1 0,0-1 0,0 1 0,0-3 0,16-44 0,-14 37 0,45-174 0,-37 133 0,-8 47 0,-1 11 0,1 32 0,-1 54 0,-1 32 0,-4 120 0,3-240 0,0 1 0,0 0 0,-1-1 0,0 1 0,1-1 0,-2 1 0,1-1 0,0 1 0,-1-1 0,0 0 0,0 1 0,0-1 0,0 0 0,-1-1 0,0 1 0,-5 6 0,4-7 0,0-1 0,0 0 0,0 1 0,-1-1 0,1-1 0,0 1 0,-1-1 0,1 0 0,-1 0 0,0 0 0,1 0 0,-1-1 0,0 0 0,1 0 0,-1 0 0,-4-1 0,-15-3 0,41 1 0,40-1 0,-13 4-1365,-3-1-5461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5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1 344 24575,'0'9'0,"-1"38"0,2 0 0,2 1 0,17 85 0,14 14 0,-30-227 0,-5-26 0,1-108 0,0 203 0,1 1 0,1-1 0,0 1 0,0-1 0,7-16 0,-9 25 0,1 1 0,-1 0 0,1-1 0,0 1 0,0 0 0,-1 0 0,1 0 0,0-1 0,0 1 0,0 0 0,0 0 0,0 0 0,0 0 0,0 1 0,1-1 0,-1 0 0,0 0 0,0 1 0,1-1 0,1 0 0,-1 1 0,0 0 0,-1 1 0,1-1 0,0 1 0,0-1 0,-1 1 0,1-1 0,0 1 0,0 0 0,-1 0 0,1 0 0,-1 0 0,1 0 0,-1 0 0,0 0 0,1 1 0,-1-1 0,0 0 0,0 1 0,2 3 0,17 22 0,-2 1 0,-1 1 0,22 52 0,-22-43 0,44 69 0,-47-86 0,46 60 0,-55-76 0,0 0 0,0 0 0,0 0 0,0-1 0,1 0 0,0 0 0,0 0 0,0-1 0,0 1 0,0-2 0,12 5 0,-14-7 0,0 1 0,0-1 0,0 0 0,1 0 0,-1 0 0,0-1 0,0 0 0,0 1 0,0-1 0,0-1 0,0 1 0,0-1 0,-1 1 0,1-1 0,0 0 0,-1 0 0,1-1 0,-1 1 0,0-1 0,0 0 0,0 0 0,0 0 0,0 0 0,-1 0 0,1 0 0,2-6 0,3-3 0,-1 0 0,-1 0 0,0-1 0,-1 0 0,0 0 0,5-22 0,0-34 0,-3-1 0,-3 1 0,-8-120 0,1 96 0,2 31-1365,0 14-5461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19:5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893 0 24575,'-721'0'0,"691"2"-213,-60 10 0,70-9-726,-11 3-5887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56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24575,'0'5'0,"0"16"0,0 10 0,0 5 0,0 1 0,0-2 0,0-5-8191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58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23 390 24575,'0'-389'0,"2"536"0,-4 175 0,1-317 0,0 0 0,0 1 0,0-1 0,0 0 0,-1 0 0,0 0 0,-4 8 0,-2 3 0,9-15 0,-1-1 0,0 1 0,0-1 0,0 1 0,1-1 0,-1 1 0,0-1 0,0 1 0,1-1 0,-1 1 0,0-1 0,1 0 0,-1 1 0,1-1 0,-1 0 0,1 1 0,-1-1 0,0 0 0,1 1 0,-1-1 0,1 0 0,-1 0 0,1 0 0,-1 1 0,1-1 0,-1 0 0,1 0 0,0 0 0,-1 0 0,1 0 0,-1 0 0,1 0 0,-1 0 0,1 0 0,-1 0 0,1-1 0,-1 1 0,2 0 0,30-1 0,-27 0 0,32-1-1365,1 0-5461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2:59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0 24575,'0'10'0,"0"13"0,-5 13 0,-7 14 0,-5 5 0,-6 2 0,-4-8 0,3-2 0,-4 0 0,2-8-8191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3:01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274 160 24575,'0'-159'0,"2"322"0,-5 194 0,3-353 0,0 0 0,0-1 0,-1 1 0,1 0 0,-1 0 0,0 0 0,0 0 0,-1-1 0,1 1 0,-1 0 0,1-1 0,-1 0 0,0 1 0,-1-1 0,1 0 0,0 0 0,-1 0 0,-4 3 0,3-3 0,0 0 0,-1-1 0,0 0 0,0 0 0,0 0 0,0 0 0,0-1 0,0 0 0,0 0 0,0 0 0,0-1 0,-1 0 0,-6 0 0,-153-11 0,194 12 0,47-2 0,-13-1 0,31 2-1365,-52 0-5461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3:10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112 528 24575,'0'-470'0,"-5"422"0,5 48 0,0 0 0,0-1 0,0 1 0,0-1 0,-1 1 0,1-1 0,0 1 0,0-1 0,0 1 0,-1 0 0,1-1 0,0 1 0,0-1 0,-1 1 0,1 0 0,0-1 0,-1 1 0,1 0 0,0 0 0,-1-1 0,1 1 0,-1 0 0,1 0 0,0-1 0,-1 1 0,1 0 0,-1 0 0,1 0 0,-1 0 0,0 0 0,-1 1 0,1 0 0,0-1 0,0 1 0,0 0 0,0 0 0,0 0 0,0 0 0,0 0 0,0 0 0,1 0 0,-1 1 0,0-1 0,1 0 0,-1 0 0,0 2 0,-8 17 0,0 1 0,1 0 0,2 1 0,0-1 0,1 1 0,-3 32 0,1 138 0,5-52 0,2-137 0,-1 1 0,1-1 0,-1 1 0,0-1 0,0 1 0,-1-1 0,1 0 0,0 1 0,-4 4 0,-3 7 0,8-15 0,0 0 0,0 1 0,0-1 0,0 1 0,1-1 0,-1 0 0,0 1 0,0-1 0,0 0 0,1 1 0,-1-1 0,0 0 0,0 1 0,1-1 0,-1 0 0,0 0 0,0 1 0,1-1 0,-1 0 0,0 0 0,1 1 0,-1-1 0,1 0 0,-1 0 0,0 0 0,1 0 0,-1 0 0,0 0 0,1 0 0,-1 1 0,1-1 0,-1 0 0,0 0 0,1 0 0,-1-1 0,1 1 0,-1 0 0,0 0 0,1 0 0,23 0 0,-21 0 0,180-6-1365,-153 5-5461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3:13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47 236 24575,'2'72'0,"0"-40"0,-2 0 0,-1 0 0,-7 49 0,3-66 0,1-13 0,-3-26 0,0-42 0,6 29 0,0-11 0,-3-1 0,-9-50 0,75 209 0,-49-86 0,2 5 0,1-1 0,30 40 0,-42-62 0,1-1 0,-1 0 0,1 1 0,0-2 0,0 1 0,1 0 0,0-1 0,-1 0 0,1-1 0,1 1 0,-1-1 0,0 0 0,1-1 0,0 1 0,-1-1 0,1-1 0,11 2 0,-15-3 0,0 0 0,0 0 0,0-1 0,0 0 0,-1 1 0,1-1 0,0 0 0,0 0 0,-1 0 0,1-1 0,-1 1 0,1-1 0,-1 1 0,0-1 0,1 0 0,-1 0 0,0 0 0,0 0 0,0 0 0,-1-1 0,1 1 0,0-1 0,-1 1 0,0-1 0,1 1 0,-1-1 0,0 0 0,-1 1 0,1-1 0,1-4 0,2-11 0,-1 0 0,-1 0 0,1-30 0,-2 39 0,-3-223-90,-1 156-1185,3 46-5551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3:14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24575,'-5'5'0,"-2"7"0,-4 1 0,-1 3 0,2-1-8191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3:19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139 335 24575,'15'-176'0,"0"17"0,-16 538 0,1-368 0,0 0 0,-1 0 0,0 0 0,-1 0 0,0 0 0,-1 0 0,-7 19 0,8-26 0,-1 1 0,1-1 0,-1 0 0,0 0 0,0 0 0,0-1 0,0 1 0,-1-1 0,1 0 0,-1 0 0,0 0 0,0 0 0,0-1 0,0 1 0,0-1 0,-1 0 0,1 0 0,-1-1 0,0 1 0,-7 0 0,-22 3 0,33-5 0,-1 1 0,0-1 0,1 0 0,-1 0 0,0 0 0,1 0 0,-1 0 0,1 0 0,-1 0 0,0 0 0,1-1 0,-1 1 0,0-1 0,1 1 0,-1-1 0,1 0 0,-2-1 0,3 2 0,0-1 0,0 0 0,0 1 0,1-1 0,-1 0 0,0 1 0,1-1 0,-1 0 0,0 1 0,1-1 0,-1 0 0,1 1 0,-1-1 0,1 1 0,-1-1 0,1 1 0,-1-1 0,1 1 0,-1 0 0,1-1 0,0 1 0,-1 0 0,1-1 0,0 1 0,-1 0 0,1 0 0,1-1 0,24-9 0,-24 9 0,29-10-1365,2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3:21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 24575,'-5'0'0,"-7"5"0,-6 11 0,-5 4 0,2 3 0,-2-3 0,5-4-8191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43:22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24575,'10'13'0,"-1"1"0,0-1 0,-1 1 0,-1 1 0,-1-1 0,0 1 0,0 1 0,-2-1 0,4 18 0,-2 3 0,-6-27 0,1-1 0,1 0 0,0 0 0,0 0 0,0 1 0,1-2 0,0 1 0,4 7 0,-7-14 0,1-1 0,-1 0 0,0 0 0,0 0 0,0 0 0,0 0 0,1 1 0,-1-1 0,0 0 0,0 0 0,0 0 0,1 0 0,-1 0 0,0 0 0,0 0 0,1 0 0,-1 0 0,0 0 0,0 0 0,0 0 0,1 0 0,-1 0 0,0 0 0,0 0 0,0 0 0,1 0 0,-1 0 0,0 0 0,0 0 0,1 0 0,-1-1 0,0 1 0,0 0 0,0 0 0,0 0 0,1 0 0,-1 0 0,0-1 0,0 1 0,0 0 0,0 0 0,0 0 0,1 0 0,-1-1 0,0 1 0,0 0 0,0 0 0,0 0 0,0-1 0,0 1 0,0 0 0,0 0 0,0-1 0,0 1 0,0 0 0,0 0 0,0 0 0,0-1 0,0 1 0,0 0 0,0-1 0,4-16 0,-2-8 0,-2-46 0,-1 52 0,0-1 0,2 1 0,5-34 0,-6 53 0,0-1 0,0 1 0,0 0 0,0 0 0,0-1 0,0 1 0,0 0 0,0-1 0,0 1 0,0 0 0,1 0 0,-1-1 0,0 1 0,0 0 0,0 0 0,0-1 0,1 1 0,-1 0 0,0 0 0,0-1 0,1 1 0,-1 0 0,0 0 0,0 0 0,1 0 0,-1 0 0,0-1 0,0 1 0,1 0 0,-1 0 0,0 0 0,1 0 0,-1 0 0,0 0 0,1 0 0,-1 0 0,0 0 0,0 0 0,1 0 0,-1 0 0,0 0 0,1 0 0,-1 0 0,0 0 0,1 1 0,-1-1 0,0 0 0,0 0 0,1 0 0,-1 0 0,0 1 0,0-1 0,1 0 0,-1 0 0,0 1 0,13 12 0,8 18 0,24 50 0,-33-56 0,2 0 0,0-1 0,2-1 0,22 26 0,-33-44 0,1 0 0,0-1 0,1 1 0,-1-2 0,1 1 0,0-1 0,0 0 0,0 0 0,0-1 0,0 0 0,0 0 0,1-1 0,10 2 0,-14-3 0,0 1 0,0-1 0,0 0 0,1 0 0,-1 0 0,0 0 0,0-1 0,0 0 0,0 1 0,0-1 0,0-1 0,-1 1 0,1-1 0,0 1 0,-1-1 0,1 0 0,-1-1 0,1 1 0,-1 0 0,0-1 0,0 0 0,0 0 0,0 0 0,-1 0 0,5-6 0,-2-3 0,-1 0 0,0 1 0,-1-1 0,0-1 0,-1 1 0,1-21 0,-4-80 0,0 64 0,-4-181-1365,5 189-5461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19:55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1 24575,'0'2024'0,"-3"-1966"0,-3-1 0,-15 72 0,9-65 0,-5 85 0,11-92 0,-2 0 0,-22 80 0,16-79 0,2 1 0,-5 69 0,14-61 0,-12 158 0,-15 137 0,18-206 0,11 209 0,3-167 0,-2 1187 0,4-1330 0,2 0 0,2 0 0,19 67 0,11 72 0,-29-144 0,15 52 0,8 42 0,-2 60 0,-30-200 0,1 0 0,-1 0 0,1 1 0,0-2 0,1 1 0,-1 0 0,1 0 0,-1 0 0,1 0 0,0-1 0,1 1 0,-1-1 0,0 0 0,1 0 0,0 0 0,0 0 0,0 0 0,0 0 0,0-1 0,1 1 0,-1-1 0,1 0 0,0 0 0,-1 0 0,1-1 0,0 1 0,0-1 0,0 0 0,6 1 0,11 1 0,1-1 0,0-1 0,0-1 0,33-4 0,-6 1 0,120-13 0,24 1 0,-170 13 27,0-1 0,0 0-1,-1-2 1,37-12 0,-31 9-527,0 1 1,32-5-1,-32 10-6326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39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108 311 24575,'0'-310'0,"3"438"0,22 148 0,-23-267 0,-1 0 0,0 0 0,0 0 0,-1 0 0,-1 0 0,-2 17 0,2-23 0,0 0 0,0 0 0,0 0 0,-1 0 0,1 0 0,-1-1 0,0 1 0,0-1 0,0 1 0,0-1 0,0 1 0,-1-1 0,1 0 0,0 0 0,-1 0 0,0-1 0,1 1 0,-1-1 0,0 1 0,0-1 0,0 0 0,-5 1 0,-16 5 0,-29 12 0,52-19 0,1 0 0,0 0 0,0 0 0,-1 0 0,1 0 0,0 1 0,0-1 0,0 0 0,-1 0 0,1 0 0,0 0 0,0 0 0,0 0 0,-1 0 0,1 0 0,0 1 0,0-1 0,0 0 0,0 0 0,-1 0 0,1 0 0,0 0 0,0 1 0,0-1 0,0 0 0,0 0 0,0 0 0,0 1 0,-1-1 0,1 0 0,0 0 0,0 1 0,0-1 0,0 0 0,0 0 0,0 0 0,0 1 0,0-1 0,0 0 0,0 0 0,0 1 0,0-1 0,0 0 0,0 0 0,1 0 0,-1 1 0,0-1 0,0 0 0,0 0 0,0 0 0,0 1 0,0-1 0,0 0 0,1 0 0,-1 0 0,0 0 0,0 1 0,1-1 0,19 6 0,26-3 0,-29-2-170,0-1-1,0-1 0,0-1 1,0-1-1,0 0 0,0-1 1,23-9-1,-14 1-6655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00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53 248 24575,'0'-248'0,"-11"310"0,-1-10 0,4 143 0,7-191 0,1-1 0,-1 0 0,0 1 0,0-1 0,0 0 0,0 0 0,-1 1 0,1-1 0,-3 3 0,-5 11 0,9-17 2,1 1 0,-1-1 0,0 1 0,0-1 0,0 1-1,1-1 1,-1 1 0,0-1 0,0 1 0,1-1 0,-1 0 0,0 1-1,1-1 1,-1 1 0,0-1 0,1 0 0,-1 1 0,1-1 0,-1 0 0,1 0-1,-1 1 1,1-1 0,-1 0 0,1 0 0,-1 0 0,1 1 0,-1-1-1,1 0 1,-1 0 0,1 0 0,-1 0 0,1 0 0,-1 0 0,1 0-1,-1 0 1,1 0 0,-1-1 0,1 1 0,0 0 0,28-1-870,-26 1 296,19-1-6254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04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65 117 24575,'2'97'0,"0"-35"0,-11 117 0,8-171 0,0-1 0,0 1 0,-1-1 0,0 0 0,-1 1 0,-5 10 0,8-17 0,0-1 0,0 0 0,0 1 0,0-1 0,0 0 0,-1 1 0,1-1 0,0 0 0,0 1 0,-1-1 0,1 0 0,0 0 0,0 0 0,-1 1 0,1-1 0,0 0 0,0 0 0,-1 0 0,1 1 0,0-1 0,-1 0 0,1 0 0,0 0 0,-1 0 0,1 0 0,-1 0 0,1 0 0,0 0 0,-1 0 0,1 0 0,0 0 0,-1 0 0,1 0 0,0 0 0,-1 0 0,1 0 0,-9-13 0,0-21 0,2-26 0,3 0 0,2-1 0,7-72 0,-4 127 0,0 0 0,0 0 0,0-1 0,0 1 0,1 1 0,0-1 0,1 0 0,-1 0 0,1 1 0,0-1 0,0 1 0,1 0 0,4-5 0,-7 8 0,1 1 0,0-1 0,-1 1 0,1 0 0,0-1 0,0 1 0,0 0 0,0 0 0,0 1 0,0-1 0,0 0 0,0 1 0,1-1 0,-1 1 0,0 0 0,0-1 0,0 1 0,1 0 0,-1 1 0,0-1 0,0 0 0,0 0 0,1 1 0,-1 0 0,0-1 0,0 1 0,0 0 0,0 0 0,0 0 0,0 0 0,0 0 0,0 1 0,-1-1 0,1 0 0,0 1 0,-1-1 0,1 1 0,1 3 0,13 13 0,0 1 0,-2 1 0,0 1 0,-1-1 0,17 41 0,12 18 0,-40-76 0,0 1 0,0-1 0,1 1 0,-1-1 0,1 0 0,0 0 0,0 0 0,0 0 0,0-1 0,1 1 0,-1-1 0,1 0 0,6 4 0,-9-6 0,0 0 0,0 0 0,0 1 0,0-1 0,0 0 0,0 0 0,1 0 0,-1 0 0,0 0 0,0-1 0,0 1 0,0 0 0,0 0 0,0-1 0,0 1 0,0 0 0,0-1 0,0 1 0,0-1 0,1-1 0,0 0 0,0 0 0,0 0 0,-1 0 0,1 0 0,-1 0 0,0 0 0,1-1 0,-1 1 0,0 0 0,0-1 0,-1 1 0,2-4 0,3-23-151,-1-1-1,-1 1 0,-1-1 0,-2 0 1,-1 1-1,-1-1 0,-1 1 1,-10-39-1,6 42-6674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13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24575,'45'18'0,"-1"-11"0,-1-2 0,1-2 0,75-4 0,57 4 0,78 35 0,-141-19 0,132 6 0,-179-20 0,92 20 0,-96-14 0,112 8 0,810-18 0,-452-4 0,-464 0 0,127-24 0,-128 16 0,0 2 0,72-1 0,-131 10 0,-1 0 0,1 0 0,0 1 0,0 0 0,0 0 0,0 1 0,8 2 0,-14-2 0,1-1 0,-1 1 0,1 0 0,-1 0 0,1 0 0,-1 0 0,0 1 0,0-1 0,0 0 0,0 1 0,0-1 0,-1 1 0,1 0 0,-1 0 0,0-1 0,0 1 0,0 0 0,0 0 0,0 0 0,0 5 0,4 26 0,-1 0 0,-2 0 0,-1 0 0,-5 35 0,2-34 0,1 0 0,2-1 0,9 65 0,-2-46 0,-7-39 0,1-1 0,0 1 0,1 0 0,1-1 0,5 14 0,-7-23 0,-1-1 0,1 1 0,1-1 0,-1 1 0,0-1 0,1 0 0,0 0 0,-1 0 0,1-1 0,1 1 0,-1 0 0,0-1 0,0 0 0,1 0 0,-1 0 0,1 0 0,0-1 0,0 0 0,-1 1 0,1-1 0,8 1 0,42 2 0,1-2 0,-1-2 0,0-3 0,76-14 0,53-7 0,234 0 0,884 25 0,-1292-1-114,-1 0 1,1 0-1,-1-1 0,1-1 0,-1 1 1,1-2-1,-1 1 0,0-1 0,0 0 1,0 0-1,11-8 0,0-1-6712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15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1 238 24575,'1'0'0,"0"0"0,0-1 0,0 1 0,1-1 0,-1 1 0,0-1 0,0 1 0,0-1 0,0 0 0,0 0 0,0 1 0,0-1 0,-1 0 0,1 0 0,0 0 0,0 0 0,-1 0 0,1 0 0,0 0 0,-1 0 0,1 0 0,-1-1 0,1 1 0,-1 0 0,0 0 0,0 0 0,1-3 0,6-42 0,-6 33 0,22-126 0,-19 125 0,1 15 0,8 28 0,6 51 0,-9-23-455,-3-1 0,1 92 0,-8-115-6371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17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24575,'3'66'0,"21"112"0,-11-95 0,4 39 0,-15-260 0,-2 136 0,0-10 0,0 0 0,1 0 0,0-1 0,1 1 0,3-14 0,-4 24 0,-1 0 0,1 0 0,0 0 0,-1 0 0,1 0 0,0 0 0,0 0 0,1 1 0,-1-1 0,0 0 0,1 1 0,-1-1 0,1 1 0,-1-1 0,1 1 0,-1 0 0,1-1 0,0 1 0,0 0 0,0 0 0,0 0 0,0 1 0,0-1 0,0 0 0,0 1 0,0-1 0,0 1 0,0 0 0,0 0 0,0-1 0,1 1 0,-1 1 0,0-1 0,0 0 0,0 1 0,0-1 0,0 1 0,2 0 0,3 1 0,0 1 0,-1 0 0,1 0 0,-1 1 0,0-1 0,0 1 0,0 1 0,-1-1 0,7 7 0,46 53 0,-26-25 0,-20-25 0,1-1 0,1 0 0,0-1 0,0-1 0,19 12 0,-31-21 0,1-1 0,0 0 0,-1 1 0,1-1 0,0 0 0,0-1 0,0 1 0,-1 0 0,1-1 0,0 0 0,0 1 0,0-1 0,0 0 0,0-1 0,0 1 0,5-2 0,-5 1 0,0-1 0,0 1 0,-1-1 0,1 0 0,0 0 0,-1 0 0,0-1 0,0 1 0,0-1 0,0 1 0,0-1 0,0 1 0,0-1 0,-1 0 0,1 0 0,-1 0 0,0 0 0,0 0 0,1-4 0,4-24-88,0 0 0,-3 0 0,0 0 0,-2 0 0,-5-56 0,3 53-749,-1 0-5989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2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1090 10 24575,'-966'0'0,"931"-5"0,29 3 0,0 1 0,0 0 0,0 1 0,0-1 0,-12 1 0,16 1 0,1-1 0,-1 0 0,1 1 0,-1-1 0,1 1 0,-1 0 0,1-1 0,0 1 0,-1 0 0,1 0 0,0 0 0,0 0 0,0 0 0,0 0 0,0 0 0,0 0 0,0 0 0,0 1 0,0-1 0,0 0 0,1 1 0,-1-1 0,0 0 0,1 1 0,-1-1 0,1 1 0,0-1 0,-1 2 0,-4 31 0,2 0 0,1 0 0,2 0 0,4 36 0,-1 10 0,2 2079 0,-8-1147 0,0-860 0,7 164 0,-2-298 0,2 0 0,0 0 0,11 28 0,8 32 0,-5 94 0,-14-113 0,15 76 0,43 179 0,-29-32 0,-24-163 0,24 278 0,-29-334 0,-3 64 0,0 27 0,0-149 0,-1-1 0,1 1 0,0-1 0,0 1 0,0-1 0,1 0 0,-1 0 0,1 0 0,0 1 0,0-2 0,1 1 0,-1 0 0,1 0 0,0-1 0,-1 1 0,2-1 0,-1 0 0,0 0 0,1 0 0,-1-1 0,1 1 0,0-1 0,0 1 0,0-1 0,0-1 0,0 1 0,1-1 0,-1 1 0,0-1 0,7 1 0,13 1 0,1-1 0,-1 0 0,1-2 0,36-4 0,-18 1 0,-5 1 0,0 2 0,0 1 0,0 2 0,55 11 0,-62-9-208,1-1 0,-1-1-1,52-2 1,-69-2-324,11 1-6294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30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92 24575,'-5'-5'0,"-2"-12"0,-4-12 0,-1 3 0,2 11 0,3 19 0,2 17 0,3 16 0,0 6 0,2 7 0,0-2 0,1-3 0,-1-4 0,1-10-8191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34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0 187 24575,'1'231'0,"1"-251"0,1 0 0,0 0 0,1 0 0,2 1 0,0-1 0,10-22 0,-14 38 0,-1 1 0,1-1 0,0 1 0,0-1 0,1 1 0,-1 0 0,1 0 0,-1 0 0,1 0 0,0 1 0,0-1 0,0 1 0,0 0 0,1-1 0,-1 1 0,1 1 0,-1-1 0,1 0 0,0 1 0,-1 0 0,1 0 0,0 0 0,0 0 0,0 1 0,0 0 0,0-1 0,0 1 0,0 1 0,-1-1 0,1 0 0,0 1 0,0 0 0,0 0 0,0 0 0,-1 1 0,1-1 0,0 1 0,6 4 0,20 12 0,-20-11 0,-1-1 0,1-1 0,0 0 0,21 8 0,-29-12 0,0-1 0,0 1 0,0-1 0,0 0 0,0 0 0,0 1 0,0-1 0,0 0 0,0-1 0,0 1 0,-1 0 0,1-1 0,0 1 0,0-1 0,0 1 0,0-1 0,0 0 0,-1 0 0,1 0 0,0 0 0,0 0 0,-1 0 0,1 0 0,-1-1 0,1 1 0,-1 0 0,0-1 0,0 1 0,1-1 0,-1 0 0,0 1 0,0-1 0,1-3 0,3-13-73,0 0-1,0 0 1,-2 0-1,-1-1 1,0 1-1,-1-1 1,-1 0-1,-2-18 1,2 17-631,-1-18-6122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40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1 537 24575,'4'3'0,"-1"-1"0,2 1 0,-1-1 0,0 1 0,0-1 0,1 0 0,-1-1 0,1 1 0,0-1 0,-1 0 0,10 1 0,59 2 0,-48-4 0,116 2 0,-38-1 0,145 20 0,-62 8 0,195 6 0,-346-32 0,1 2 0,-1 2 0,-1 1 0,42 15 0,-49-13 0,1-2 0,-1-1 0,1-1 0,0-1 0,1-1 0,-1-2 0,38-1 0,-63-1 0,0-1 0,0 0 0,0 0 0,0 0 0,0 0 0,0-1 0,0 1 0,-1-1 0,1 1 0,0-1 0,-1 0 0,0 0 0,1 0 0,-1-1 0,0 1 0,0 0 0,0-1 0,0 1 0,-1-1 0,1 0 0,-1 0 0,1 0 0,-1 1 0,0-1 0,0 0 0,-1 0 0,1-1 0,0 1 0,-1-4 0,3-14 0,-2 1 0,0-1 0,-3-30 0,1 21 0,-3-77 0,0 32 0,8-93 0,-3 157 0,0 0 0,1-1 0,0 1 0,1 0 0,1 0 0,-1 1 0,9-17 0,-9 23 0,0-1 0,0 1 0,0-1 0,1 1 0,-1 0 0,1 1 0,0-1 0,0 0 0,0 1 0,1 0 0,-1 0 0,1 1 0,0-1 0,0 1 0,-1 0 0,2 0 0,7-2 0,30-3 0,0 3 0,1 1 0,-1 1 0,61 8 0,-4-2 0,822-4 0,-878 3 0,0 2 0,0 2 0,-1 1 0,56 19 0,-90-24 0,17 6-1365,-6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42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39 24575,'-2'0'0,"1"-1"0,-1 0 0,1 1 0,-1-1 0,1 0 0,0 0 0,-1 0 0,1 0 0,0 0 0,0 0 0,0-1 0,0 1 0,0 0 0,0 0 0,0-1 0,0 1 0,0-1 0,1 1 0,-1-1 0,1 1 0,-1-1 0,0-2 0,-1-6 0,8 27 0,48 190 0,-52-203 0,-2-1 0,1 1 0,0 0 0,-1 0 0,1 0 0,-1 0 0,0 0 0,0 0 0,-1 0 0,1 0 0,-1 0 0,-1 4 0,0-6 0,1 0 0,0 0 0,0 0 0,-1 0 0,1 0 0,-1-1 0,1 1 0,-1-1 0,0 1 0,0-1 0,0 1 0,0-1 0,0 0 0,0 0 0,0 0 0,0 0 0,0 0 0,0-1 0,-1 1 0,1-1 0,-5 1 0,-4 1 0,0-1 0,0 0 0,0 0 0,0-2 0,-14-1 0,75-4-1365,-25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45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24575,'0'5'0,"0"12"0,0 13 0,0 12 0,0 8 0,0 2 0,-5 6 0,-2 5 0,-9 5 0,-8-2 0,0-3 0,0-12 0,-2-10 0,4-12-8191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44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24575,'0'24'0,"-1"22"0,2-1 0,2 0 0,11 56 0,-11-94 0,0-9 0,1-24 0,-1-38 0,-5-5 0,0 45 0,1 1 0,1-1 0,1 1 0,7-44 0,-8 66 0,0 0 0,0 1 0,1-1 0,-1 0 0,0 0 0,0 1 0,0-1 0,1 0 0,-1 1 0,0-1 0,1 0 0,-1 1 0,1-1 0,-1 0 0,1 1 0,-1-1 0,1 1 0,-1-1 0,1 1 0,-1-1 0,1 1 0,0-1 0,-1 1 0,1 0 0,0-1 0,-1 1 0,1 0 0,0 0 0,-1-1 0,1 1 0,0 0 0,0 0 0,-1 0 0,1 0 0,0 0 0,0 0 0,-1 0 0,1 0 0,0 0 0,0 0 0,-1 1 0,1-1 0,0 0 0,-1 0 0,1 1 0,0-1 0,-1 0 0,1 1 0,0-1 0,-1 1 0,1-1 0,-1 1 0,1-1 0,-1 1 0,1-1 0,0 2 0,30 34 0,18 49 0,-37-62 0,0 0 0,2-1 0,32 39 0,-43-57 0,-1-1 0,1 0 0,1-1 0,-1 1 0,0-1 0,1 1 0,-1-1 0,1 0 0,0 0 0,-1 0 0,1-1 0,0 1 0,0-1 0,0 0 0,0 0 0,1-1 0,-1 1 0,0-1 0,6 0 0,-4-1 0,-1 0 0,1 0 0,0-1 0,-1 0 0,0 0 0,1 0 0,-1-1 0,0 0 0,0 0 0,-1 0 0,1-1 0,7-6 0,-3 1 0,-1 0 0,0 0 0,0-1 0,-1 0 0,0 0 0,-1-1 0,0 0 0,-1 0 0,0 0 0,-1 0 0,0-1 0,4-23 0,-5-96-1365,-4 90-5461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53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24575,'0'2'0,"1"-1"0,-1 0 0,1 0 0,-1 1 0,1-1 0,0 0 0,0 0 0,-1 0 0,1 0 0,0 0 0,0 0 0,0 0 0,0 0 0,0 0 0,1 0 0,-1 0 0,0-1 0,0 1 0,1 0 0,-1-1 0,0 1 0,0-1 0,1 1 0,-1-1 0,1 0 0,-1 0 0,3 1 0,44 4 0,-43-5 0,120 15 0,-75-8 0,71 2 0,-14-11 0,122 3 0,-202 3 0,-1 0 0,0 2 0,29 10 0,-31-8 0,1-2 0,0 0 0,47 4 0,399-9 0,-215-4 0,-38 6 0,231-7 0,-321-10 0,-74 7 0,63-1 0,1072 9 0,-1174-2 0,0-1 0,0 0 0,0-1 0,0-1 0,27-10 0,-25 7 0,1 1 0,-1 2 0,22-4 0,-37 7 0,1 1 0,-1 0 0,0 0 0,1 0 0,-1 0 0,0 0 0,0 1 0,1-1 0,-1 1 0,0-1 0,0 1 0,0 0 0,0 0 0,0 0 0,0 0 0,0 0 0,0 0 0,0 1 0,0-1 0,0 1 0,-1-1 0,1 1 0,-1 0 0,1-1 0,-1 1 0,0 0 0,0 0 0,1 0 0,-1 0 0,0 0 0,0 4 0,3 6 0,-1 1 0,0 0 0,-1 0 0,0 21 0,2 1 0,1 4 0,11 61 0,5 171 0,-22-234 0,-1-22 0,2 0 0,0 0 0,1 0 0,0 0 0,6 25 0,-6-36 0,0-1 0,1 1 0,-1 0 0,1-1 0,0 0 0,0 1 0,1-1 0,-1 0 0,0 0 0,1 0 0,0 0 0,0-1 0,0 1 0,0-1 0,0 0 0,0 1 0,1-1 0,-1-1 0,1 1 0,-1 0 0,1-1 0,0 0 0,0 0 0,-1 0 0,1 0 0,7 0 0,57 3 0,0-3 0,89-9 0,-146 7 0,36-4 0,72-19 0,-81 15 0,0 1 0,1 2 0,50-2 0,-17 5 0,1-4 0,130-28 0,-145 26 0,0 4 0,0 2 0,84 6 0,-21 0 0,380-3-1365,-466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56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24575,'1'0'0,"1"0"0,0 0 0,-1-1 0,1 1 0,0 0 0,0-1 0,-1 1 0,1-1 0,-1 0 0,1 1 0,0-1 0,-1 0 0,0 0 0,1 0 0,-1 0 0,1 0 0,-1 0 0,0 0 0,0-1 0,0 1 0,2-2 0,13-35 0,-11 26 0,-5 11 0,0 1 0,0 0 0,0 0 0,0 0 0,0-1 0,0 1 0,0 0 0,0 0 0,0-1 0,0 1 0,0 0 0,0 0 0,0 0 0,0-1 0,0 1 0,1 0 0,-1 0 0,0 0 0,0 0 0,0-1 0,0 1 0,1 0 0,-1 0 0,0 0 0,0 0 0,0 0 0,0 0 0,1 0 0,-1-1 0,0 1 0,0 0 0,1 0 0,-1 0 0,0 0 0,0 0 0,0 0 0,1 0 0,-1 0 0,0 0 0,0 0 0,0 0 0,1 0 0,-1 0 0,0 0 0,8 11 0,1 17 0,-4 6 0,-2 1 0,-1 65 0,-2-259 0,-1 157 0,1 0 0,0-1 0,1 1 0,-1 0 0,0-1 0,1 1 0,-1 0 0,1-1 0,0 1 0,0 0 0,-1 0 0,2 0 0,-1 0 0,0 0 0,0 0 0,1 0 0,-1 0 0,1 0 0,-1 1 0,1-1 0,0 1 0,0-1 0,-1 1 0,1-1 0,0 1 0,0 0 0,1 0 0,-1 0 0,0 0 0,0 1 0,0-1 0,1 0 0,-1 1 0,0 0 0,1-1 0,-1 1 0,0 0 0,1 0 0,-1 0 0,4 1 0,1 1 0,0-1 0,0 1 0,0 1 0,-1-1 0,1 1 0,-1 0 0,0 0 0,0 1 0,0 0 0,0 0 0,0 1 0,6 6 0,7 16 0,-17-23 0,0-1 0,0 1 0,1 0 0,-1-1 0,1 0 0,0 0 0,0 1 0,0-2 0,0 1 0,1 0 0,6 4 0,-10-7 0,1 0 0,-1 0 0,1 0 0,0 0 0,-1 0 0,1-1 0,-1 1 0,1 0 0,-1 0 0,1 0 0,-1 0 0,1-1 0,-1 1 0,1 0 0,-1 0 0,1-1 0,-1 1 0,1-1 0,-1 1 0,0 0 0,1-1 0,-1 1 0,0-1 0,1 1 0,-1-1 0,0 1 0,1-1 0,-1 1 0,0-1 0,0 1 0,0-1 0,1 1 0,-1-1 0,0 1 0,0-2 0,3-20 0,-4 4 0,-1 0 0,-1 0 0,0 0 0,-10-25 0,-3-22 0,8 17-1365,2 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0:59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1 212 24575,'3'0'0,"0"0"0,0 1 0,1-1 0,-1 0 0,0-1 0,0 1 0,1-1 0,-1 1 0,0-1 0,0 0 0,0 0 0,0 0 0,0-1 0,0 1 0,0-1 0,-1 1 0,1-1 0,0 0 0,-1 0 0,1 0 0,-1 0 0,0-1 0,0 1 0,0-1 0,0 1 0,0-1 0,0 0 0,-1 0 0,1 0 0,-1 0 0,1-3 0,16-45 0,-15 41 0,0 0 0,0 0 0,1 0 0,0 1 0,1-1 0,0 1 0,0 0 0,1 0 0,9-10 0,-15 19 0,0 0 0,1-1 0,-1 1 0,0 0 0,1 0 0,-1-1 0,0 1 0,1 0 0,-1 0 0,0 0 0,1-1 0,-1 1 0,1 0 0,-1 0 0,0 0 0,1 0 0,-1 0 0,1 0 0,-1 0 0,0 0 0,1 0 0,-1 0 0,1 0 0,-1 0 0,0 0 0,1 0 0,-1 0 0,1 1 0,-1-1 0,0 0 0,1 0 0,-1 0 0,0 1 0,1-1 0,-1 0 0,0 0 0,1 1 0,-1-1 0,0 0 0,0 1 0,1-1 0,-1 0 0,0 1 0,0-1 0,1 0 0,-1 1 0,0-1 0,0 0 0,0 1 0,0-1 0,0 1 0,0-1 0,0 1 0,5 24 0,-5-24 0,45 282 0,-44-278 0,1 0 0,-2 0 0,1 0 0,0 1 0,-1-1 0,0 0 0,0 0 0,-1 0 0,0 1 0,1-1 0,-4 8 0,3-10 0,-1-1 0,0 1 0,1-1 0,-1 0 0,0 0 0,0 0 0,0 0 0,0 0 0,-1 0 0,1-1 0,-1 1 0,1-1 0,-1 0 0,1 1 0,-1-1 0,0 0 0,1 0 0,-1-1 0,0 1 0,0-1 0,1 1 0,-7-1 0,-35 1 0,42-3 0,28 0 0,139-1-1365,-130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1:22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2432 6425 24575,'-188'15'0,"-2"0"0,-1738-16 0,1895 3 0,27-1 0,0-1 0,0 1 0,1-1 0,-1 0 0,0-1 0,1 1 0,-12-3 0,15 2 0,0-1 0,0 1 0,0 0 0,0-1 0,1 1 0,-1-1 0,0 1 0,0-1 0,1 0 0,-1 1 0,1-1 0,0 0 0,0 0 0,-1 0 0,1-1 0,0 1 0,1 0 0,-1 0 0,0 0 0,1-1 0,-1 1 0,1 0 0,0-5 0,-4-35 0,2-1 0,6-69 0,1 5 0,-5-1322 0,1 1408 0,2 0 0,0 0 0,1 1 0,13-39 0,-9 35 0,-1 0 0,7-49 0,0-45 0,-5 56 0,0-80 0,-6 100 0,1 1 0,2 0 0,12-45 0,6-32 0,-21 100 0,10-70 0,4-134 0,-19-1461 0,4 1636 0,11-58 0,1-37 0,-14 59 0,-2 51 0,2 0 0,1 0 0,2 1 0,1-1 0,13-52 0,1 18 0,-3 0 0,-3-1 0,4-81 0,-11-124 0,-6 198 0,2 62 0,1-1 0,0 1 0,1 0 0,0-1 0,1 1 0,0 1 0,6-13 0,-4 10 0,0-1 0,-1 0 0,-1 0 0,3-18 0,-3 0 0,-3 14 0,1 0 0,1 0 0,0 0 0,2 0 0,9-27 0,-12 42 0,0 1 0,-1-1 0,1 1 0,0 0 0,1 0 0,-1 0 0,1 0 0,-1 0 0,1 0 0,0 0 0,0 1 0,0 0 0,0-1 0,1 1 0,-1 0 0,0 1 0,1-1 0,0 1 0,-1-1 0,1 1 0,0 0 0,0 0 0,-1 1 0,1-1 0,0 1 0,0 0 0,0 0 0,0 0 0,0 0 0,0 1 0,-1 0 0,1 0 0,4 1 0,65 19 0,-46-13 0,0 0 0,54 6 0,27 0 0,-57-7 0,65 2 0,801-10 0,-886-1 0,0-1 0,0-2 0,0-1 0,0-2 0,44-16 0,-6 2 0,-49 17-341,1 0 0,-1 2-1,32-2 1,-27 4-6485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1:25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24575,'0'-5'0,"0"-6"0,0 3 0,0 8 0,0 14 0,0 15 0,0 7 0,0 7 0,0 2 0,0-2 0,0-4 0,0-3 0,0-7-8191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23:21:27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3 144 24575,'0'301'0,"-2"-416"0,5-134 0,-3 247 0,0 0 0,0-1 0,0 1 0,1 0 0,-1 0 0,1 0 0,0-1 0,0 1 0,-1 0 0,1 0 0,1 0 0,-1 0 0,0 0 0,0 0 0,1 1 0,-1-1 0,1 0 0,-1 1 0,1-1 0,0 1 0,0-1 0,0 1 0,3-2 0,-3 3 0,0-1 0,-1 1 0,1 0 0,0 0 0,0 0 0,0 0 0,0 0 0,-1 0 0,1 0 0,0 1 0,0-1 0,-1 1 0,1-1 0,0 1 0,-1 0 0,1-1 0,0 1 0,-1 0 0,1 0 0,-1 0 0,1 0 0,-1 1 0,0-1 0,1 0 0,-1 1 0,0-1 0,0 1 0,0-1 0,1 3 0,10 17 0,-1 1 0,-1 0 0,-1 0 0,-1 1 0,5 24 0,-5-20 0,1 1 0,20 42 0,-28-68 0,-1-1 0,1 1 0,-1-1 0,1 1 0,0-1 0,0 1 0,0-1 0,0 0 0,0 1 0,0-1 0,0 0 0,0 0 0,0 0 0,0 0 0,1 0 0,-1 0 0,1 0 0,-1 0 0,0-1 0,1 1 0,0 0 0,2 0 0,-3-2 0,0 1 0,0-1 0,1 1 0,-1-1 0,0 0 0,0 1 0,0-1 0,0 0 0,0 0 0,0 0 0,0 0 0,0 0 0,-1 0 0,1 0 0,0 0 0,-1 0 0,1-1 0,0 1 0,-1 0 0,1 0 0,-1-2 0,6-14 0,-2 0 0,6-34 0,-9 45 0,4-80 27,-5 70-201,0 0 0,1 1 0,0-1 0,1 0 0,1 1 0,1-1 0,5-15 0,4 6-6652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26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13 24575,'-11'0'0,"-7"0"0,-7 0 0,-3 0 0,-3 0 0,-1-6 0,5-1-8191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27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24575,'5'0'0,"7"0"0,11 0 0,8 0 0,3 0 0,0 0 0,1 0 0,-2 0 0,0 0 0,-2 0 0,-5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29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24575,'23'474'0,"-16"-377"-29,-6 98-1,-2-94-1276,1-75-5520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47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245 390 24575,'0'-390'0,"-1"526"0,3 156 0,7-237 0,-6-46 0,-1 0 0,-1 0 0,1 0 0,-2 1 0,1-1 0,-2 16 0,0-23 0,1 0 0,-1 0 0,0 0 0,0 0 0,0 0 0,0 0 0,-1 0 0,1 0 0,0 0 0,-1-1 0,1 1 0,-1-1 0,1 1 0,-1-1 0,0 1 0,0-1 0,0 0 0,0 0 0,0 0 0,0 0 0,0 0 0,0 0 0,0 0 0,0-1 0,0 1 0,-4-1 0,-7 2 0,-1 0 0,1-1 0,-18-1 0,22 0 0,-81-4 0,52 2 0,29 1 0,12 1 0,331 0-1365,-308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0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24575,'-1'1'0,"0"-1"0,-1 1 0,1 0 0,0-1 0,0 1 0,0 0 0,0 0 0,0 0 0,0-1 0,0 1 0,0 0 0,0 1 0,0-1 0,0 0 0,0 0 0,1 0 0,-1 0 0,1 1 0,-1-1 0,1 0 0,-1 1 0,1-1 0,-1 0 0,1 1 0,0-1 0,0 3 0,-6 46 0,6-42 0,-4 252 0,5-158 0,0-85 18,1 0 0,0 0 0,6 19 0,-4-25-197,-1 1-1,-1 0 0,0 0 1,-1 1-1,0-1 0,-1 0 1,-2 19-1,-3-12-6646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2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 24575,'-5'0'0,"-7"0"0,-6 0 0,-6 0 0,-3 0 0,-3 0 0,0 0 0,3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4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33 24575,'4'0'0,"0"0"0,0 0 0,-1-1 0,1 1 0,0-1 0,-1 0 0,1 0 0,-1 0 0,1-1 0,-1 1 0,1-1 0,-1 0 0,6-4 0,-9 6 0,0 0 0,0-1 0,0 1 0,0 0 0,0 0 0,0-1 0,0 1 0,0 0 0,0-1 0,0 1 0,0 0 0,0 0 0,0-1 0,0 1 0,0 0 0,0 0 0,0-1 0,0 1 0,0 0 0,-1 0 0,1-1 0,0 1 0,0 0 0,0 0 0,0-1 0,-1 1 0,1 0 0,0 0 0,0 0 0,-1 0 0,1-1 0,0 1 0,0 0 0,-1 0 0,1 0 0,0 0 0,0 0 0,-1 0 0,1 0 0,0 0 0,-1-1 0,1 1 0,0 0 0,0 0 0,-1 0 0,1 1 0,0-1 0,-1 0 0,1 0 0,-1 0 0,-17-3 0,8 2 0,-50-1 0,56 2 0,0 0 0,0 0 0,0 0 0,1 1 0,-1 0 0,0 0 0,0 0 0,0 0 0,1 0 0,-1 1 0,-6 3 0,10-4 0,0-1 0,0 0 0,0 0 0,0 1 0,-1-1 0,1 0 0,0 1 0,0-1 0,0 0 0,0 0 0,0 1 0,0-1 0,0 0 0,0 1 0,0-1 0,0 0 0,0 0 0,0 1 0,0-1 0,0 0 0,0 1 0,0-1 0,0 0 0,0 1 0,0-1 0,1 0 0,-1 0 0,0 1 0,0-1 0,0 0 0,0 0 0,1 1 0,-1-1 0,0 0 0,0 0 0,0 0 0,1 1 0,-1-1 0,0 0 0,0 0 0,1 0 0,-1 0 0,0 0 0,1 0 0,-1 1 0,0-1 0,0 0 0,1 0 0,-1 0 0,0 0 0,1 0 0,-1 0 0,0 0 0,1 0 0,-1 0 0,0 0 0,1-1 0,19 6 0,67-1-1365,-59-4-5461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6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24575,'1262'0'-1365,"-1238"0"-5461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3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24575,'-12'162'0,"1"-36"0,2 1001 0,12-654 0,-3-414-1365,0-34-5461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45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24575,'5'92'0,"4"-1"0,36 154 0,8 68 0,-41 386 0,-16-403 0,4-285-97,1-1-1,1 1 1,0-1-1,0 1 1,1-1-1,0 0 1,1 0-1,0 0 1,1 0-1,0-1 1,0 1-1,1-1 0,7 9 1,0-3-6729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4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24575,'241'-16'0,"2"0"0,680 18-1365,-897-2-5461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50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24575,'5'0'0,"7"0"0,6 0 0,5 0 0,10 0 0,3 0 0,1 0 0,-1 0 0,-1 0 0,-1 5 0,-7 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8:51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24575,'5'0'0,"7"0"0,6 0 0,6 0 0,8 0 0,4 0 0,1 0 0,0 5 0,-3 2 0,0-1 0,-2-1 0,-1-1 0,-1-2 0,0-1 0,-6 5 0,-6 1-8191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9:00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24575,'10'0'0,"9"0"0,11 0 0,6 0 0,-4-5 0,-7-2-8191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54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348 360 24575,'-1'-105'0,"3"-113"0,-2 215 0,0 0 0,0 0 0,1 0 0,-1 0 0,1 0 0,0 0 0,0 0 0,0 1 0,2-6 0,-3 8 0,0 0 0,1 0 0,-1-1 0,0 1 0,0 0 0,1 0 0,-1-1 0,0 1 0,1 0 0,-1 0 0,0 0 0,1 0 0,-1 0 0,0-1 0,1 1 0,-1 0 0,0 0 0,1 0 0,-1 0 0,0 0 0,1 0 0,-1 0 0,1 0 0,-1 0 0,0 0 0,1 1 0,-1-1 0,0 0 0,1 0 0,-1 0 0,0 0 0,1 0 0,-1 1 0,0-1 0,0 0 0,1 0 0,-1 0 0,0 1 0,0-1 0,1 0 0,-1 1 0,5 5 0,-1 0 0,0 0 0,-1 0 0,1 0 0,-1 1 0,3 9 0,3 9 0,-1 0 0,-1 0 0,-1 0 0,4 51 0,-9-64 0,-1 0 0,0 0 0,0 0 0,-2 0 0,0 0 0,0 0 0,-1 0 0,0 0 0,-1-1 0,0 1 0,-1-1 0,-11 18 0,-7 12 0,21-35 0,-1 0 0,1-1 0,-1 1 0,-1-1 0,1 1 0,-1-1 0,1 0 0,-1 0 0,-1-1 0,1 1 0,-1-1 0,0 0 0,0 0 0,0-1 0,0 1 0,-1-1 0,1 0 0,-12 4 0,-19-2 0,1 0 0,-1-3 0,0-1 0,-63-6 0,56 3 0,398 2 91,-154-2-1547,-173 2-5370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5T00:39:01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19 24575,'-5'0'0,"-17"0"0,-10 0 0,-15 0 0,-9 0 0,-1-5 0,0-2 0,9 0-8191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3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122 177 24575,'-1'0'0,"1"0"0,-1 1 0,0-1 0,0 0 0,0 1 0,0-1 0,1 0 0,-1 1 0,0-1 0,0 1 0,1-1 0,-1 1 0,0 0 0,1-1 0,-1 1 0,1 0 0,-1-1 0,1 1 0,-1 0 0,1 0 0,-1-1 0,1 1 0,0 0 0,-1 0 0,1 0 0,0 0 0,-1 1 0,-4 28 0,5-24 0,-5 42 0,4 58 0,-1 18 0,2-122 0,-6 31 0,6-32 0,0-1 0,0 1 0,-1-1 0,1 1 0,0-1 0,0 1 0,0-1 0,-1 1 0,1-1 0,0 0 0,-1 1 0,1-1 0,0 0 0,-1 1 0,1-1 0,0 0 0,-1 1 0,1-1 0,0 0 0,-1 1 0,1-1 0,-1 0 0,1 0 0,-1 0 0,1 0 0,-1 1 0,1-1 0,-1 0 0,1 0 0,-1 0 0,1 0 0,-1 0 0,1 0 0,-1 0 0,1 0 0,-1 0 0,1 0 0,-1-1 0,1 1 0,0 0 0,-1 0 0,1 0 0,-1-1 0,1 1 0,-1 0 0,1 0 0,0-1 0,-1 1 0,1 0 0,-1-1 0,1 1 0,0 0 0,0-1 0,-1 1 0,1-1 0,0 1 0,0 0 0,-1-2 0,-5-6 0,0 0 0,0-1 0,1 1 0,1-1 0,-1-1 0,1 1 0,1 0 0,0-1 0,0 0 0,-2-14 0,0-12 0,-3-56 0,8 84 0,0 1 0,0 0 0,1-1 0,0 1 0,0 0 0,1 0 0,0 0 0,0 0 0,0 0 0,1 0 0,0 0 0,5-7 0,-6 11 0,0 1 0,0-1 0,0 1 0,1 0 0,-1-1 0,0 1 0,1 0 0,0 1 0,-1-1 0,1 0 0,0 1 0,0-1 0,0 1 0,0 0 0,0 0 0,0 0 0,0 0 0,1 1 0,-1-1 0,0 1 0,0 0 0,1 0 0,-1 0 0,0 0 0,0 1 0,0-1 0,1 1 0,-1 0 0,0 0 0,3 2 0,12 5 0,0 1 0,-1 1 0,-1 1 0,1 0 0,22 21 0,-19-15 0,0-1 0,1-1 0,39 21 0,-54-33 0,-1-1 0,1 0 0,0 0 0,-1 0 0,1-1 0,0 1 0,0-1 0,0-1 0,0 1 0,0-1 0,0 0 0,0-1 0,0 1 0,0-1 0,0 0 0,0-1 0,0 0 0,0 1 0,-1-2 0,8-3 0,-9 4 0,0-1 0,0 0 0,0 0 0,0-1 0,-1 1 0,0-1 0,1 0 0,-1 0 0,0 0 0,-1 0 0,1-1 0,-1 1 0,0-1 0,0 1 0,0-1 0,-1 0 0,0 1 0,0-1 0,0 0 0,0-7 0,1-12 0,-1-1 0,-5-47 0,0 29 0,3-16-1365,0 33-5461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4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24575,'5'5'0,"2"7"0,-1 6 0,-1 6 0,-1 3 0,-2 7 0,-1 4 0,0-1 0,-1 0 0,0-3 0,-6-1 0,-6-6 0,-1-8-8191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6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46 429 24575,'-1'-77'0,"-16"-107"0,5 17 0,16 230 0,2 1 0,19 73 0,-5-29 0,-19-104 0,0 0 0,0 0 0,-1 0 0,1 0 0,-1 0 0,0 0 0,0 1 0,0-1 0,-1 0 0,1 0 0,-1 0 0,0 0 0,0 0 0,0-1 0,-1 1 0,1 0 0,-1 0 0,0-1 0,0 1 0,0-1 0,-1 0 0,1 1 0,-1-1 0,0 0 0,1 0 0,-1-1 0,-1 1 0,1-1 0,0 1 0,-1-1 0,-5 2 0,8-3-3,0-1 0,0 0-1,0 0 1,0 1-1,0-1 1,0 1 0,0-1-1,0 1 1,1-1 0,-1 1-1,0-1 1,0 1 0,0 0-1,0 0 1,1-1 0,-1 1-1,0 0 1,1 0 0,-1 0-1,1 0 1,-1 0-1,1 0 1,-1 0 0,1 0-1,0 0 1,-1 1 0,2-1 13,0 0 1,0 0 0,0 0 0,0 0-1,0 0 1,0-1 0,1 1 0,-1-1-1,0 1 1,0-1 0,1 1 0,-1-1-1,0 1 1,1-1 0,-1 0 0,0 0-1,2 0 1,72 4-1026,-70-4 562,29-1-6373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06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08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152 121 24575,'0'-100'0,"0"79"0,0 70 0,1 29 0,-3 94 0,2-169 0,0 0 0,-1 0 0,1 0 0,-1 0 0,0 0 0,1 0 0,-1-1 0,-1 1 0,1 0 0,0 0 0,-1-1 0,1 1 0,-1-1 0,0 0 0,0 1 0,0-1 0,0 0 0,0 0 0,0 0 0,-1 0 0,1 0 0,-1-1 0,1 1 0,-1-1 0,0 0 0,1 0 0,-1 0 0,0 0 0,-5 1 0,-5 0 0,1 0 0,-1-2 0,0 1 0,0-2 0,-16-1 0,29 2 0,76-6-1365,-47 6-5461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18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0 24575,'0'11'0,"0"7"0,0 12 0,-5 10 0,-7 4 0,-2 5 0,-2-6 0,-5-11 0,-4-10 0,3-9-8191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20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34 312 24575,'-1'-95'0,"3"-103"0,4 180 0,1 34 0,3 34 0,55 340 0,-64-387 0,0 1 0,0 0 0,0-1 0,-1 1 0,0-1 0,0 1 0,0 0 0,0-1 0,0 1 0,-1 0 0,1-1 0,-1 1 0,0-1 0,-2 5 0,2-6 0,-1-1 0,1 0 0,-1 0 0,0 0 0,1 0 0,-1 0 0,0 0 0,0 0 0,1-1 0,-1 1 0,0-1 0,0 1 0,0-1 0,0 0 0,0 1 0,0-1 0,1 0 0,-1 0 0,0 0 0,0-1 0,0 1 0,0 0 0,0-1 0,0 0 0,0 1 0,1-1 0,-3-1 0,-45-19 0,30 4 0,19 17 0,0-1 0,-1 1 0,1-1 0,0 1 0,0-1 0,0 1 0,0-1 0,0 1 0,0-1 0,0 1 0,0-1 0,0 1 0,1-1 0,-1 1 0,0-1 0,0 1 0,0 0 0,0-1 0,1 1 0,-1-1 0,0 1 0,1-1 0,-1 1 0,0 0 0,1-1 0,-1 1 0,0 0 0,1-1 0,-1 1 0,1 0 0,-1-1 0,0 1 0,1 0 0,-1 0 0,1 0 0,-1-1 0,1 1 0,-1 0 0,2 0 0,3-2 0,1 1 0,0 0 0,0 0 0,0 0 0,0 1 0,0 0 0,0 0 0,0 0 0,0 1 0,10 2 0,65 18 0,-67-16 0,31 6 26,28 10-1417,-54-12-5435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23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215 395 24575,'0'-394'0,"-2"492"0,0-32 0,2 1 0,15 104 0,-14-167 0,0 0 0,0 0 0,0 0 0,-1 0 0,0 0 0,0 0 0,0 0 0,0 0 0,0 0 0,-1-1 0,0 1 0,0 0 0,0 0 0,0 0 0,-4 7 0,3-9 0,0 0 0,-1 0 0,1 0 0,-1-1 0,0 1 0,0-1 0,0 1 0,0-1 0,0 0 0,0 0 0,0 0 0,0 0 0,0-1 0,0 1 0,0-1 0,-1 0 0,1 0 0,0 0 0,0 0 0,-7-2 0,-3 2 0,0-1 0,0-1 0,0 0 0,0-1 0,0-1 0,1 0 0,-1 0 0,1-1 0,0-1 0,-13-7 0,68 21 0,11 8-49,83 21-1267,-105-32-5510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26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0 24575,'-5'0'0,"-2"5"0,-4 7 0,-11 16 0,-7 14 0,-3 5 0,3-6-8191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58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60 24575,'0'-53'0,"0"47"0,0 32 0,2 100 0,-5 142 0,3-265 0,-1 0 0,0 0 0,0 0 0,0 0 0,0 0 0,0 0 0,0 0 0,-1-1 0,1 1 0,-1 0 0,0-1 0,0 1 0,0-1 0,0 0 0,0 0 0,-1 0 0,1 0 0,-1 0 0,1 0 0,-1-1 0,1 1 0,-1-1 0,0 1 0,0-1 0,0 0 0,0 0 0,0-1 0,0 1 0,0-1 0,-4 1 0,-13 1 0,0-1 0,0 0 0,-34-4 0,20 1 0,-83-2 0,102-2 0,22-1 0,24-3 0,39 2 0,-1 4 0,102 6 0,-47 1 0,-94-3-1365,-4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34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 24575,'1'16'0,"1"0"0,0 1 0,5 15 0,4 27 0,-2 194 0,-5-226 0,-3-24 0,0 1 0,-1 0 0,1-1 0,-1 1 0,1-1 0,-1 1 0,-1-1 0,1 1 0,-1 5 0,0-8 0,0 1 0,0-1 0,0 0 0,0 1 0,0-1 0,0 0 0,0 0 0,-1 1 0,1-1 0,0 0 0,-1 0 0,1-1 0,-1 1 0,1 0 0,-1 0 0,1-1 0,-1 1 0,0-1 0,1 1 0,-1-1 0,0 0 0,0 1 0,1-1 0,-4 0 0,-37 0 0,36-1 0,0 0 0,0 1 0,-1 0 0,1 0 0,0 0 0,0 1 0,0 0 0,0 0 0,0 1 0,0 0 0,-8 3 0,14-4 0,0-1 0,0 1 0,0-1 0,0 0 0,0 1 0,0-1 0,1 1 0,-1-1 0,0 0 0,0 1 0,0-1 0,1 1 0,-1-1 0,0 0 0,1 1 0,-1-1 0,0 0 0,1 0 0,-1 1 0,0-1 0,1 0 0,-1 0 0,1 1 0,-1-1 0,0 0 0,1 0 0,-1 0 0,1 0 0,-1 0 0,0 0 0,1 0 0,-1 0 0,1 0 0,-1 0 0,1 0 0,-1 0 0,1 0 0,-1 0 0,0 0 0,1 0 0,26 5 0,-26-5 0,41 7-100,112 22-1165,-123-20-5561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0 24575,'0'6'0,"0"5"0,0 13 0,-5 11 0,-2 5 0,1 2 0,1-3 0,-4-2 0,0-7-8191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37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73 418 24575,'-1'0'0,"-1"-1"0,1 0 0,0-1 0,0 1 0,-1 0 0,1 0 0,0 0 0,0-1 0,0 1 0,0-1 0,1 1 0,-1-1 0,0 1 0,1-1 0,-1 1 0,1-1 0,-1 0 0,1 1 0,0-1 0,-1 1 0,1-1 0,0 0 0,0-1 0,0-2 0,-8-65 0,3 0 0,5-79 0,0 61 0,1 199 0,4-1 0,25 135 0,-23-210 0,-1-12 0,-2 0 0,-1 0 0,1 30 0,-4-52 0,0 0 0,0-1 0,0 1 0,0 0 0,-1 0 0,1 0 0,0-1 0,0 1 0,-1 0 0,1 0 0,-1-1 0,1 1 0,-1 0 0,1-1 0,-1 1 0,1 0 0,-1-1 0,1 1 0,-1-1 0,0 1 0,1-1 0,-1 1 0,0-1 0,0 0 0,1 1 0,-1-1 0,0 0 0,0 0 0,0 1 0,1-1 0,-1 0 0,0 0 0,0 0 0,0 0 0,1 0 0,-1 0 0,0 0 0,0 0 0,0 0 0,1-1 0,-1 1 0,0 0 0,0 0 0,0-1 0,1 1 0,-2-1 0,-36-16 0,38 17 0,-30-23 120,30 23-149,-1-1 1,1 1-1,-1-1 1,1 1-1,0-1 1,-1 0-1,1 1 1,0-1-1,-1 1 0,1-1 1,0 1-1,0-1 1,0 0-1,0 1 1,-1-1-1,1 0 1,0 1-1,0-1 0,0 0 1,0 1-1,0-1 1,1 1-1,-1-1 1,0 0-1,0 1 1,0-1-1,0 0 0,1 1 1,-1-1-1,0 1 1,1-1-1,-1 1 1,0-1-1,1 1 0,-1-1 1,1 1-1,-1-1 1,1 1-1,-1-1 1,1 1-1,-1 0 1,1-1-1,-1 1 0,1 0 1,-1 0-1,1-1 1,0 1-1,-1 0 1,1 0-1,0 0 1,0-1-1,15-4-6797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40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1 358 24575,'6'0'0,"0"1"0,0 0 0,0 0 0,0 0 0,-1 1 0,1 0 0,0 0 0,-1 0 0,1 1 0,-1 0 0,0 0 0,0 0 0,0 1 0,0-1 0,-1 1 0,1 0 0,-1 1 0,0-1 0,0 1 0,-1 0 0,1 0 0,-1 0 0,0 0 0,-1 0 0,5 12 0,-1-2 0,-1 1 0,0-1 0,-2 1 0,0 0 0,0 0 0,-1 0 0,-1 1 0,-2 21 0,1-38 0,1 1 0,-1 0 0,0 0 0,0 0 0,0 0 0,0 0 0,0 0 0,0 0 0,0 0 0,0-1 0,-1 1 0,1 0 0,0 0 0,0 0 0,-1 0 0,1 0 0,-1-1 0,1 1 0,0 0 0,-1 0 0,0-1 0,1 1 0,-1 0 0,1-1 0,-2 2 0,-8-20 0,-8-41 0,18 58 0,-15-58 0,-10-83 0,25 140 0,0-1 0,0 1 0,0-1 0,0 0 0,0 1 0,0-1 0,0 1 0,1-1 0,-1 1 0,1 0 0,0-1 0,0 1 0,0 0 0,1-3 0,-1 4 0,0 0 0,-1 0 0,1 0 0,0 1 0,0-1 0,0 0 0,0 1 0,0-1 0,0 0 0,0 1 0,0-1 0,0 1 0,0-1 0,1 1 0,-1 0 0,0 0 0,0-1 0,0 1 0,1 0 0,1 0 0,2 1 0,0 0 0,0 0 0,0 0 0,0 1 0,0 0 0,0 0 0,-1 0 0,1 0 0,-1 1 0,0 0 0,6 4 0,10 11 0,-1 1 0,-1 0 0,0 1 0,18 29 0,-10-14 0,-25-34 0,-1-1 0,0 1 0,0-1 0,0 1 0,1-1 0,-1 0 0,0 1 0,0-1 0,1 1 0,-1-1 0,0 0 0,1 1 0,-1-1 0,1 0 0,-1 1 0,0-1 0,1 0 0,-1 0 0,1 1 0,-1-1 0,1 0 0,-1 0 0,1 0 0,-1 0 0,1 0 0,-1 1 0,1-1 0,-1 0 0,1 0 0,-1 0 0,1 0 0,-1-1 0,1 1 0,-1 0 0,1 0 0,0 0 0,6-20 0,-6-43 0,-1 54 0,-3-113 0,3-116 0,5 209-1365,1 5-5461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47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214 233 24575,'2'0'0,"-1"-1"0,0 0 0,1 1 0,-1-1 0,0 0 0,0 1 0,1-1 0,-1 0 0,0 0 0,0 0 0,0 0 0,0 0 0,0 0 0,0 0 0,-1-1 0,1 1 0,0 0 0,-1 0 0,1-1 0,0 1 0,-1 0 0,0-1 0,1 1 0,-1 0 0,0-1 0,0 1 0,1-3 0,4-45 0,-5 43 0,1-139 0,1 314 0,-5 128 0,3-294 0,0 0 0,-1 0 0,1 0 0,-1 0 0,0 0 0,0 0 0,0 0 0,0 0 0,0-1 0,-1 1 0,1-1 0,-1 1 0,0-1 0,0 1 0,0-1 0,0 0 0,0 0 0,0 0 0,0 0 0,-4 2 0,1-1 0,-1 0 0,1-1 0,-1 0 0,0 0 0,0 0 0,0 0 0,1-1 0,-2 0 0,-9 0 0,3-1 0,0 0 0,-1-1 0,1 0 0,0-1 0,0-1 0,0 0 0,0 0 0,-20-10 0,33 13 0,-1 0 0,1 0 0,0 0 0,0 0 0,0 0 0,0 0 0,-1 0 0,1 0 0,0 0 0,0 0 0,0 0 0,0 0 0,0 0 0,-1 0 0,1 0 0,0 0 0,0 0 0,0 0 0,0 0 0,0 0 0,0-1 0,-1 1 0,1 0 0,0 0 0,0 0 0,0 0 0,0 0 0,0 0 0,0 0 0,0-1 0,0 1 0,0 0 0,-1 0 0,1 0 0,0 0 0,0 0 0,0-1 0,0 1 0,0 0 0,0 0 0,0 0 0,0 0 0,0-1 0,0 1 0,0 0 0,0 0 0,0 0 0,0 0 0,1 0 0,-1-1 0,0 1 0,0 0 0,0 0 0,0 0 0,0 0 0,0 0 0,0 0 0,0-1 0,0 1 0,0 0 0,1 0 0,-1 0 0,15-3 0,21 2 0,220 38-1365,-218-29-5461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49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24575,'0'5'0,"0"12"0,0 8 0,0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50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0 24575,'0'10'0,"-5"9"0,-7 6 0,-1 3 0,2 3 0,-3 1 0,1-5-8191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54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2 298 24575,'-1'59'0,"0"-24"0,1 0 0,8 53 0,-1-69 0,0-33 0,0-34 0,-3-123 0,8 199 0,6 30 0,-15-46 0,29 97 0,-28-96 0,1-1 0,1 0 0,0 0 0,1 0 0,0-1 0,11 14 0,-16-23 0,-1 0 0,1-1 0,0 1 0,-1-1 0,1 1 0,0-1 0,0 0 0,0 1 0,0-1 0,0 0 0,1-1 0,-1 1 0,0 0 0,0 0 0,1-1 0,-1 0 0,0 1 0,1-1 0,-1 0 0,0 0 0,1 0 0,-1 0 0,0-1 0,1 1 0,-1-1 0,0 1 0,0-1 0,1 0 0,-1 0 0,0 0 0,0 0 0,0 0 0,0 0 0,0-1 0,0 1 0,-1-1 0,1 1 0,0-1 0,2-3 0,5-5 0,0 1 0,-1-2 0,0 1 0,-1-1 0,11-22 0,-9 13 5,-2 0 1,0-1-1,-1 0 0,-2 0 0,0 0 0,2-39 0,-9-137-174,-1 84-1063,4 88-5594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5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0 24575,'0'5'0,"0"7"0,-5 7 0,-2 9 0,0 6 0,2 7 0,-4 2 0,0-7-8191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56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33 246 24575,'6'-8'0,"-1"0"0,0 0 0,0 0 0,-1-1 0,0 0 0,0 0 0,-1 0 0,0 0 0,2-14 0,3-7 0,25-85 0,-33 115 0,0 1 0,0-1 0,0 0 0,0 0 0,0 0 0,0 0 0,0 0 0,0 0 0,0 0 0,1 0 0,-1 0 0,0 0 0,0 0 0,0 0 0,0 0 0,0 0 0,0 0 0,0 0 0,0 1 0,0-1 0,0 0 0,1 0 0,-1 0 0,0 0 0,0 0 0,0 0 0,0 0 0,0 0 0,0 0 0,0 0 0,0 0 0,0-1 0,0 1 0,1 0 0,-1 0 0,0 0 0,0 0 0,0 0 0,0 0 0,0 0 0,0 0 0,0 0 0,0 0 0,0 0 0,0 0 0,0 0 0,0 0 0,0 0 0,1 0 0,-1 0 0,0-1 0,0 1 0,0 0 0,0 0 0,0 0 0,0 0 0,0 0 0,0 0 0,0 0 0,0 0 0,2 13 0,0 20 0,-4 93 0,6 117 0,-4-242 0,1 1 0,-1 0 0,0-1 0,1 1 0,-1 0 0,0 0 0,0-1 0,0 1 0,0 0 0,-1-1 0,1 1 0,0 0 0,-1-1 0,1 1 0,-1 0 0,0-1 0,1 1 0,-1-1 0,0 1 0,0-1 0,0 0 0,0 1 0,0-1 0,0 0 0,0 1 0,-1-1 0,1 0 0,-3 2 0,-1-2 0,1 0 0,-1 0 0,1-1 0,-1 1 0,1-1 0,-1 0 0,0 0 0,-7-2 0,8 1 0,-1 1 0,1-1 0,-1 1 0,1 0 0,-1 0 0,1 1 0,0-1 0,-1 1 0,1 0 0,0 0 0,-9 3 0,13-3 0,0-1 0,0 0 0,0 0 0,0 1 0,0-1 0,0 0 0,0 0 0,0 1 0,0-1 0,0 0 0,0 0 0,0 1 0,0-1 0,0 0 0,0 0 0,0 1 0,0-1 0,0 0 0,0 0 0,0 1 0,1-1 0,-1 0 0,0 0 0,0 1 0,0-1 0,0 0 0,0 0 0,1 0 0,-1 1 0,0-1 0,0 0 0,0 0 0,1 0 0,-1 0 0,0 0 0,0 1 0,1-1 0,-1 0 0,0 0 0,0 0 0,1 0 0,-1 0 0,0 0 0,0 0 0,1 0 0,-1 0 0,0 0 0,1 0 0,-1 0 0,0 0 0,0 0 0,1 0 0,-1 0 0,0 0 0,0 0 0,1-1 0,18 5 0,6-2-1365,0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29:59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 24575,'0'10'0,"0"8"0,0 7 0,0 4 0,-5 1 0,-7 2 0,-1 0 0,1-1 0,-2-4 0,-4-3 0,2-6-8191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2:58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24575,'0'443'0,"0"-695"0,0 251 0,0 0 0,-1 0 0,1 0 0,0 0 0,0 0 0,0 0 0,0 0 0,0 0 0,0 0 0,0 0 0,1 0 0,-1 0 0,0 0 0,0 0 0,1 0 0,-1 0 0,1 1 0,-1-1 0,1 0 0,-1 0 0,1 0 0,-1 1 0,1-1 0,0 0 0,-1 0 0,1 1 0,0-1 0,1 0 0,-1 1 0,0 0 0,1 1 0,-1-1 0,0 0 0,0 1 0,1-1 0,-1 1 0,0-1 0,0 1 0,0 0 0,1 0 0,-1-1 0,0 1 0,0 0 0,0 0 0,0 0 0,0 1 0,38 50 0,-14-6 0,-13-22 0,1-1 0,1 0 0,1-1 0,0-1 0,2 0 0,19 18 0,-33-36 0,0-1 0,0 1 0,0-1 0,0 0 0,0 0 0,1 0 0,-1-1 0,0 1 0,1-1 0,-1 0 0,1 0 0,0 0 0,-1 0 0,1-1 0,0 1 0,-1-1 0,1 0 0,0 0 0,0-1 0,-1 1 0,1-1 0,0 1 0,-1-1 0,1 0 0,-1-1 0,1 1 0,-1-1 0,1 1 0,-1-1 0,0 0 0,0 0 0,0 0 0,0-1 0,0 1 0,-1-1 0,4-3 0,2-3 0,0 0 0,-1 0 0,0 0 0,0-1 0,-1 0 0,-1-1 0,1 1 0,-2-1 0,1 0 0,3-17 0,-2-11-34,-2-1 1,-2 0-1,-5-77 0,0 48-1196,2 28-5596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08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256 365 24575,'0'-365'0,"2"473"0,-4 131 0,2-234 0,-1 0 0,1 0 0,-1 0 0,0 0 0,0 0 0,0 0 0,-1-1 0,0 1 0,0 0 0,0-1 0,0 1 0,-1-1 0,1 0 0,-1 0 0,0 0 0,-6 6 0,4-7 0,0 1 0,0-1 0,-1 0 0,1 0 0,-1 0 0,0-1 0,1 1 0,-1-2 0,0 1 0,-1-1 0,1 0 0,-12 1 0,-11 0 0,0-2 0,-48-5 0,184 12 0,85 30-1365,-169-31-5461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5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175 120 24575,'0'-119'0,"2"271"0,-5 176 0,2-325 0,1 0 0,0 0 0,-1-1 0,0 1 0,0 0 0,0 0 0,0 0 0,0 0 0,0-1 0,-1 1 0,1-1 0,-1 1 0,0-1 0,0 1 0,0-1 0,0 0 0,0 0 0,0 0 0,-1 0 0,1 0 0,-1-1 0,1 1 0,-1-1 0,0 0 0,1 1 0,-1-1 0,0 0 0,0-1 0,0 1 0,0 0 0,0-1 0,-4 1 0,-1-1 0,0 0 0,0 0 0,0 0 0,0-1 0,1 0 0,-1-1 0,0 0 0,1 0 0,-1-1 0,1 1 0,-10-6 0,13 1 0,15 3 0,17 0 0,220 2-70,-164 3-1225,-49-1-5531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24575,'5'0'0,"2"5"0,-1 22 0,-1 22 0,-1 12 0,-2 2 0,-1-6 0,0-7 0,-6-12 0,-7-12 0,-2-11-8191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7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166 328 24575,'0'-53'0,"-2"-1"0,-3 1 0,-20-89 0,15 117 0,10 25 0,-1 0 0,1 0 0,0 0 0,0 0 0,0 0 0,-1 0 0,1 0 0,0 0 0,0-1 0,0 1 0,-1 0 0,1 0 0,0 0 0,0 0 0,-1 0 0,1 1 0,0-1 0,0 0 0,0 0 0,-1 0 0,1 0 0,0 0 0,0 0 0,0 0 0,-1 0 0,1 0 0,0 0 0,0 1 0,0-1 0,0 0 0,-1 0 0,1 0 0,0 0 0,0 1 0,0-1 0,0 0 0,0 0 0,0 0 0,-1 1 0,1-1 0,0 0 0,0 0 0,0 0 0,0 1 0,0-1 0,0 0 0,0 0 0,0 1 0,-8 49 0,4 380 0,6-256 0,-1-167 0,-1 0 0,-1 0 0,1 1 0,-1-1 0,0 0 0,-1 0 0,0-1 0,0 1 0,-6 13 0,6-17 0,0 0 0,0-1 0,-1 1 0,1 0 0,-1-1 0,0 1 0,1-1 0,-1 0 0,0 0 0,-1 0 0,1 0 0,0 0 0,0-1 0,-1 0 0,1 1 0,-1-1 0,1 0 0,-1-1 0,0 1 0,-4 0 0,-13 1-60,36-3 230,31-3-1645,-11 2-5351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1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 24575,'0'5'0,"-5"7"0,-2 6 0,-5 10 0,-5 11 0,0 4 0,3-1 0,-1-1 0,2-9-8191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20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24575,'1'1'0,"0"0"0,1 0 0,-1 0 0,0 0 0,0 0 0,0 0 0,0 0 0,0 1 0,0-1 0,0 0 0,0 1 0,-1-1 0,1 0 0,0 1 0,-1-1 0,1 1 0,-1-1 0,0 1 0,1-1 0,-1 1 0,0 0 0,0 2 0,0-1 0,9 84 0,-5 150 0,-5-211 0,0-128 0,3-154 0,-2 254 0,0 0 0,0 1 0,0-1 0,0 1 0,0-1 0,0 1 0,0-1 0,1 0 0,-1 1 0,1-1 0,-1 1 0,1-1 0,-1 1 0,1 0 0,0-1 0,0 1 0,0 0 0,0-1 0,0 1 0,0 0 0,0 0 0,0 0 0,2-2 0,-1 3 0,-1 0 0,1 0 0,-1 0 0,1 0 0,-1 1 0,1-1 0,-1 0 0,0 0 0,1 1 0,-1-1 0,1 1 0,-1 0 0,0-1 0,0 1 0,1 0 0,-1 0 0,0 0 0,0 0 0,2 2 0,9 8 0,-1 1 0,-1 1 0,12 17 0,50 89 0,-48-76 0,58 79 0,-81-121 0,0 0 0,0 0 0,-1 0 0,1 0 0,0 0 0,0 0 0,0 0 0,0 0 0,0 0 0,0 0 0,1-1 0,-1 1 0,0 0 0,0-1 0,0 1 0,1-1 0,-1 0 0,0 1 0,1-1 0,-1 0 0,0 1 0,1-1 0,-1 0 0,0 0 0,1 0 0,-1-1 0,3 1 0,-2-1 0,0-1 0,1 1 0,-1-1 0,0 1 0,0-1 0,0 0 0,0 1 0,0-1 0,-1 0 0,1 0 0,0-1 0,-1 1 0,2-3 0,4-9 0,-1 1 0,0-1 0,7-29 0,-6 9-195,-1 0 0,-2 0 0,-1-1 0,-2 1 0,-1-1 0,-8-57 0,1 53-6631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3:59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248 534 24575,'1'-149'0,"-3"-170"0,2 312 0,0 1 0,0 0 0,-1 1 0,1-1 0,-1 1 0,0-1 0,-1 0 0,1 1 0,-4-8 0,5 13 0,0 0 0,0 0 0,0 0 0,-1 0 0,1 0 0,0 0 0,0 0 0,0 0 0,0-1 0,0 1 0,0 0 0,0 0 0,-1 0 0,1 0 0,0 0 0,0 0 0,0 0 0,0 0 0,0 0 0,0 0 0,-1 0 0,1 0 0,0 0 0,0 0 0,0 0 0,0 0 0,0 0 0,0 0 0,-1 1 0,1-1 0,0 0 0,0 0 0,0 0 0,0 0 0,0 0 0,0 0 0,0 0 0,0 0 0,-1 0 0,1 0 0,0 1 0,0-1 0,0 0 0,0 0 0,0 0 0,0 0 0,0 0 0,0 0 0,0 0 0,0 1 0,0-1 0,0 0 0,0 0 0,0 0 0,0 0 0,0 0 0,0 0 0,0 1 0,0-1 0,0 0 0,-5 17 0,0 17 0,4 8 0,2 0 0,12 72 0,1 33 0,-13-125 0,1 0 0,1-1 0,0 1 0,2 0 0,12 33 0,-16-52 0,0 0 0,0 0 0,0 1 0,0-1 0,0 0 0,0 1 0,-1-1 0,0 0 0,0 1 0,0-1 0,0 0 0,0 1 0,-1-1 0,1 0 0,-1 1 0,0-1 0,-2 5 0,1-5 0,0-1 0,0 1 0,0-1 0,-1 0 0,1 0 0,0 0 0,-1 0 0,0-1 0,1 1 0,-1-1 0,0 1 0,0-1 0,0 0 0,0 0 0,0 0 0,0-1 0,0 1 0,0-1 0,-6 1 0,-69-1 0,64-2 0,-1 2 0,1-1 0,0 2 0,0 0 0,0 1 0,0 0 0,-17 5 0,30-7 0,1 1 0,-1-1 0,1 0 0,-1 0 0,0 0 0,1 0 0,-1 1 0,1-1 0,-1 0 0,1 0 0,-1 1 0,1-1 0,-1 0 0,1 1 0,0-1 0,-1 1 0,1-1 0,-1 1 0,1-1 0,0 0 0,-1 1 0,1-1 0,0 1 0,0 0 0,0-1 0,-1 1 0,1-1 0,0 1 0,0 0 0,12 11 0,33 6 0,-41-17 0,26 7 0,0-2 0,0 0 0,55 1 0,4 2 0,-73-6-94,1 1 0,-1 1 0,24 10 0,-24-9-895,10 5-5837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5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7 249 24575,'0'281'0,"-2"-359"0,-1 51 0,2-1 0,1 1 0,1-1 0,1 1 0,1 0 0,2 0 0,8-28 0,-12 53 0,-1 0 0,0 1 0,1-1 0,-1 1 0,1-1 0,-1 1 0,1 0 0,0-1 0,0 1 0,0 0 0,-1-1 0,1 1 0,0 0 0,1 0 0,-1 0 0,0 0 0,0 0 0,0 0 0,1 0 0,-1 0 0,0 0 0,1 0 0,-1 1 0,1-1 0,-1 1 0,1-1 0,-1 1 0,1-1 0,-1 1 0,1 0 0,-1 0 0,1 0 0,-1 0 0,1 0 0,0 0 0,-1 0 0,1 1 0,-1-1 0,1 0 0,-1 1 0,1-1 0,-1 1 0,1 0 0,-1 0 0,0-1 0,1 1 0,-1 0 0,0 0 0,0 0 0,0 0 0,2 2 0,8 7 0,0 0 0,-1 1 0,-1 1 0,11 14 0,-17-21 0,72 115 0,-54-82 0,2-1 0,47 58 0,-69-94 0,1 1 0,-1-1 0,0 1 0,0-1 0,1 1 0,-1-1 0,1 0 0,-1 0 0,1 0 0,0 0 0,0 0 0,-1 0 0,1 0 0,0 0 0,0-1 0,0 1 0,0-1 0,3 1 0,-4-1 0,0-1 0,0 1 0,0 0 0,0-1 0,0 0 0,-1 1 0,1-1 0,0 1 0,0-1 0,0 0 0,-1 0 0,1 1 0,0-1 0,-1 0 0,1 0 0,0 0 0,-1 0 0,1 0 0,-1 0 0,0 0 0,1 0 0,-1 0 0,1-2 0,1-10 0,0 0 0,0 0 0,-1 0 0,-1-15 0,0 20 0,-5-423-1365,5 399-5461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2:34:05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0 24575,'0'5'0,"-5"17"0,-2 15 0,-5 6 0,-5 11 0,1 2 0,-3 6 0,2-3 0,-1-10 0,2-15-8191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F913C-99E7-839F-77C3-54130005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D7D69A-ECDC-5513-B39A-9F51BD0D5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EF11A-201F-7CAA-12D4-47AB6AFF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B4EDD-4915-4BF1-1988-2A44FB05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11047C-144B-2E17-084E-7DCE2522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8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3B7AA-E238-4149-3550-4F7DC1FE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07DAC3-0459-1650-FFA4-7CA9E3EC4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5891A-86CF-CDB5-431D-886236E3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8DC95-9663-FA53-04DE-64FE505F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4DED8-B617-A789-F816-1961E3C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9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9E86C-83BB-4C49-4F5F-B93832721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AED022-998E-9062-28F1-02EAC9702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B74489-9901-AA88-02C9-E64DE493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E4AE3-B5DF-9D46-C358-76F0CC87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73B62-E3E1-0470-DAF7-A5787646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2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20519-DAAF-20F6-C79C-20733097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E3EB5-B03A-F2CF-285D-BCC44B0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63743-C92F-2F56-7423-10BCEAAB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FB0AE-4CDD-B0AA-96AA-BD559666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0F405-42DD-E450-B178-6AE72DC5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FCC2-3D73-4945-7D53-0DE8AD36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B43692-8FFB-312B-5C7A-41A5C3C7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52AAF5-1641-7629-D0AC-D1D5880C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4A80F-7419-DE55-8E3A-0BE2EC70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E6D51-FB46-A1E4-1222-3221CB52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92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AC00-BB89-C600-70FD-107D604A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9B6A3-CE94-F5A8-D558-9D1FBE212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E62EBA-D4A5-56BB-1729-6E571A17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A7DC1D-27D5-E1F3-4837-54B0F96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1F551-EE0D-E16C-A1B6-262DEF25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95AA3-0DA2-A59D-F64B-2F921ABF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8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518D7-BFFD-F042-1C32-C01A3260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C81BD-FA35-CFB1-EBC7-4FAE31F7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C90B3-B33B-63C1-B48F-E6F7EBD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C736C4-BA91-C3B5-8EA9-C9EAD3CC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62D0A9-3DC0-EC3C-368B-3AC025B92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F525FB-D737-A256-F4A0-42B4DA33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F90F8C-A5AB-5C3B-906F-3E7C8A61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518437-2913-42FE-0A6F-D6E36DC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40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A458C-FFB4-7B89-D62D-33593594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6AF1E8-D6A1-4AE1-05F4-70393948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27F304-3217-D0ED-EFC1-C84DFE2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9947DA-146F-2FD1-69C1-7A8E492E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3238BC-CA27-7D43-01A5-7F1F9CE6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7DA580-224C-665C-72FE-7AFEBF47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CB9657-89CD-7458-5459-BFEBA88F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3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5D12B-2367-ECAE-AB43-2C8A3955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458AD-C1F5-B144-A67E-8D7E987B0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6AD0CC-95B2-A2F2-1C3C-EEF5130B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2020CD-790E-F966-7A3E-D8C85346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C4439A-03A6-7490-F880-60DC03A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54B001-72F3-0944-E5D7-53D3ECAF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7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9C7E8-7570-1E2F-BFED-F172F0A2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202E5D-B66A-C91D-EAB8-D332EBF01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7F6909-3C52-D54E-7723-261D81BDC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12B33-A895-7449-5B35-BDEF5ADC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76459-49E5-7D4B-3666-93920519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72966A-20FB-6CB1-5613-A7AA6BD5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2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630D4A-BBF7-C2C6-AEEF-E3AA3CC4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CCCFB-8499-4787-F4D3-CB081117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1A456-C8B8-4532-4628-9231CBE3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EA28-7A2F-4140-90F5-5BB32DED54E2}" type="datetimeFigureOut">
              <a:rPr lang="pt-BR" smtClean="0"/>
              <a:t>27/10/2023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8FFAC-49C4-83FC-C676-5ADD56562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8066E-BEFD-1522-08B1-2D650CB4E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6475-C36F-4B23-A1FD-31971D365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9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9.xml"/><Relationship Id="rId21" Type="http://schemas.openxmlformats.org/officeDocument/2006/relationships/image" Target="../media/image259.png"/><Relationship Id="rId42" Type="http://schemas.openxmlformats.org/officeDocument/2006/relationships/customXml" Target="../ink/ink347.xml"/><Relationship Id="rId47" Type="http://schemas.openxmlformats.org/officeDocument/2006/relationships/image" Target="../media/image272.png"/><Relationship Id="rId63" Type="http://schemas.openxmlformats.org/officeDocument/2006/relationships/image" Target="../media/image280.png"/><Relationship Id="rId68" Type="http://schemas.openxmlformats.org/officeDocument/2006/relationships/customXml" Target="../ink/ink360.xml"/><Relationship Id="rId16" Type="http://schemas.openxmlformats.org/officeDocument/2006/relationships/customXml" Target="../ink/ink334.xml"/><Relationship Id="rId11" Type="http://schemas.openxmlformats.org/officeDocument/2006/relationships/image" Target="../media/image254.png"/><Relationship Id="rId24" Type="http://schemas.openxmlformats.org/officeDocument/2006/relationships/customXml" Target="../ink/ink338.xml"/><Relationship Id="rId32" Type="http://schemas.openxmlformats.org/officeDocument/2006/relationships/customXml" Target="../ink/ink342.xml"/><Relationship Id="rId37" Type="http://schemas.openxmlformats.org/officeDocument/2006/relationships/image" Target="../media/image267.png"/><Relationship Id="rId40" Type="http://schemas.openxmlformats.org/officeDocument/2006/relationships/customXml" Target="../ink/ink346.xml"/><Relationship Id="rId45" Type="http://schemas.openxmlformats.org/officeDocument/2006/relationships/image" Target="../media/image271.png"/><Relationship Id="rId53" Type="http://schemas.openxmlformats.org/officeDocument/2006/relationships/image" Target="../media/image275.png"/><Relationship Id="rId58" Type="http://schemas.openxmlformats.org/officeDocument/2006/relationships/customXml" Target="../ink/ink355.xml"/><Relationship Id="rId66" Type="http://schemas.openxmlformats.org/officeDocument/2006/relationships/customXml" Target="../ink/ink359.xml"/><Relationship Id="rId74" Type="http://schemas.openxmlformats.org/officeDocument/2006/relationships/customXml" Target="../ink/ink363.xml"/><Relationship Id="rId79" Type="http://schemas.openxmlformats.org/officeDocument/2006/relationships/image" Target="../media/image288.png"/><Relationship Id="rId5" Type="http://schemas.openxmlformats.org/officeDocument/2006/relationships/image" Target="../media/image251.png"/><Relationship Id="rId61" Type="http://schemas.openxmlformats.org/officeDocument/2006/relationships/image" Target="../media/image279.png"/><Relationship Id="rId19" Type="http://schemas.openxmlformats.org/officeDocument/2006/relationships/image" Target="../media/image258.png"/><Relationship Id="rId14" Type="http://schemas.openxmlformats.org/officeDocument/2006/relationships/customXml" Target="../ink/ink333.xml"/><Relationship Id="rId22" Type="http://schemas.openxmlformats.org/officeDocument/2006/relationships/customXml" Target="../ink/ink337.xml"/><Relationship Id="rId27" Type="http://schemas.openxmlformats.org/officeDocument/2006/relationships/image" Target="../media/image262.png"/><Relationship Id="rId30" Type="http://schemas.openxmlformats.org/officeDocument/2006/relationships/customXml" Target="../ink/ink341.xml"/><Relationship Id="rId35" Type="http://schemas.openxmlformats.org/officeDocument/2006/relationships/image" Target="../media/image266.png"/><Relationship Id="rId43" Type="http://schemas.openxmlformats.org/officeDocument/2006/relationships/image" Target="../media/image270.png"/><Relationship Id="rId48" Type="http://schemas.openxmlformats.org/officeDocument/2006/relationships/customXml" Target="../ink/ink350.xml"/><Relationship Id="rId56" Type="http://schemas.openxmlformats.org/officeDocument/2006/relationships/customXml" Target="../ink/ink354.xml"/><Relationship Id="rId64" Type="http://schemas.openxmlformats.org/officeDocument/2006/relationships/customXml" Target="../ink/ink358.xml"/><Relationship Id="rId69" Type="http://schemas.openxmlformats.org/officeDocument/2006/relationships/image" Target="../media/image283.png"/><Relationship Id="rId77" Type="http://schemas.openxmlformats.org/officeDocument/2006/relationships/image" Target="../media/image287.png"/><Relationship Id="rId8" Type="http://schemas.openxmlformats.org/officeDocument/2006/relationships/customXml" Target="../ink/ink330.xml"/><Relationship Id="rId51" Type="http://schemas.openxmlformats.org/officeDocument/2006/relationships/image" Target="../media/image274.png"/><Relationship Id="rId72" Type="http://schemas.openxmlformats.org/officeDocument/2006/relationships/customXml" Target="../ink/ink362.xml"/><Relationship Id="rId3" Type="http://schemas.openxmlformats.org/officeDocument/2006/relationships/image" Target="../media/image250.png"/><Relationship Id="rId12" Type="http://schemas.openxmlformats.org/officeDocument/2006/relationships/customXml" Target="../ink/ink332.xml"/><Relationship Id="rId17" Type="http://schemas.openxmlformats.org/officeDocument/2006/relationships/image" Target="../media/image257.png"/><Relationship Id="rId25" Type="http://schemas.openxmlformats.org/officeDocument/2006/relationships/image" Target="../media/image261.png"/><Relationship Id="rId33" Type="http://schemas.openxmlformats.org/officeDocument/2006/relationships/image" Target="../media/image265.png"/><Relationship Id="rId38" Type="http://schemas.openxmlformats.org/officeDocument/2006/relationships/customXml" Target="../ink/ink345.xml"/><Relationship Id="rId46" Type="http://schemas.openxmlformats.org/officeDocument/2006/relationships/customXml" Target="../ink/ink349.xml"/><Relationship Id="rId59" Type="http://schemas.openxmlformats.org/officeDocument/2006/relationships/image" Target="../media/image278.png"/><Relationship Id="rId67" Type="http://schemas.openxmlformats.org/officeDocument/2006/relationships/image" Target="../media/image282.png"/><Relationship Id="rId20" Type="http://schemas.openxmlformats.org/officeDocument/2006/relationships/customXml" Target="../ink/ink336.xml"/><Relationship Id="rId41" Type="http://schemas.openxmlformats.org/officeDocument/2006/relationships/image" Target="../media/image269.png"/><Relationship Id="rId54" Type="http://schemas.openxmlformats.org/officeDocument/2006/relationships/customXml" Target="../ink/ink353.xml"/><Relationship Id="rId62" Type="http://schemas.openxmlformats.org/officeDocument/2006/relationships/customXml" Target="../ink/ink357.xml"/><Relationship Id="rId70" Type="http://schemas.openxmlformats.org/officeDocument/2006/relationships/customXml" Target="../ink/ink361.xml"/><Relationship Id="rId75" Type="http://schemas.openxmlformats.org/officeDocument/2006/relationships/image" Target="../media/image28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9.xml"/><Relationship Id="rId15" Type="http://schemas.openxmlformats.org/officeDocument/2006/relationships/image" Target="../media/image256.png"/><Relationship Id="rId23" Type="http://schemas.openxmlformats.org/officeDocument/2006/relationships/image" Target="../media/image260.png"/><Relationship Id="rId28" Type="http://schemas.openxmlformats.org/officeDocument/2006/relationships/customXml" Target="../ink/ink340.xml"/><Relationship Id="rId36" Type="http://schemas.openxmlformats.org/officeDocument/2006/relationships/customXml" Target="../ink/ink344.xml"/><Relationship Id="rId49" Type="http://schemas.openxmlformats.org/officeDocument/2006/relationships/image" Target="../media/image273.png"/><Relationship Id="rId57" Type="http://schemas.openxmlformats.org/officeDocument/2006/relationships/image" Target="../media/image277.png"/><Relationship Id="rId10" Type="http://schemas.openxmlformats.org/officeDocument/2006/relationships/customXml" Target="../ink/ink331.xml"/><Relationship Id="rId31" Type="http://schemas.openxmlformats.org/officeDocument/2006/relationships/image" Target="../media/image264.png"/><Relationship Id="rId44" Type="http://schemas.openxmlformats.org/officeDocument/2006/relationships/customXml" Target="../ink/ink348.xml"/><Relationship Id="rId52" Type="http://schemas.openxmlformats.org/officeDocument/2006/relationships/customXml" Target="../ink/ink352.xml"/><Relationship Id="rId60" Type="http://schemas.openxmlformats.org/officeDocument/2006/relationships/customXml" Target="../ink/ink356.xml"/><Relationship Id="rId65" Type="http://schemas.openxmlformats.org/officeDocument/2006/relationships/image" Target="../media/image281.png"/><Relationship Id="rId73" Type="http://schemas.openxmlformats.org/officeDocument/2006/relationships/image" Target="../media/image285.png"/><Relationship Id="rId78" Type="http://schemas.openxmlformats.org/officeDocument/2006/relationships/customXml" Target="../ink/ink365.xml"/><Relationship Id="rId4" Type="http://schemas.openxmlformats.org/officeDocument/2006/relationships/customXml" Target="../ink/ink328.xml"/><Relationship Id="rId9" Type="http://schemas.openxmlformats.org/officeDocument/2006/relationships/image" Target="../media/image253.png"/><Relationship Id="rId13" Type="http://schemas.openxmlformats.org/officeDocument/2006/relationships/image" Target="../media/image255.png"/><Relationship Id="rId18" Type="http://schemas.openxmlformats.org/officeDocument/2006/relationships/customXml" Target="../ink/ink335.xml"/><Relationship Id="rId39" Type="http://schemas.openxmlformats.org/officeDocument/2006/relationships/image" Target="../media/image268.png"/><Relationship Id="rId34" Type="http://schemas.openxmlformats.org/officeDocument/2006/relationships/customXml" Target="../ink/ink343.xml"/><Relationship Id="rId50" Type="http://schemas.openxmlformats.org/officeDocument/2006/relationships/customXml" Target="../ink/ink351.xml"/><Relationship Id="rId55" Type="http://schemas.openxmlformats.org/officeDocument/2006/relationships/image" Target="../media/image276.png"/><Relationship Id="rId76" Type="http://schemas.openxmlformats.org/officeDocument/2006/relationships/customXml" Target="../ink/ink364.xml"/><Relationship Id="rId7" Type="http://schemas.openxmlformats.org/officeDocument/2006/relationships/image" Target="../media/image252.png"/><Relationship Id="rId71" Type="http://schemas.openxmlformats.org/officeDocument/2006/relationships/image" Target="../media/image284.png"/><Relationship Id="rId2" Type="http://schemas.openxmlformats.org/officeDocument/2006/relationships/customXml" Target="../ink/ink327.xml"/><Relationship Id="rId29" Type="http://schemas.openxmlformats.org/officeDocument/2006/relationships/image" Target="../media/image26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4.png"/><Relationship Id="rId18" Type="http://schemas.openxmlformats.org/officeDocument/2006/relationships/customXml" Target="../ink/ink374.xml"/><Relationship Id="rId26" Type="http://schemas.openxmlformats.org/officeDocument/2006/relationships/customXml" Target="../ink/ink379.xml"/><Relationship Id="rId39" Type="http://schemas.openxmlformats.org/officeDocument/2006/relationships/image" Target="../media/image306.png"/><Relationship Id="rId21" Type="http://schemas.openxmlformats.org/officeDocument/2006/relationships/image" Target="../media/image297.png"/><Relationship Id="rId34" Type="http://schemas.openxmlformats.org/officeDocument/2006/relationships/customXml" Target="../ink/ink383.xml"/><Relationship Id="rId42" Type="http://schemas.openxmlformats.org/officeDocument/2006/relationships/customXml" Target="../ink/ink387.xml"/><Relationship Id="rId47" Type="http://schemas.openxmlformats.org/officeDocument/2006/relationships/image" Target="../media/image310.png"/><Relationship Id="rId7" Type="http://schemas.openxmlformats.org/officeDocument/2006/relationships/image" Target="../media/image291.png"/><Relationship Id="rId2" Type="http://schemas.openxmlformats.org/officeDocument/2006/relationships/customXml" Target="../ink/ink366.xml"/><Relationship Id="rId16" Type="http://schemas.openxmlformats.org/officeDocument/2006/relationships/customXml" Target="../ink/ink373.xml"/><Relationship Id="rId29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8.xml"/><Relationship Id="rId11" Type="http://schemas.openxmlformats.org/officeDocument/2006/relationships/image" Target="../media/image293.png"/><Relationship Id="rId24" Type="http://schemas.openxmlformats.org/officeDocument/2006/relationships/customXml" Target="../ink/ink378.xml"/><Relationship Id="rId32" Type="http://schemas.openxmlformats.org/officeDocument/2006/relationships/customXml" Target="../ink/ink382.xml"/><Relationship Id="rId37" Type="http://schemas.openxmlformats.org/officeDocument/2006/relationships/image" Target="../media/image305.png"/><Relationship Id="rId40" Type="http://schemas.openxmlformats.org/officeDocument/2006/relationships/customXml" Target="../ink/ink386.xml"/><Relationship Id="rId45" Type="http://schemas.openxmlformats.org/officeDocument/2006/relationships/image" Target="../media/image309.png"/><Relationship Id="rId5" Type="http://schemas.openxmlformats.org/officeDocument/2006/relationships/image" Target="../media/image290.png"/><Relationship Id="rId15" Type="http://schemas.openxmlformats.org/officeDocument/2006/relationships/image" Target="../media/image295.png"/><Relationship Id="rId23" Type="http://schemas.openxmlformats.org/officeDocument/2006/relationships/image" Target="../media/image298.png"/><Relationship Id="rId28" Type="http://schemas.openxmlformats.org/officeDocument/2006/relationships/customXml" Target="../ink/ink380.xml"/><Relationship Id="rId36" Type="http://schemas.openxmlformats.org/officeDocument/2006/relationships/customXml" Target="../ink/ink384.xml"/><Relationship Id="rId10" Type="http://schemas.openxmlformats.org/officeDocument/2006/relationships/customXml" Target="../ink/ink370.xml"/><Relationship Id="rId19" Type="http://schemas.openxmlformats.org/officeDocument/2006/relationships/customXml" Target="../ink/ink375.xml"/><Relationship Id="rId31" Type="http://schemas.openxmlformats.org/officeDocument/2006/relationships/image" Target="../media/image302.png"/><Relationship Id="rId44" Type="http://schemas.openxmlformats.org/officeDocument/2006/relationships/customXml" Target="../ink/ink388.xml"/><Relationship Id="rId4" Type="http://schemas.openxmlformats.org/officeDocument/2006/relationships/customXml" Target="../ink/ink367.xml"/><Relationship Id="rId9" Type="http://schemas.openxmlformats.org/officeDocument/2006/relationships/image" Target="../media/image292.png"/><Relationship Id="rId14" Type="http://schemas.openxmlformats.org/officeDocument/2006/relationships/customXml" Target="../ink/ink372.xml"/><Relationship Id="rId22" Type="http://schemas.openxmlformats.org/officeDocument/2006/relationships/customXml" Target="../ink/ink377.xml"/><Relationship Id="rId27" Type="http://schemas.openxmlformats.org/officeDocument/2006/relationships/image" Target="../media/image300.png"/><Relationship Id="rId30" Type="http://schemas.openxmlformats.org/officeDocument/2006/relationships/customXml" Target="../ink/ink381.xml"/><Relationship Id="rId35" Type="http://schemas.openxmlformats.org/officeDocument/2006/relationships/image" Target="../media/image304.png"/><Relationship Id="rId43" Type="http://schemas.openxmlformats.org/officeDocument/2006/relationships/image" Target="../media/image308.png"/><Relationship Id="rId8" Type="http://schemas.openxmlformats.org/officeDocument/2006/relationships/customXml" Target="../ink/ink369.xml"/><Relationship Id="rId3" Type="http://schemas.openxmlformats.org/officeDocument/2006/relationships/image" Target="../media/image289.png"/><Relationship Id="rId12" Type="http://schemas.openxmlformats.org/officeDocument/2006/relationships/customXml" Target="../ink/ink371.xml"/><Relationship Id="rId17" Type="http://schemas.openxmlformats.org/officeDocument/2006/relationships/image" Target="../media/image296.png"/><Relationship Id="rId25" Type="http://schemas.openxmlformats.org/officeDocument/2006/relationships/image" Target="../media/image299.png"/><Relationship Id="rId33" Type="http://schemas.openxmlformats.org/officeDocument/2006/relationships/image" Target="../media/image303.png"/><Relationship Id="rId38" Type="http://schemas.openxmlformats.org/officeDocument/2006/relationships/customXml" Target="../ink/ink385.xml"/><Relationship Id="rId46" Type="http://schemas.openxmlformats.org/officeDocument/2006/relationships/customXml" Target="../ink/ink389.xml"/><Relationship Id="rId20" Type="http://schemas.openxmlformats.org/officeDocument/2006/relationships/customXml" Target="../ink/ink376.xml"/><Relationship Id="rId41" Type="http://schemas.openxmlformats.org/officeDocument/2006/relationships/image" Target="../media/image30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image" Target="../media/image53.png"/><Relationship Id="rId21" Type="http://schemas.openxmlformats.org/officeDocument/2006/relationships/image" Target="../media/image4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customXml" Target="../ink/ink42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3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2.png"/><Relationship Id="rId40" Type="http://schemas.openxmlformats.org/officeDocument/2006/relationships/customXml" Target="../ink/ink54.xml"/><Relationship Id="rId45" Type="http://schemas.openxmlformats.org/officeDocument/2006/relationships/image" Target="../media/image56.png"/><Relationship Id="rId5" Type="http://schemas.openxmlformats.org/officeDocument/2006/relationships/image" Target="../media/image4.emf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10" Type="http://schemas.openxmlformats.org/officeDocument/2006/relationships/customXml" Target="../ink/ink39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4" Type="http://schemas.openxmlformats.org/officeDocument/2006/relationships/customXml" Target="../ink/ink56.xml"/><Relationship Id="rId4" Type="http://schemas.openxmlformats.org/officeDocument/2006/relationships/image" Target="../media/image3.emf"/><Relationship Id="rId9" Type="http://schemas.openxmlformats.org/officeDocument/2006/relationships/image" Target="../media/image38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7.png"/><Relationship Id="rId30" Type="http://schemas.openxmlformats.org/officeDocument/2006/relationships/customXml" Target="../ink/ink49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8" Type="http://schemas.openxmlformats.org/officeDocument/2006/relationships/customXml" Target="../ink/ink38.xml"/><Relationship Id="rId3" Type="http://schemas.openxmlformats.org/officeDocument/2006/relationships/image" Target="../media/image2.emf"/><Relationship Id="rId12" Type="http://schemas.openxmlformats.org/officeDocument/2006/relationships/customXml" Target="../ink/ink40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3.xml"/><Relationship Id="rId20" Type="http://schemas.openxmlformats.org/officeDocument/2006/relationships/customXml" Target="../ink/ink44.xml"/><Relationship Id="rId4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10.png"/><Relationship Id="rId21" Type="http://schemas.openxmlformats.org/officeDocument/2006/relationships/customXml" Target="../ink/ink66.xml"/><Relationship Id="rId42" Type="http://schemas.openxmlformats.org/officeDocument/2006/relationships/image" Target="../media/image450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580.png"/><Relationship Id="rId84" Type="http://schemas.openxmlformats.org/officeDocument/2006/relationships/image" Target="../media/image66.png"/><Relationship Id="rId89" Type="http://schemas.openxmlformats.org/officeDocument/2006/relationships/customXml" Target="../ink/ink100.xml"/><Relationship Id="rId16" Type="http://schemas.openxmlformats.org/officeDocument/2006/relationships/image" Target="../media/image910.png"/><Relationship Id="rId107" Type="http://schemas.openxmlformats.org/officeDocument/2006/relationships/customXml" Target="../ink/ink109.xml"/><Relationship Id="rId11" Type="http://schemas.openxmlformats.org/officeDocument/2006/relationships/customXml" Target="../ink/ink61.xml"/><Relationship Id="rId32" Type="http://schemas.openxmlformats.org/officeDocument/2006/relationships/image" Target="../media/image400.png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530.png"/><Relationship Id="rId74" Type="http://schemas.openxmlformats.org/officeDocument/2006/relationships/image" Target="../media/image61.png"/><Relationship Id="rId79" Type="http://schemas.openxmlformats.org/officeDocument/2006/relationships/customXml" Target="../ink/ink95.xml"/><Relationship Id="rId102" Type="http://schemas.openxmlformats.org/officeDocument/2006/relationships/image" Target="../media/image75.png"/><Relationship Id="rId5" Type="http://schemas.openxmlformats.org/officeDocument/2006/relationships/customXml" Target="../ink/ink58.xml"/><Relationship Id="rId90" Type="http://schemas.openxmlformats.org/officeDocument/2006/relationships/image" Target="../media/image69.png"/><Relationship Id="rId95" Type="http://schemas.openxmlformats.org/officeDocument/2006/relationships/customXml" Target="../ink/ink103.xml"/><Relationship Id="rId22" Type="http://schemas.openxmlformats.org/officeDocument/2006/relationships/image" Target="../media/image1210.png"/><Relationship Id="rId27" Type="http://schemas.openxmlformats.org/officeDocument/2006/relationships/customXml" Target="../ink/ink69.xml"/><Relationship Id="rId43" Type="http://schemas.openxmlformats.org/officeDocument/2006/relationships/customXml" Target="../ink/ink77.xml"/><Relationship Id="rId48" Type="http://schemas.openxmlformats.org/officeDocument/2006/relationships/image" Target="../media/image480.png"/><Relationship Id="rId64" Type="http://schemas.openxmlformats.org/officeDocument/2006/relationships/image" Target="../media/image560.png"/><Relationship Id="rId69" Type="http://schemas.openxmlformats.org/officeDocument/2006/relationships/customXml" Target="../ink/ink90.xml"/><Relationship Id="rId80" Type="http://schemas.openxmlformats.org/officeDocument/2006/relationships/image" Target="../media/image64.png"/><Relationship Id="rId85" Type="http://schemas.openxmlformats.org/officeDocument/2006/relationships/customXml" Target="../ink/ink98.xml"/><Relationship Id="rId12" Type="http://schemas.openxmlformats.org/officeDocument/2006/relationships/image" Target="../media/image710.png"/><Relationship Id="rId17" Type="http://schemas.openxmlformats.org/officeDocument/2006/relationships/customXml" Target="../ink/ink64.xml"/><Relationship Id="rId33" Type="http://schemas.openxmlformats.org/officeDocument/2006/relationships/customXml" Target="../ink/ink72.xml"/><Relationship Id="rId38" Type="http://schemas.openxmlformats.org/officeDocument/2006/relationships/image" Target="../media/image430.png"/><Relationship Id="rId59" Type="http://schemas.openxmlformats.org/officeDocument/2006/relationships/customXml" Target="../ink/ink85.xml"/><Relationship Id="rId103" Type="http://schemas.openxmlformats.org/officeDocument/2006/relationships/customXml" Target="../ink/ink107.xml"/><Relationship Id="rId108" Type="http://schemas.openxmlformats.org/officeDocument/2006/relationships/image" Target="../media/image78.png"/><Relationship Id="rId20" Type="http://schemas.openxmlformats.org/officeDocument/2006/relationships/image" Target="../media/image1110.png"/><Relationship Id="rId41" Type="http://schemas.openxmlformats.org/officeDocument/2006/relationships/customXml" Target="../ink/ink76.xml"/><Relationship Id="rId54" Type="http://schemas.openxmlformats.org/officeDocument/2006/relationships/image" Target="../media/image511.png"/><Relationship Id="rId62" Type="http://schemas.openxmlformats.org/officeDocument/2006/relationships/image" Target="../media/image550.png"/><Relationship Id="rId70" Type="http://schemas.openxmlformats.org/officeDocument/2006/relationships/image" Target="../media/image59.png"/><Relationship Id="rId75" Type="http://schemas.openxmlformats.org/officeDocument/2006/relationships/customXml" Target="../ink/ink93.xml"/><Relationship Id="rId83" Type="http://schemas.openxmlformats.org/officeDocument/2006/relationships/customXml" Target="../ink/ink97.xml"/><Relationship Id="rId88" Type="http://schemas.openxmlformats.org/officeDocument/2006/relationships/image" Target="../media/image68.png"/><Relationship Id="rId91" Type="http://schemas.openxmlformats.org/officeDocument/2006/relationships/customXml" Target="../ink/ink101.xml"/><Relationship Id="rId96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1510.png"/><Relationship Id="rId36" Type="http://schemas.openxmlformats.org/officeDocument/2006/relationships/image" Target="../media/image420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6" Type="http://schemas.openxmlformats.org/officeDocument/2006/relationships/image" Target="../media/image77.png"/><Relationship Id="rId10" Type="http://schemas.openxmlformats.org/officeDocument/2006/relationships/image" Target="../media/image610.png"/><Relationship Id="rId31" Type="http://schemas.openxmlformats.org/officeDocument/2006/relationships/customXml" Target="../ink/ink71.xml"/><Relationship Id="rId44" Type="http://schemas.openxmlformats.org/officeDocument/2006/relationships/image" Target="../media/image460.png"/><Relationship Id="rId52" Type="http://schemas.openxmlformats.org/officeDocument/2006/relationships/image" Target="../media/image500.png"/><Relationship Id="rId60" Type="http://schemas.openxmlformats.org/officeDocument/2006/relationships/image" Target="../media/image540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63.png"/><Relationship Id="rId81" Type="http://schemas.openxmlformats.org/officeDocument/2006/relationships/customXml" Target="../ink/ink96.xml"/><Relationship Id="rId86" Type="http://schemas.openxmlformats.org/officeDocument/2006/relationships/image" Target="../media/image67.png"/><Relationship Id="rId94" Type="http://schemas.openxmlformats.org/officeDocument/2006/relationships/image" Target="../media/image71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4" Type="http://schemas.openxmlformats.org/officeDocument/2006/relationships/image" Target="../media/image311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1010.png"/><Relationship Id="rId39" Type="http://schemas.openxmlformats.org/officeDocument/2006/relationships/customXml" Target="../ink/ink75.xml"/><Relationship Id="rId34" Type="http://schemas.openxmlformats.org/officeDocument/2006/relationships/image" Target="../media/image411.png"/><Relationship Id="rId50" Type="http://schemas.openxmlformats.org/officeDocument/2006/relationships/image" Target="../media/image490.png"/><Relationship Id="rId55" Type="http://schemas.openxmlformats.org/officeDocument/2006/relationships/customXml" Target="../ink/ink83.xml"/><Relationship Id="rId76" Type="http://schemas.openxmlformats.org/officeDocument/2006/relationships/image" Target="../media/image62.png"/><Relationship Id="rId97" Type="http://schemas.openxmlformats.org/officeDocument/2006/relationships/customXml" Target="../ink/ink104.xml"/><Relationship Id="rId104" Type="http://schemas.openxmlformats.org/officeDocument/2006/relationships/image" Target="../media/image76.png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92" Type="http://schemas.openxmlformats.org/officeDocument/2006/relationships/image" Target="../media/image70.png"/><Relationship Id="rId2" Type="http://schemas.openxmlformats.org/officeDocument/2006/relationships/image" Target="../media/image57.png"/><Relationship Id="rId29" Type="http://schemas.openxmlformats.org/officeDocument/2006/relationships/customXml" Target="../ink/ink70.xml"/><Relationship Id="rId24" Type="http://schemas.openxmlformats.org/officeDocument/2006/relationships/image" Target="../media/image1310.png"/><Relationship Id="rId40" Type="http://schemas.openxmlformats.org/officeDocument/2006/relationships/image" Target="../media/image440.png"/><Relationship Id="rId45" Type="http://schemas.openxmlformats.org/officeDocument/2006/relationships/customXml" Target="../ink/ink78.xml"/><Relationship Id="rId66" Type="http://schemas.openxmlformats.org/officeDocument/2006/relationships/image" Target="../media/image570.png"/><Relationship Id="rId87" Type="http://schemas.openxmlformats.org/officeDocument/2006/relationships/customXml" Target="../ink/ink99.xml"/><Relationship Id="rId61" Type="http://schemas.openxmlformats.org/officeDocument/2006/relationships/customXml" Target="../ink/ink86.xml"/><Relationship Id="rId82" Type="http://schemas.openxmlformats.org/officeDocument/2006/relationships/image" Target="../media/image65.png"/><Relationship Id="rId19" Type="http://schemas.openxmlformats.org/officeDocument/2006/relationships/customXml" Target="../ink/ink65.xml"/><Relationship Id="rId14" Type="http://schemas.openxmlformats.org/officeDocument/2006/relationships/image" Target="../media/image810.png"/><Relationship Id="rId30" Type="http://schemas.openxmlformats.org/officeDocument/2006/relationships/image" Target="../media/image1610.png"/><Relationship Id="rId35" Type="http://schemas.openxmlformats.org/officeDocument/2006/relationships/customXml" Target="../ink/ink73.xml"/><Relationship Id="rId56" Type="http://schemas.openxmlformats.org/officeDocument/2006/relationships/image" Target="../media/image520.png"/><Relationship Id="rId77" Type="http://schemas.openxmlformats.org/officeDocument/2006/relationships/customXml" Target="../ink/ink94.xml"/><Relationship Id="rId100" Type="http://schemas.openxmlformats.org/officeDocument/2006/relationships/image" Target="../media/image74.png"/><Relationship Id="rId105" Type="http://schemas.openxmlformats.org/officeDocument/2006/relationships/customXml" Target="../ink/ink108.xml"/><Relationship Id="rId8" Type="http://schemas.openxmlformats.org/officeDocument/2006/relationships/image" Target="../media/image510.png"/><Relationship Id="rId51" Type="http://schemas.openxmlformats.org/officeDocument/2006/relationships/customXml" Target="../ink/ink81.xml"/><Relationship Id="rId72" Type="http://schemas.openxmlformats.org/officeDocument/2006/relationships/image" Target="../media/image60.png"/><Relationship Id="rId93" Type="http://schemas.openxmlformats.org/officeDocument/2006/relationships/customXml" Target="../ink/ink102.xml"/><Relationship Id="rId98" Type="http://schemas.openxmlformats.org/officeDocument/2006/relationships/image" Target="../media/image73.png"/><Relationship Id="rId3" Type="http://schemas.openxmlformats.org/officeDocument/2006/relationships/customXml" Target="../ink/ink57.xml"/><Relationship Id="rId25" Type="http://schemas.openxmlformats.org/officeDocument/2006/relationships/customXml" Target="../ink/ink68.xml"/><Relationship Id="rId46" Type="http://schemas.openxmlformats.org/officeDocument/2006/relationships/image" Target="../media/image470.png"/><Relationship Id="rId67" Type="http://schemas.openxmlformats.org/officeDocument/2006/relationships/customXml" Target="../ink/ink8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2.xml"/><Relationship Id="rId117" Type="http://schemas.openxmlformats.org/officeDocument/2006/relationships/image" Target="../media/image134.png"/><Relationship Id="rId21" Type="http://schemas.openxmlformats.org/officeDocument/2006/relationships/image" Target="../media/image87.png"/><Relationship Id="rId42" Type="http://schemas.openxmlformats.org/officeDocument/2006/relationships/customXml" Target="../ink/ink130.xml"/><Relationship Id="rId47" Type="http://schemas.openxmlformats.org/officeDocument/2006/relationships/image" Target="../media/image99.png"/><Relationship Id="rId63" Type="http://schemas.openxmlformats.org/officeDocument/2006/relationships/image" Target="../media/image107.png"/><Relationship Id="rId68" Type="http://schemas.openxmlformats.org/officeDocument/2006/relationships/customXml" Target="../ink/ink143.xml"/><Relationship Id="rId84" Type="http://schemas.openxmlformats.org/officeDocument/2006/relationships/customXml" Target="../ink/ink151.xml"/><Relationship Id="rId89" Type="http://schemas.openxmlformats.org/officeDocument/2006/relationships/image" Target="../media/image120.png"/><Relationship Id="rId112" Type="http://schemas.openxmlformats.org/officeDocument/2006/relationships/customXml" Target="../ink/ink165.xml"/><Relationship Id="rId16" Type="http://schemas.openxmlformats.org/officeDocument/2006/relationships/customXml" Target="../ink/ink117.xml"/><Relationship Id="rId107" Type="http://schemas.openxmlformats.org/officeDocument/2006/relationships/image" Target="../media/image129.png"/><Relationship Id="rId11" Type="http://schemas.openxmlformats.org/officeDocument/2006/relationships/customXml" Target="../ink/ink114.xml"/><Relationship Id="rId32" Type="http://schemas.openxmlformats.org/officeDocument/2006/relationships/customXml" Target="../ink/ink125.xml"/><Relationship Id="rId37" Type="http://schemas.openxmlformats.org/officeDocument/2006/relationships/image" Target="../media/image430.png"/><Relationship Id="rId53" Type="http://schemas.openxmlformats.org/officeDocument/2006/relationships/image" Target="../media/image102.png"/><Relationship Id="rId58" Type="http://schemas.openxmlformats.org/officeDocument/2006/relationships/customXml" Target="../ink/ink138.xml"/><Relationship Id="rId74" Type="http://schemas.openxmlformats.org/officeDocument/2006/relationships/customXml" Target="../ink/ink146.xml"/><Relationship Id="rId79" Type="http://schemas.openxmlformats.org/officeDocument/2006/relationships/image" Target="../media/image115.png"/><Relationship Id="rId102" Type="http://schemas.openxmlformats.org/officeDocument/2006/relationships/customXml" Target="../ink/ink160.xml"/><Relationship Id="rId123" Type="http://schemas.openxmlformats.org/officeDocument/2006/relationships/image" Target="../media/image137.png"/><Relationship Id="rId5" Type="http://schemas.openxmlformats.org/officeDocument/2006/relationships/customXml" Target="../ink/ink111.xml"/><Relationship Id="rId90" Type="http://schemas.openxmlformats.org/officeDocument/2006/relationships/customXml" Target="../ink/ink154.xml"/><Relationship Id="rId95" Type="http://schemas.openxmlformats.org/officeDocument/2006/relationships/image" Target="../media/image123.png"/><Relationship Id="rId22" Type="http://schemas.openxmlformats.org/officeDocument/2006/relationships/customXml" Target="../ink/ink120.xml"/><Relationship Id="rId27" Type="http://schemas.openxmlformats.org/officeDocument/2006/relationships/image" Target="../media/image90.png"/><Relationship Id="rId43" Type="http://schemas.openxmlformats.org/officeDocument/2006/relationships/image" Target="../media/image97.png"/><Relationship Id="rId48" Type="http://schemas.openxmlformats.org/officeDocument/2006/relationships/customXml" Target="../ink/ink133.xml"/><Relationship Id="rId64" Type="http://schemas.openxmlformats.org/officeDocument/2006/relationships/customXml" Target="../ink/ink141.xml"/><Relationship Id="rId69" Type="http://schemas.openxmlformats.org/officeDocument/2006/relationships/image" Target="../media/image110.png"/><Relationship Id="rId113" Type="http://schemas.openxmlformats.org/officeDocument/2006/relationships/image" Target="../media/image132.png"/><Relationship Id="rId118" Type="http://schemas.openxmlformats.org/officeDocument/2006/relationships/customXml" Target="../ink/ink168.xml"/><Relationship Id="rId80" Type="http://schemas.openxmlformats.org/officeDocument/2006/relationships/customXml" Target="../ink/ink149.xml"/><Relationship Id="rId85" Type="http://schemas.openxmlformats.org/officeDocument/2006/relationships/image" Target="../media/image118.png"/><Relationship Id="rId12" Type="http://schemas.openxmlformats.org/officeDocument/2006/relationships/customXml" Target="../ink/ink115.xml"/><Relationship Id="rId17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customXml" Target="../ink/ink128.xml"/><Relationship Id="rId59" Type="http://schemas.openxmlformats.org/officeDocument/2006/relationships/image" Target="../media/image105.png"/><Relationship Id="rId103" Type="http://schemas.openxmlformats.org/officeDocument/2006/relationships/image" Target="../media/image127.png"/><Relationship Id="rId108" Type="http://schemas.openxmlformats.org/officeDocument/2006/relationships/customXml" Target="../ink/ink163.xml"/><Relationship Id="rId124" Type="http://schemas.openxmlformats.org/officeDocument/2006/relationships/customXml" Target="../ink/ink171.xml"/><Relationship Id="rId54" Type="http://schemas.openxmlformats.org/officeDocument/2006/relationships/customXml" Target="../ink/ink136.xml"/><Relationship Id="rId70" Type="http://schemas.openxmlformats.org/officeDocument/2006/relationships/customXml" Target="../ink/ink144.xml"/><Relationship Id="rId75" Type="http://schemas.openxmlformats.org/officeDocument/2006/relationships/image" Target="../media/image113.png"/><Relationship Id="rId91" Type="http://schemas.openxmlformats.org/officeDocument/2006/relationships/image" Target="../media/image121.png"/><Relationship Id="rId96" Type="http://schemas.openxmlformats.org/officeDocument/2006/relationships/customXml" Target="../ink/ink1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customXml" Target="../ink/ink123.xml"/><Relationship Id="rId49" Type="http://schemas.openxmlformats.org/officeDocument/2006/relationships/image" Target="../media/image100.png"/><Relationship Id="rId114" Type="http://schemas.openxmlformats.org/officeDocument/2006/relationships/customXml" Target="../ink/ink166.xml"/><Relationship Id="rId119" Type="http://schemas.openxmlformats.org/officeDocument/2006/relationships/image" Target="../media/image135.png"/><Relationship Id="rId44" Type="http://schemas.openxmlformats.org/officeDocument/2006/relationships/customXml" Target="../ink/ink131.xml"/><Relationship Id="rId60" Type="http://schemas.openxmlformats.org/officeDocument/2006/relationships/customXml" Target="../ink/ink139.xml"/><Relationship Id="rId65" Type="http://schemas.openxmlformats.org/officeDocument/2006/relationships/image" Target="../media/image108.png"/><Relationship Id="rId81" Type="http://schemas.openxmlformats.org/officeDocument/2006/relationships/image" Target="../media/image116.png"/><Relationship Id="rId86" Type="http://schemas.openxmlformats.org/officeDocument/2006/relationships/customXml" Target="../ink/ink152.xml"/><Relationship Id="rId13" Type="http://schemas.openxmlformats.org/officeDocument/2006/relationships/image" Target="../media/image83.png"/><Relationship Id="rId18" Type="http://schemas.openxmlformats.org/officeDocument/2006/relationships/customXml" Target="../ink/ink118.xml"/><Relationship Id="rId39" Type="http://schemas.openxmlformats.org/officeDocument/2006/relationships/image" Target="../media/image95.png"/><Relationship Id="rId109" Type="http://schemas.openxmlformats.org/officeDocument/2006/relationships/image" Target="../media/image130.png"/><Relationship Id="rId34" Type="http://schemas.openxmlformats.org/officeDocument/2006/relationships/customXml" Target="../ink/ink126.xml"/><Relationship Id="rId50" Type="http://schemas.openxmlformats.org/officeDocument/2006/relationships/customXml" Target="../ink/ink134.xml"/><Relationship Id="rId55" Type="http://schemas.openxmlformats.org/officeDocument/2006/relationships/image" Target="../media/image103.png"/><Relationship Id="rId76" Type="http://schemas.openxmlformats.org/officeDocument/2006/relationships/customXml" Target="../ink/ink147.xml"/><Relationship Id="rId97" Type="http://schemas.openxmlformats.org/officeDocument/2006/relationships/image" Target="../media/image124.png"/><Relationship Id="rId104" Type="http://schemas.openxmlformats.org/officeDocument/2006/relationships/customXml" Target="../ink/ink161.xml"/><Relationship Id="rId120" Type="http://schemas.openxmlformats.org/officeDocument/2006/relationships/customXml" Target="../ink/ink169.xml"/><Relationship Id="rId125" Type="http://schemas.openxmlformats.org/officeDocument/2006/relationships/image" Target="../media/image138.png"/><Relationship Id="rId7" Type="http://schemas.openxmlformats.org/officeDocument/2006/relationships/customXml" Target="../ink/ink112.xml"/><Relationship Id="rId71" Type="http://schemas.openxmlformats.org/officeDocument/2006/relationships/image" Target="../media/image111.png"/><Relationship Id="rId92" Type="http://schemas.openxmlformats.org/officeDocument/2006/relationships/customXml" Target="../ink/ink155.xml"/><Relationship Id="rId2" Type="http://schemas.openxmlformats.org/officeDocument/2006/relationships/image" Target="../media/image57.png"/><Relationship Id="rId29" Type="http://schemas.openxmlformats.org/officeDocument/2006/relationships/image" Target="../media/image91.png"/><Relationship Id="rId24" Type="http://schemas.openxmlformats.org/officeDocument/2006/relationships/customXml" Target="../ink/ink121.xml"/><Relationship Id="rId40" Type="http://schemas.openxmlformats.org/officeDocument/2006/relationships/customXml" Target="../ink/ink129.xml"/><Relationship Id="rId45" Type="http://schemas.openxmlformats.org/officeDocument/2006/relationships/image" Target="../media/image98.png"/><Relationship Id="rId66" Type="http://schemas.openxmlformats.org/officeDocument/2006/relationships/customXml" Target="../ink/ink142.xml"/><Relationship Id="rId87" Type="http://schemas.openxmlformats.org/officeDocument/2006/relationships/image" Target="../media/image119.png"/><Relationship Id="rId110" Type="http://schemas.openxmlformats.org/officeDocument/2006/relationships/customXml" Target="../ink/ink164.xml"/><Relationship Id="rId115" Type="http://schemas.openxmlformats.org/officeDocument/2006/relationships/image" Target="../media/image133.png"/><Relationship Id="rId61" Type="http://schemas.openxmlformats.org/officeDocument/2006/relationships/image" Target="../media/image106.png"/><Relationship Id="rId82" Type="http://schemas.openxmlformats.org/officeDocument/2006/relationships/customXml" Target="../ink/ink150.xml"/><Relationship Id="rId19" Type="http://schemas.openxmlformats.org/officeDocument/2006/relationships/image" Target="../media/image86.png"/><Relationship Id="rId14" Type="http://schemas.openxmlformats.org/officeDocument/2006/relationships/customXml" Target="../ink/ink116.xml"/><Relationship Id="rId30" Type="http://schemas.openxmlformats.org/officeDocument/2006/relationships/customXml" Target="../ink/ink124.xml"/><Relationship Id="rId35" Type="http://schemas.openxmlformats.org/officeDocument/2006/relationships/image" Target="../media/image94.png"/><Relationship Id="rId56" Type="http://schemas.openxmlformats.org/officeDocument/2006/relationships/customXml" Target="../ink/ink137.xml"/><Relationship Id="rId77" Type="http://schemas.openxmlformats.org/officeDocument/2006/relationships/image" Target="../media/image114.png"/><Relationship Id="rId100" Type="http://schemas.openxmlformats.org/officeDocument/2006/relationships/customXml" Target="../ink/ink159.xml"/><Relationship Id="rId105" Type="http://schemas.openxmlformats.org/officeDocument/2006/relationships/image" Target="../media/image128.png"/><Relationship Id="rId8" Type="http://schemas.openxmlformats.org/officeDocument/2006/relationships/image" Target="../media/image81.png"/><Relationship Id="rId51" Type="http://schemas.openxmlformats.org/officeDocument/2006/relationships/image" Target="../media/image101.png"/><Relationship Id="rId72" Type="http://schemas.openxmlformats.org/officeDocument/2006/relationships/customXml" Target="../ink/ink145.xml"/><Relationship Id="rId93" Type="http://schemas.openxmlformats.org/officeDocument/2006/relationships/image" Target="../media/image122.png"/><Relationship Id="rId98" Type="http://schemas.openxmlformats.org/officeDocument/2006/relationships/customXml" Target="../ink/ink158.xml"/><Relationship Id="rId121" Type="http://schemas.openxmlformats.org/officeDocument/2006/relationships/image" Target="../media/image136.png"/><Relationship Id="rId3" Type="http://schemas.openxmlformats.org/officeDocument/2006/relationships/customXml" Target="../ink/ink110.xml"/><Relationship Id="rId25" Type="http://schemas.openxmlformats.org/officeDocument/2006/relationships/image" Target="../media/image89.png"/><Relationship Id="rId46" Type="http://schemas.openxmlformats.org/officeDocument/2006/relationships/customXml" Target="../ink/ink132.xml"/><Relationship Id="rId67" Type="http://schemas.openxmlformats.org/officeDocument/2006/relationships/image" Target="../media/image109.png"/><Relationship Id="rId116" Type="http://schemas.openxmlformats.org/officeDocument/2006/relationships/customXml" Target="../ink/ink167.xml"/><Relationship Id="rId20" Type="http://schemas.openxmlformats.org/officeDocument/2006/relationships/customXml" Target="../ink/ink119.xml"/><Relationship Id="rId41" Type="http://schemas.openxmlformats.org/officeDocument/2006/relationships/image" Target="../media/image96.png"/><Relationship Id="rId62" Type="http://schemas.openxmlformats.org/officeDocument/2006/relationships/customXml" Target="../ink/ink140.xml"/><Relationship Id="rId83" Type="http://schemas.openxmlformats.org/officeDocument/2006/relationships/image" Target="../media/image117.png"/><Relationship Id="rId88" Type="http://schemas.openxmlformats.org/officeDocument/2006/relationships/customXml" Target="../ink/ink153.xml"/><Relationship Id="rId111" Type="http://schemas.openxmlformats.org/officeDocument/2006/relationships/image" Target="../media/image131.png"/><Relationship Id="rId15" Type="http://schemas.openxmlformats.org/officeDocument/2006/relationships/image" Target="../media/image84.png"/><Relationship Id="rId36" Type="http://schemas.openxmlformats.org/officeDocument/2006/relationships/customXml" Target="../ink/ink127.xml"/><Relationship Id="rId57" Type="http://schemas.openxmlformats.org/officeDocument/2006/relationships/image" Target="../media/image104.png"/><Relationship Id="rId106" Type="http://schemas.openxmlformats.org/officeDocument/2006/relationships/customXml" Target="../ink/ink162.xml"/><Relationship Id="rId10" Type="http://schemas.openxmlformats.org/officeDocument/2006/relationships/image" Target="../media/image82.png"/><Relationship Id="rId31" Type="http://schemas.openxmlformats.org/officeDocument/2006/relationships/image" Target="../media/image92.png"/><Relationship Id="rId52" Type="http://schemas.openxmlformats.org/officeDocument/2006/relationships/customXml" Target="../ink/ink135.xml"/><Relationship Id="rId73" Type="http://schemas.openxmlformats.org/officeDocument/2006/relationships/image" Target="../media/image112.png"/><Relationship Id="rId78" Type="http://schemas.openxmlformats.org/officeDocument/2006/relationships/customXml" Target="../ink/ink148.xml"/><Relationship Id="rId94" Type="http://schemas.openxmlformats.org/officeDocument/2006/relationships/customXml" Target="../ink/ink156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70.xml"/><Relationship Id="rId4" Type="http://schemas.openxmlformats.org/officeDocument/2006/relationships/image" Target="../media/image79.png"/><Relationship Id="rId9" Type="http://schemas.openxmlformats.org/officeDocument/2006/relationships/customXml" Target="../ink/ink1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4.xml"/><Relationship Id="rId21" Type="http://schemas.openxmlformats.org/officeDocument/2006/relationships/image" Target="../media/image2410.png"/><Relationship Id="rId42" Type="http://schemas.openxmlformats.org/officeDocument/2006/relationships/customXml" Target="../ink/ink192.xml"/><Relationship Id="rId47" Type="http://schemas.openxmlformats.org/officeDocument/2006/relationships/image" Target="../media/image150.png"/><Relationship Id="rId63" Type="http://schemas.openxmlformats.org/officeDocument/2006/relationships/image" Target="../media/image158.png"/><Relationship Id="rId68" Type="http://schemas.openxmlformats.org/officeDocument/2006/relationships/customXml" Target="../ink/ink205.xml"/><Relationship Id="rId84" Type="http://schemas.openxmlformats.org/officeDocument/2006/relationships/customXml" Target="../ink/ink213.xml"/><Relationship Id="rId16" Type="http://schemas.openxmlformats.org/officeDocument/2006/relationships/customXml" Target="../ink/ink179.xml"/><Relationship Id="rId11" Type="http://schemas.openxmlformats.org/officeDocument/2006/relationships/customXml" Target="../ink/ink176.xml"/><Relationship Id="rId32" Type="http://schemas.openxmlformats.org/officeDocument/2006/relationships/customXml" Target="../ink/ink187.xml"/><Relationship Id="rId37" Type="http://schemas.openxmlformats.org/officeDocument/2006/relationships/image" Target="../media/image145.png"/><Relationship Id="rId53" Type="http://schemas.openxmlformats.org/officeDocument/2006/relationships/image" Target="../media/image153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166.png"/><Relationship Id="rId5" Type="http://schemas.openxmlformats.org/officeDocument/2006/relationships/customXml" Target="../ink/ink173.xml"/><Relationship Id="rId19" Type="http://schemas.openxmlformats.org/officeDocument/2006/relationships/image" Target="../media/image2310.png"/><Relationship Id="rId14" Type="http://schemas.openxmlformats.org/officeDocument/2006/relationships/customXml" Target="../ink/ink178.xml"/><Relationship Id="rId22" Type="http://schemas.openxmlformats.org/officeDocument/2006/relationships/customXml" Target="../ink/ink182.xml"/><Relationship Id="rId27" Type="http://schemas.openxmlformats.org/officeDocument/2006/relationships/image" Target="../media/image140.png"/><Relationship Id="rId30" Type="http://schemas.openxmlformats.org/officeDocument/2006/relationships/customXml" Target="../ink/ink186.xml"/><Relationship Id="rId35" Type="http://schemas.openxmlformats.org/officeDocument/2006/relationships/image" Target="../media/image144.png"/><Relationship Id="rId43" Type="http://schemas.openxmlformats.org/officeDocument/2006/relationships/image" Target="../media/image148.png"/><Relationship Id="rId48" Type="http://schemas.openxmlformats.org/officeDocument/2006/relationships/customXml" Target="../ink/ink195.xml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161.png"/><Relationship Id="rId77" Type="http://schemas.openxmlformats.org/officeDocument/2006/relationships/image" Target="../media/image165.png"/><Relationship Id="rId8" Type="http://schemas.openxmlformats.org/officeDocument/2006/relationships/image" Target="../media/image1910.png"/><Relationship Id="rId51" Type="http://schemas.openxmlformats.org/officeDocument/2006/relationships/image" Target="../media/image152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169.png"/><Relationship Id="rId3" Type="http://schemas.openxmlformats.org/officeDocument/2006/relationships/customXml" Target="../ink/ink172.xml"/><Relationship Id="rId12" Type="http://schemas.openxmlformats.org/officeDocument/2006/relationships/image" Target="../media/image410.png"/><Relationship Id="rId17" Type="http://schemas.openxmlformats.org/officeDocument/2006/relationships/image" Target="../media/image2210.png"/><Relationship Id="rId25" Type="http://schemas.openxmlformats.org/officeDocument/2006/relationships/image" Target="../media/image139.png"/><Relationship Id="rId33" Type="http://schemas.openxmlformats.org/officeDocument/2006/relationships/image" Target="../media/image143.png"/><Relationship Id="rId38" Type="http://schemas.openxmlformats.org/officeDocument/2006/relationships/customXml" Target="../ink/ink190.xml"/><Relationship Id="rId46" Type="http://schemas.openxmlformats.org/officeDocument/2006/relationships/customXml" Target="../ink/ink194.xml"/><Relationship Id="rId59" Type="http://schemas.openxmlformats.org/officeDocument/2006/relationships/image" Target="../media/image156.png"/><Relationship Id="rId67" Type="http://schemas.openxmlformats.org/officeDocument/2006/relationships/image" Target="../media/image160.png"/><Relationship Id="rId20" Type="http://schemas.openxmlformats.org/officeDocument/2006/relationships/customXml" Target="../ink/ink181.xml"/><Relationship Id="rId41" Type="http://schemas.openxmlformats.org/officeDocument/2006/relationships/image" Target="../media/image147.png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164.png"/><Relationship Id="rId83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0.png"/><Relationship Id="rId15" Type="http://schemas.openxmlformats.org/officeDocument/2006/relationships/image" Target="../media/image2110.png"/><Relationship Id="rId23" Type="http://schemas.openxmlformats.org/officeDocument/2006/relationships/image" Target="../media/image2510.png"/><Relationship Id="rId28" Type="http://schemas.openxmlformats.org/officeDocument/2006/relationships/customXml" Target="../ink/ink185.xml"/><Relationship Id="rId36" Type="http://schemas.openxmlformats.org/officeDocument/2006/relationships/customXml" Target="../ink/ink189.xml"/><Relationship Id="rId49" Type="http://schemas.openxmlformats.org/officeDocument/2006/relationships/image" Target="../media/image151.png"/><Relationship Id="rId57" Type="http://schemas.openxmlformats.org/officeDocument/2006/relationships/image" Target="../media/image155.png"/><Relationship Id="rId10" Type="http://schemas.openxmlformats.org/officeDocument/2006/relationships/image" Target="../media/image2010.png"/><Relationship Id="rId31" Type="http://schemas.openxmlformats.org/officeDocument/2006/relationships/image" Target="../media/image142.png"/><Relationship Id="rId44" Type="http://schemas.openxmlformats.org/officeDocument/2006/relationships/customXml" Target="../ink/ink193.xml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159.png"/><Relationship Id="rId73" Type="http://schemas.openxmlformats.org/officeDocument/2006/relationships/image" Target="../media/image163.png"/><Relationship Id="rId78" Type="http://schemas.openxmlformats.org/officeDocument/2006/relationships/customXml" Target="../ink/ink210.xml"/><Relationship Id="rId81" Type="http://schemas.openxmlformats.org/officeDocument/2006/relationships/image" Target="../media/image167.png"/><Relationship Id="rId4" Type="http://schemas.openxmlformats.org/officeDocument/2006/relationships/image" Target="../media/image1710.png"/><Relationship Id="rId9" Type="http://schemas.openxmlformats.org/officeDocument/2006/relationships/customXml" Target="../ink/ink175.xml"/><Relationship Id="rId13" Type="http://schemas.openxmlformats.org/officeDocument/2006/relationships/customXml" Target="../ink/ink177.xml"/><Relationship Id="rId18" Type="http://schemas.openxmlformats.org/officeDocument/2006/relationships/customXml" Target="../ink/ink180.xml"/><Relationship Id="rId39" Type="http://schemas.openxmlformats.org/officeDocument/2006/relationships/image" Target="../media/image146.png"/><Relationship Id="rId34" Type="http://schemas.openxmlformats.org/officeDocument/2006/relationships/customXml" Target="../ink/ink188.xml"/><Relationship Id="rId50" Type="http://schemas.openxmlformats.org/officeDocument/2006/relationships/customXml" Target="../ink/ink196.xml"/><Relationship Id="rId55" Type="http://schemas.openxmlformats.org/officeDocument/2006/relationships/image" Target="../media/image154.png"/><Relationship Id="rId76" Type="http://schemas.openxmlformats.org/officeDocument/2006/relationships/customXml" Target="../ink/ink209.xml"/><Relationship Id="rId7" Type="http://schemas.openxmlformats.org/officeDocument/2006/relationships/customXml" Target="../ink/ink174.xml"/><Relationship Id="rId71" Type="http://schemas.openxmlformats.org/officeDocument/2006/relationships/image" Target="../media/image162.png"/><Relationship Id="rId2" Type="http://schemas.openxmlformats.org/officeDocument/2006/relationships/image" Target="../media/image58.png"/><Relationship Id="rId29" Type="http://schemas.openxmlformats.org/officeDocument/2006/relationships/image" Target="../media/image141.png"/><Relationship Id="rId24" Type="http://schemas.openxmlformats.org/officeDocument/2006/relationships/customXml" Target="../ink/ink183.xml"/><Relationship Id="rId40" Type="http://schemas.openxmlformats.org/officeDocument/2006/relationships/customXml" Target="../ink/ink191.xml"/><Relationship Id="rId45" Type="http://schemas.openxmlformats.org/officeDocument/2006/relationships/image" Target="../media/image149.png"/><Relationship Id="rId66" Type="http://schemas.openxmlformats.org/officeDocument/2006/relationships/customXml" Target="../ink/ink204.xml"/><Relationship Id="rId61" Type="http://schemas.openxmlformats.org/officeDocument/2006/relationships/image" Target="../media/image157.png"/><Relationship Id="rId82" Type="http://schemas.openxmlformats.org/officeDocument/2006/relationships/customXml" Target="../ink/ink2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21" Type="http://schemas.openxmlformats.org/officeDocument/2006/relationships/image" Target="../media/image177.png"/><Relationship Id="rId42" Type="http://schemas.openxmlformats.org/officeDocument/2006/relationships/customXml" Target="../ink/ink234.xml"/><Relationship Id="rId47" Type="http://schemas.openxmlformats.org/officeDocument/2006/relationships/image" Target="../media/image190.png"/><Relationship Id="rId63" Type="http://schemas.openxmlformats.org/officeDocument/2006/relationships/image" Target="../media/image198.png"/><Relationship Id="rId68" Type="http://schemas.openxmlformats.org/officeDocument/2006/relationships/customXml" Target="../ink/ink247.xml"/><Relationship Id="rId84" Type="http://schemas.openxmlformats.org/officeDocument/2006/relationships/customXml" Target="../ink/ink255.xml"/><Relationship Id="rId89" Type="http://schemas.openxmlformats.org/officeDocument/2006/relationships/image" Target="../media/image211.png"/><Relationship Id="rId16" Type="http://schemas.openxmlformats.org/officeDocument/2006/relationships/customXml" Target="../ink/ink221.xml"/><Relationship Id="rId11" Type="http://schemas.openxmlformats.org/officeDocument/2006/relationships/customXml" Target="../ink/ink218.xml"/><Relationship Id="rId32" Type="http://schemas.openxmlformats.org/officeDocument/2006/relationships/customXml" Target="../ink/ink229.xml"/><Relationship Id="rId37" Type="http://schemas.openxmlformats.org/officeDocument/2006/relationships/image" Target="../media/image185.png"/><Relationship Id="rId53" Type="http://schemas.openxmlformats.org/officeDocument/2006/relationships/image" Target="../media/image193.png"/><Relationship Id="rId58" Type="http://schemas.openxmlformats.org/officeDocument/2006/relationships/customXml" Target="../ink/ink242.xml"/><Relationship Id="rId74" Type="http://schemas.openxmlformats.org/officeDocument/2006/relationships/customXml" Target="../ink/ink250.xml"/><Relationship Id="rId79" Type="http://schemas.openxmlformats.org/officeDocument/2006/relationships/image" Target="../media/image206.png"/><Relationship Id="rId5" Type="http://schemas.openxmlformats.org/officeDocument/2006/relationships/customXml" Target="../ink/ink215.xml"/><Relationship Id="rId90" Type="http://schemas.openxmlformats.org/officeDocument/2006/relationships/customXml" Target="../ink/ink258.xml"/><Relationship Id="rId95" Type="http://schemas.openxmlformats.org/officeDocument/2006/relationships/image" Target="../media/image214.png"/><Relationship Id="rId22" Type="http://schemas.openxmlformats.org/officeDocument/2006/relationships/customXml" Target="../ink/ink224.xml"/><Relationship Id="rId27" Type="http://schemas.openxmlformats.org/officeDocument/2006/relationships/image" Target="../media/image180.png"/><Relationship Id="rId43" Type="http://schemas.openxmlformats.org/officeDocument/2006/relationships/image" Target="../media/image188.png"/><Relationship Id="rId48" Type="http://schemas.openxmlformats.org/officeDocument/2006/relationships/customXml" Target="../ink/ink237.xml"/><Relationship Id="rId64" Type="http://schemas.openxmlformats.org/officeDocument/2006/relationships/customXml" Target="../ink/ink245.xml"/><Relationship Id="rId69" Type="http://schemas.openxmlformats.org/officeDocument/2006/relationships/image" Target="../media/image201.png"/><Relationship Id="rId80" Type="http://schemas.openxmlformats.org/officeDocument/2006/relationships/customXml" Target="../ink/ink253.xml"/><Relationship Id="rId85" Type="http://schemas.openxmlformats.org/officeDocument/2006/relationships/image" Target="../media/image209.png"/><Relationship Id="rId12" Type="http://schemas.openxmlformats.org/officeDocument/2006/relationships/customXml" Target="../ink/ink219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38" Type="http://schemas.openxmlformats.org/officeDocument/2006/relationships/customXml" Target="../ink/ink232.xml"/><Relationship Id="rId46" Type="http://schemas.openxmlformats.org/officeDocument/2006/relationships/customXml" Target="../ink/ink236.xml"/><Relationship Id="rId59" Type="http://schemas.openxmlformats.org/officeDocument/2006/relationships/image" Target="../media/image196.png"/><Relationship Id="rId67" Type="http://schemas.openxmlformats.org/officeDocument/2006/relationships/image" Target="../media/image200.png"/><Relationship Id="rId20" Type="http://schemas.openxmlformats.org/officeDocument/2006/relationships/customXml" Target="../ink/ink223.xml"/><Relationship Id="rId41" Type="http://schemas.openxmlformats.org/officeDocument/2006/relationships/image" Target="../media/image187.png"/><Relationship Id="rId54" Type="http://schemas.openxmlformats.org/officeDocument/2006/relationships/customXml" Target="../ink/ink240.xml"/><Relationship Id="rId62" Type="http://schemas.openxmlformats.org/officeDocument/2006/relationships/customXml" Target="../ink/ink244.xml"/><Relationship Id="rId70" Type="http://schemas.openxmlformats.org/officeDocument/2006/relationships/customXml" Target="../ink/ink248.xml"/><Relationship Id="rId75" Type="http://schemas.openxmlformats.org/officeDocument/2006/relationships/image" Target="../media/image204.png"/><Relationship Id="rId83" Type="http://schemas.openxmlformats.org/officeDocument/2006/relationships/image" Target="../media/image208.png"/><Relationship Id="rId88" Type="http://schemas.openxmlformats.org/officeDocument/2006/relationships/customXml" Target="../ink/ink257.xml"/><Relationship Id="rId91" Type="http://schemas.openxmlformats.org/officeDocument/2006/relationships/image" Target="../media/image212.png"/><Relationship Id="rId96" Type="http://schemas.openxmlformats.org/officeDocument/2006/relationships/customXml" Target="../ink/ink2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10" Type="http://schemas.openxmlformats.org/officeDocument/2006/relationships/image" Target="../media/image80.png"/><Relationship Id="rId31" Type="http://schemas.openxmlformats.org/officeDocument/2006/relationships/image" Target="../media/image182.png"/><Relationship Id="rId44" Type="http://schemas.openxmlformats.org/officeDocument/2006/relationships/customXml" Target="../ink/ink235.xml"/><Relationship Id="rId52" Type="http://schemas.openxmlformats.org/officeDocument/2006/relationships/customXml" Target="../ink/ink239.xml"/><Relationship Id="rId60" Type="http://schemas.openxmlformats.org/officeDocument/2006/relationships/customXml" Target="../ink/ink243.xml"/><Relationship Id="rId65" Type="http://schemas.openxmlformats.org/officeDocument/2006/relationships/image" Target="../media/image199.png"/><Relationship Id="rId73" Type="http://schemas.openxmlformats.org/officeDocument/2006/relationships/image" Target="../media/image203.png"/><Relationship Id="rId78" Type="http://schemas.openxmlformats.org/officeDocument/2006/relationships/customXml" Target="../ink/ink252.xml"/><Relationship Id="rId81" Type="http://schemas.openxmlformats.org/officeDocument/2006/relationships/image" Target="../media/image207.png"/><Relationship Id="rId86" Type="http://schemas.openxmlformats.org/officeDocument/2006/relationships/customXml" Target="../ink/ink256.xml"/><Relationship Id="rId94" Type="http://schemas.openxmlformats.org/officeDocument/2006/relationships/customXml" Target="../ink/ink260.xml"/><Relationship Id="rId99" Type="http://schemas.openxmlformats.org/officeDocument/2006/relationships/image" Target="../media/image216.png"/><Relationship Id="rId101" Type="http://schemas.openxmlformats.org/officeDocument/2006/relationships/image" Target="../media/image217.png"/><Relationship Id="rId4" Type="http://schemas.openxmlformats.org/officeDocument/2006/relationships/image" Target="../media/image170.png"/><Relationship Id="rId9" Type="http://schemas.openxmlformats.org/officeDocument/2006/relationships/customXml" Target="../ink/ink217.xml"/><Relationship Id="rId13" Type="http://schemas.openxmlformats.org/officeDocument/2006/relationships/image" Target="../media/image173.png"/><Relationship Id="rId18" Type="http://schemas.openxmlformats.org/officeDocument/2006/relationships/customXml" Target="../ink/ink222.xml"/><Relationship Id="rId39" Type="http://schemas.openxmlformats.org/officeDocument/2006/relationships/image" Target="../media/image186.png"/><Relationship Id="rId34" Type="http://schemas.openxmlformats.org/officeDocument/2006/relationships/customXml" Target="../ink/ink230.xml"/><Relationship Id="rId50" Type="http://schemas.openxmlformats.org/officeDocument/2006/relationships/customXml" Target="../ink/ink238.xml"/><Relationship Id="rId55" Type="http://schemas.openxmlformats.org/officeDocument/2006/relationships/image" Target="../media/image194.png"/><Relationship Id="rId76" Type="http://schemas.openxmlformats.org/officeDocument/2006/relationships/customXml" Target="../ink/ink251.xml"/><Relationship Id="rId97" Type="http://schemas.openxmlformats.org/officeDocument/2006/relationships/image" Target="../media/image215.png"/><Relationship Id="rId7" Type="http://schemas.openxmlformats.org/officeDocument/2006/relationships/customXml" Target="../ink/ink216.xml"/><Relationship Id="rId71" Type="http://schemas.openxmlformats.org/officeDocument/2006/relationships/image" Target="../media/image202.png"/><Relationship Id="rId92" Type="http://schemas.openxmlformats.org/officeDocument/2006/relationships/customXml" Target="../ink/ink259.xml"/><Relationship Id="rId2" Type="http://schemas.openxmlformats.org/officeDocument/2006/relationships/image" Target="../media/image58.png"/><Relationship Id="rId29" Type="http://schemas.openxmlformats.org/officeDocument/2006/relationships/image" Target="../media/image181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189.png"/><Relationship Id="rId66" Type="http://schemas.openxmlformats.org/officeDocument/2006/relationships/customXml" Target="../ink/ink246.xml"/><Relationship Id="rId87" Type="http://schemas.openxmlformats.org/officeDocument/2006/relationships/image" Target="../media/image210.png"/><Relationship Id="rId61" Type="http://schemas.openxmlformats.org/officeDocument/2006/relationships/image" Target="../media/image197.png"/><Relationship Id="rId82" Type="http://schemas.openxmlformats.org/officeDocument/2006/relationships/customXml" Target="../ink/ink254.xml"/><Relationship Id="rId19" Type="http://schemas.openxmlformats.org/officeDocument/2006/relationships/image" Target="../media/image176.png"/><Relationship Id="rId14" Type="http://schemas.openxmlformats.org/officeDocument/2006/relationships/customXml" Target="../ink/ink220.xml"/><Relationship Id="rId30" Type="http://schemas.openxmlformats.org/officeDocument/2006/relationships/customXml" Target="../ink/ink228.xml"/><Relationship Id="rId35" Type="http://schemas.openxmlformats.org/officeDocument/2006/relationships/image" Target="../media/image184.png"/><Relationship Id="rId56" Type="http://schemas.openxmlformats.org/officeDocument/2006/relationships/customXml" Target="../ink/ink241.xml"/><Relationship Id="rId77" Type="http://schemas.openxmlformats.org/officeDocument/2006/relationships/image" Target="../media/image205.png"/><Relationship Id="rId100" Type="http://schemas.openxmlformats.org/officeDocument/2006/relationships/customXml" Target="../ink/ink263.xml"/><Relationship Id="rId8" Type="http://schemas.openxmlformats.org/officeDocument/2006/relationships/image" Target="../media/image172.png"/><Relationship Id="rId51" Type="http://schemas.openxmlformats.org/officeDocument/2006/relationships/image" Target="../media/image192.png"/><Relationship Id="rId72" Type="http://schemas.openxmlformats.org/officeDocument/2006/relationships/customXml" Target="../ink/ink249.xml"/><Relationship Id="rId93" Type="http://schemas.openxmlformats.org/officeDocument/2006/relationships/image" Target="../media/image213.png"/><Relationship Id="rId98" Type="http://schemas.openxmlformats.org/officeDocument/2006/relationships/customXml" Target="../ink/ink262.xml"/><Relationship Id="rId3" Type="http://schemas.openxmlformats.org/officeDocument/2006/relationships/customXml" Target="../ink/ink21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.png"/><Relationship Id="rId21" Type="http://schemas.openxmlformats.org/officeDocument/2006/relationships/customXml" Target="../ink/ink273.xml"/><Relationship Id="rId34" Type="http://schemas.openxmlformats.org/officeDocument/2006/relationships/image" Target="../media/image186.png"/><Relationship Id="rId42" Type="http://schemas.openxmlformats.org/officeDocument/2006/relationships/image" Target="../media/image190.png"/><Relationship Id="rId47" Type="http://schemas.openxmlformats.org/officeDocument/2006/relationships/customXml" Target="../ink/ink286.xml"/><Relationship Id="rId50" Type="http://schemas.openxmlformats.org/officeDocument/2006/relationships/image" Target="../media/image194.png"/><Relationship Id="rId55" Type="http://schemas.openxmlformats.org/officeDocument/2006/relationships/customXml" Target="../ink/ink290.xml"/><Relationship Id="rId63" Type="http://schemas.openxmlformats.org/officeDocument/2006/relationships/customXml" Target="../ink/ink294.xml"/><Relationship Id="rId68" Type="http://schemas.openxmlformats.org/officeDocument/2006/relationships/image" Target="../media/image219.png"/><Relationship Id="rId7" Type="http://schemas.openxmlformats.org/officeDocument/2006/relationships/customXml" Target="../ink/ink266.xml"/><Relationship Id="rId2" Type="http://schemas.openxmlformats.org/officeDocument/2006/relationships/image" Target="../media/image58.png"/><Relationship Id="rId16" Type="http://schemas.openxmlformats.org/officeDocument/2006/relationships/image" Target="../media/image177.png"/><Relationship Id="rId29" Type="http://schemas.openxmlformats.org/officeDocument/2006/relationships/customXml" Target="../ink/ink277.xml"/><Relationship Id="rId11" Type="http://schemas.openxmlformats.org/officeDocument/2006/relationships/customXml" Target="../ink/ink268.xml"/><Relationship Id="rId24" Type="http://schemas.openxmlformats.org/officeDocument/2006/relationships/image" Target="../media/image181.png"/><Relationship Id="rId32" Type="http://schemas.openxmlformats.org/officeDocument/2006/relationships/image" Target="../media/image185.png"/><Relationship Id="rId37" Type="http://schemas.openxmlformats.org/officeDocument/2006/relationships/customXml" Target="../ink/ink281.xml"/><Relationship Id="rId40" Type="http://schemas.openxmlformats.org/officeDocument/2006/relationships/image" Target="../media/image189.png"/><Relationship Id="rId45" Type="http://schemas.openxmlformats.org/officeDocument/2006/relationships/customXml" Target="../ink/ink285.xml"/><Relationship Id="rId53" Type="http://schemas.openxmlformats.org/officeDocument/2006/relationships/customXml" Target="../ink/ink289.xml"/><Relationship Id="rId58" Type="http://schemas.openxmlformats.org/officeDocument/2006/relationships/image" Target="../media/image198.png"/><Relationship Id="rId66" Type="http://schemas.openxmlformats.org/officeDocument/2006/relationships/image" Target="../media/image218.png"/><Relationship Id="rId5" Type="http://schemas.openxmlformats.org/officeDocument/2006/relationships/customXml" Target="../ink/ink265.xml"/><Relationship Id="rId61" Type="http://schemas.openxmlformats.org/officeDocument/2006/relationships/customXml" Target="../ink/ink293.xml"/><Relationship Id="rId19" Type="http://schemas.openxmlformats.org/officeDocument/2006/relationships/customXml" Target="../ink/ink272.xml"/><Relationship Id="rId14" Type="http://schemas.openxmlformats.org/officeDocument/2006/relationships/image" Target="../media/image176.png"/><Relationship Id="rId22" Type="http://schemas.openxmlformats.org/officeDocument/2006/relationships/image" Target="../media/image180.png"/><Relationship Id="rId27" Type="http://schemas.openxmlformats.org/officeDocument/2006/relationships/customXml" Target="../ink/ink276.xml"/><Relationship Id="rId30" Type="http://schemas.openxmlformats.org/officeDocument/2006/relationships/image" Target="../media/image184.png"/><Relationship Id="rId35" Type="http://schemas.openxmlformats.org/officeDocument/2006/relationships/customXml" Target="../ink/ink280.xml"/><Relationship Id="rId43" Type="http://schemas.openxmlformats.org/officeDocument/2006/relationships/customXml" Target="../ink/ink284.xml"/><Relationship Id="rId48" Type="http://schemas.openxmlformats.org/officeDocument/2006/relationships/image" Target="../media/image193.png"/><Relationship Id="rId56" Type="http://schemas.openxmlformats.org/officeDocument/2006/relationships/image" Target="../media/image197.png"/><Relationship Id="rId64" Type="http://schemas.openxmlformats.org/officeDocument/2006/relationships/image" Target="../media/image201.png"/><Relationship Id="rId8" Type="http://schemas.openxmlformats.org/officeDocument/2006/relationships/image" Target="../media/image172.png"/><Relationship Id="rId51" Type="http://schemas.openxmlformats.org/officeDocument/2006/relationships/customXml" Target="../ink/ink288.xml"/><Relationship Id="rId3" Type="http://schemas.openxmlformats.org/officeDocument/2006/relationships/customXml" Target="../ink/ink264.xml"/><Relationship Id="rId12" Type="http://schemas.openxmlformats.org/officeDocument/2006/relationships/image" Target="../media/image175.png"/><Relationship Id="rId17" Type="http://schemas.openxmlformats.org/officeDocument/2006/relationships/customXml" Target="../ink/ink271.xml"/><Relationship Id="rId25" Type="http://schemas.openxmlformats.org/officeDocument/2006/relationships/customXml" Target="../ink/ink275.xml"/><Relationship Id="rId33" Type="http://schemas.openxmlformats.org/officeDocument/2006/relationships/customXml" Target="../ink/ink279.xml"/><Relationship Id="rId38" Type="http://schemas.openxmlformats.org/officeDocument/2006/relationships/image" Target="../media/image188.png"/><Relationship Id="rId46" Type="http://schemas.openxmlformats.org/officeDocument/2006/relationships/image" Target="../media/image192.png"/><Relationship Id="rId59" Type="http://schemas.openxmlformats.org/officeDocument/2006/relationships/customXml" Target="../ink/ink292.xml"/><Relationship Id="rId67" Type="http://schemas.openxmlformats.org/officeDocument/2006/relationships/customXml" Target="../ink/ink296.xml"/><Relationship Id="rId20" Type="http://schemas.openxmlformats.org/officeDocument/2006/relationships/image" Target="../media/image179.png"/><Relationship Id="rId41" Type="http://schemas.openxmlformats.org/officeDocument/2006/relationships/customXml" Target="../ink/ink283.xml"/><Relationship Id="rId54" Type="http://schemas.openxmlformats.org/officeDocument/2006/relationships/image" Target="../media/image196.png"/><Relationship Id="rId6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5" Type="http://schemas.openxmlformats.org/officeDocument/2006/relationships/customXml" Target="../ink/ink270.xml"/><Relationship Id="rId23" Type="http://schemas.openxmlformats.org/officeDocument/2006/relationships/customXml" Target="../ink/ink274.xml"/><Relationship Id="rId28" Type="http://schemas.openxmlformats.org/officeDocument/2006/relationships/image" Target="../media/image183.png"/><Relationship Id="rId36" Type="http://schemas.openxmlformats.org/officeDocument/2006/relationships/image" Target="../media/image187.png"/><Relationship Id="rId49" Type="http://schemas.openxmlformats.org/officeDocument/2006/relationships/customXml" Target="../ink/ink287.xml"/><Relationship Id="rId57" Type="http://schemas.openxmlformats.org/officeDocument/2006/relationships/customXml" Target="../ink/ink291.xml"/><Relationship Id="rId10" Type="http://schemas.openxmlformats.org/officeDocument/2006/relationships/image" Target="../media/image174.png"/><Relationship Id="rId31" Type="http://schemas.openxmlformats.org/officeDocument/2006/relationships/customXml" Target="../ink/ink278.xml"/><Relationship Id="rId44" Type="http://schemas.openxmlformats.org/officeDocument/2006/relationships/image" Target="../media/image191.png"/><Relationship Id="rId52" Type="http://schemas.openxmlformats.org/officeDocument/2006/relationships/image" Target="../media/image195.png"/><Relationship Id="rId60" Type="http://schemas.openxmlformats.org/officeDocument/2006/relationships/image" Target="../media/image199.png"/><Relationship Id="rId65" Type="http://schemas.openxmlformats.org/officeDocument/2006/relationships/customXml" Target="../ink/ink295.xml"/><Relationship Id="rId4" Type="http://schemas.openxmlformats.org/officeDocument/2006/relationships/image" Target="../media/image170.png"/><Relationship Id="rId9" Type="http://schemas.openxmlformats.org/officeDocument/2006/relationships/customXml" Target="../ink/ink267.xml"/><Relationship Id="rId13" Type="http://schemas.openxmlformats.org/officeDocument/2006/relationships/customXml" Target="../ink/ink269.xml"/><Relationship Id="rId18" Type="http://schemas.openxmlformats.org/officeDocument/2006/relationships/image" Target="../media/image178.png"/><Relationship Id="rId39" Type="http://schemas.openxmlformats.org/officeDocument/2006/relationships/customXml" Target="../ink/ink28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5.png"/><Relationship Id="rId18" Type="http://schemas.openxmlformats.org/officeDocument/2006/relationships/customXml" Target="../ink/ink305.xml"/><Relationship Id="rId26" Type="http://schemas.openxmlformats.org/officeDocument/2006/relationships/customXml" Target="../ink/ink309.xml"/><Relationship Id="rId39" Type="http://schemas.openxmlformats.org/officeDocument/2006/relationships/image" Target="../media/image238.png"/><Relationship Id="rId21" Type="http://schemas.openxmlformats.org/officeDocument/2006/relationships/image" Target="../media/image229.png"/><Relationship Id="rId34" Type="http://schemas.openxmlformats.org/officeDocument/2006/relationships/customXml" Target="../ink/ink313.xml"/><Relationship Id="rId42" Type="http://schemas.openxmlformats.org/officeDocument/2006/relationships/customXml" Target="../ink/ink317.xml"/><Relationship Id="rId47" Type="http://schemas.openxmlformats.org/officeDocument/2006/relationships/image" Target="../media/image242.png"/><Relationship Id="rId50" Type="http://schemas.openxmlformats.org/officeDocument/2006/relationships/customXml" Target="../ink/ink321.xml"/><Relationship Id="rId55" Type="http://schemas.openxmlformats.org/officeDocument/2006/relationships/image" Target="../media/image246.png"/><Relationship Id="rId7" Type="http://schemas.openxmlformats.org/officeDocument/2006/relationships/image" Target="../media/image222.png"/><Relationship Id="rId2" Type="http://schemas.openxmlformats.org/officeDocument/2006/relationships/customXml" Target="../ink/ink297.xml"/><Relationship Id="rId16" Type="http://schemas.openxmlformats.org/officeDocument/2006/relationships/customXml" Target="../ink/ink304.xml"/><Relationship Id="rId29" Type="http://schemas.openxmlformats.org/officeDocument/2006/relationships/image" Target="../media/image233.png"/><Relationship Id="rId11" Type="http://schemas.openxmlformats.org/officeDocument/2006/relationships/image" Target="../media/image224.png"/><Relationship Id="rId24" Type="http://schemas.openxmlformats.org/officeDocument/2006/relationships/customXml" Target="../ink/ink308.xml"/><Relationship Id="rId32" Type="http://schemas.openxmlformats.org/officeDocument/2006/relationships/customXml" Target="../ink/ink312.xml"/><Relationship Id="rId37" Type="http://schemas.openxmlformats.org/officeDocument/2006/relationships/image" Target="../media/image237.png"/><Relationship Id="rId40" Type="http://schemas.openxmlformats.org/officeDocument/2006/relationships/customXml" Target="../ink/ink316.xml"/><Relationship Id="rId45" Type="http://schemas.openxmlformats.org/officeDocument/2006/relationships/image" Target="../media/image241.png"/><Relationship Id="rId53" Type="http://schemas.openxmlformats.org/officeDocument/2006/relationships/image" Target="../media/image245.png"/><Relationship Id="rId58" Type="http://schemas.openxmlformats.org/officeDocument/2006/relationships/customXml" Target="../ink/ink325.xml"/><Relationship Id="rId5" Type="http://schemas.openxmlformats.org/officeDocument/2006/relationships/image" Target="../media/image221.png"/><Relationship Id="rId61" Type="http://schemas.openxmlformats.org/officeDocument/2006/relationships/image" Target="../media/image249.png"/><Relationship Id="rId19" Type="http://schemas.openxmlformats.org/officeDocument/2006/relationships/image" Target="../media/image228.png"/><Relationship Id="rId14" Type="http://schemas.openxmlformats.org/officeDocument/2006/relationships/customXml" Target="../ink/ink303.xml"/><Relationship Id="rId22" Type="http://schemas.openxmlformats.org/officeDocument/2006/relationships/customXml" Target="../ink/ink307.xml"/><Relationship Id="rId27" Type="http://schemas.openxmlformats.org/officeDocument/2006/relationships/image" Target="../media/image232.png"/><Relationship Id="rId30" Type="http://schemas.openxmlformats.org/officeDocument/2006/relationships/customXml" Target="../ink/ink311.xml"/><Relationship Id="rId35" Type="http://schemas.openxmlformats.org/officeDocument/2006/relationships/image" Target="../media/image236.png"/><Relationship Id="rId43" Type="http://schemas.openxmlformats.org/officeDocument/2006/relationships/image" Target="../media/image240.png"/><Relationship Id="rId48" Type="http://schemas.openxmlformats.org/officeDocument/2006/relationships/customXml" Target="../ink/ink320.xml"/><Relationship Id="rId56" Type="http://schemas.openxmlformats.org/officeDocument/2006/relationships/customXml" Target="../ink/ink324.xml"/><Relationship Id="rId8" Type="http://schemas.openxmlformats.org/officeDocument/2006/relationships/customXml" Target="../ink/ink300.xml"/><Relationship Id="rId51" Type="http://schemas.openxmlformats.org/officeDocument/2006/relationships/image" Target="../media/image244.png"/><Relationship Id="rId3" Type="http://schemas.openxmlformats.org/officeDocument/2006/relationships/image" Target="../media/image220.png"/><Relationship Id="rId12" Type="http://schemas.openxmlformats.org/officeDocument/2006/relationships/customXml" Target="../ink/ink302.xml"/><Relationship Id="rId17" Type="http://schemas.openxmlformats.org/officeDocument/2006/relationships/image" Target="../media/image227.png"/><Relationship Id="rId25" Type="http://schemas.openxmlformats.org/officeDocument/2006/relationships/image" Target="../media/image231.png"/><Relationship Id="rId33" Type="http://schemas.openxmlformats.org/officeDocument/2006/relationships/image" Target="../media/image235.png"/><Relationship Id="rId38" Type="http://schemas.openxmlformats.org/officeDocument/2006/relationships/customXml" Target="../ink/ink315.xml"/><Relationship Id="rId46" Type="http://schemas.openxmlformats.org/officeDocument/2006/relationships/customXml" Target="../ink/ink319.xml"/><Relationship Id="rId59" Type="http://schemas.openxmlformats.org/officeDocument/2006/relationships/image" Target="../media/image248.png"/><Relationship Id="rId20" Type="http://schemas.openxmlformats.org/officeDocument/2006/relationships/customXml" Target="../ink/ink306.xml"/><Relationship Id="rId41" Type="http://schemas.openxmlformats.org/officeDocument/2006/relationships/image" Target="../media/image239.png"/><Relationship Id="rId54" Type="http://schemas.openxmlformats.org/officeDocument/2006/relationships/customXml" Target="../ink/ink3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9.xml"/><Relationship Id="rId15" Type="http://schemas.openxmlformats.org/officeDocument/2006/relationships/image" Target="../media/image226.png"/><Relationship Id="rId23" Type="http://schemas.openxmlformats.org/officeDocument/2006/relationships/image" Target="../media/image230.png"/><Relationship Id="rId28" Type="http://schemas.openxmlformats.org/officeDocument/2006/relationships/customXml" Target="../ink/ink310.xml"/><Relationship Id="rId36" Type="http://schemas.openxmlformats.org/officeDocument/2006/relationships/customXml" Target="../ink/ink314.xml"/><Relationship Id="rId49" Type="http://schemas.openxmlformats.org/officeDocument/2006/relationships/image" Target="../media/image243.png"/><Relationship Id="rId57" Type="http://schemas.openxmlformats.org/officeDocument/2006/relationships/image" Target="../media/image247.png"/><Relationship Id="rId10" Type="http://schemas.openxmlformats.org/officeDocument/2006/relationships/customXml" Target="../ink/ink301.xml"/><Relationship Id="rId31" Type="http://schemas.openxmlformats.org/officeDocument/2006/relationships/image" Target="../media/image234.png"/><Relationship Id="rId44" Type="http://schemas.openxmlformats.org/officeDocument/2006/relationships/customXml" Target="../ink/ink318.xml"/><Relationship Id="rId52" Type="http://schemas.openxmlformats.org/officeDocument/2006/relationships/customXml" Target="../ink/ink322.xml"/><Relationship Id="rId60" Type="http://schemas.openxmlformats.org/officeDocument/2006/relationships/customXml" Target="../ink/ink326.xml"/><Relationship Id="rId4" Type="http://schemas.openxmlformats.org/officeDocument/2006/relationships/customXml" Target="../ink/ink298.xml"/><Relationship Id="rId9" Type="http://schemas.openxmlformats.org/officeDocument/2006/relationships/image" Target="../media/image2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03DE913-FC26-8F61-BDCA-9ABC7C0FF8CB}"/>
              </a:ext>
            </a:extLst>
          </p:cNvPr>
          <p:cNvSpPr/>
          <p:nvPr/>
        </p:nvSpPr>
        <p:spPr>
          <a:xfrm>
            <a:off x="4803225" y="560202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Docente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EE47B6B-87E5-C29A-C5C6-09984195747E}"/>
              </a:ext>
            </a:extLst>
          </p:cNvPr>
          <p:cNvSpPr/>
          <p:nvPr/>
        </p:nvSpPr>
        <p:spPr>
          <a:xfrm>
            <a:off x="10342179" y="6080234"/>
            <a:ext cx="1734207" cy="7357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19E3F3-FEE1-5380-7121-B17F5AC2829F}"/>
              </a:ext>
            </a:extLst>
          </p:cNvPr>
          <p:cNvSpPr/>
          <p:nvPr/>
        </p:nvSpPr>
        <p:spPr>
          <a:xfrm>
            <a:off x="8607972" y="3226676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9B6CA0-B2D0-BF86-445E-9489F556C526}"/>
              </a:ext>
            </a:extLst>
          </p:cNvPr>
          <p:cNvSpPr/>
          <p:nvPr/>
        </p:nvSpPr>
        <p:spPr>
          <a:xfrm>
            <a:off x="953812" y="783016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Curso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A60C3C-FAF3-C8F7-AA83-33DC9400292E}"/>
              </a:ext>
            </a:extLst>
          </p:cNvPr>
          <p:cNvSpPr/>
          <p:nvPr/>
        </p:nvSpPr>
        <p:spPr>
          <a:xfrm>
            <a:off x="953812" y="3226676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Turma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F84E5D-C6BE-89A0-9E9A-69608151B3C8}"/>
              </a:ext>
            </a:extLst>
          </p:cNvPr>
          <p:cNvSpPr/>
          <p:nvPr/>
        </p:nvSpPr>
        <p:spPr>
          <a:xfrm>
            <a:off x="4803225" y="783016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UC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2C75851-D98B-2300-A357-186BE192164C}"/>
              </a:ext>
            </a:extLst>
          </p:cNvPr>
          <p:cNvSpPr/>
          <p:nvPr/>
        </p:nvSpPr>
        <p:spPr>
          <a:xfrm>
            <a:off x="4803226" y="3226676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Aula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3CF9F55C-9D5C-C2AF-B142-D77C87C2078F}"/>
              </a:ext>
            </a:extLst>
          </p:cNvPr>
          <p:cNvSpPr/>
          <p:nvPr/>
        </p:nvSpPr>
        <p:spPr>
          <a:xfrm>
            <a:off x="4535210" y="4414348"/>
            <a:ext cx="2270235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Ministra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37FB3C8-AD5E-AE3D-3F5A-629C1BD73C6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670328" y="3962400"/>
            <a:ext cx="2" cy="45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9E21AD6-8D8E-31D4-D0B1-A645F481106B}"/>
              </a:ext>
            </a:extLst>
          </p:cNvPr>
          <p:cNvCxnSpPr>
            <a:stCxn id="9" idx="2"/>
            <a:endCxn id="2" idx="0"/>
          </p:cNvCxnSpPr>
          <p:nvPr/>
        </p:nvCxnSpPr>
        <p:spPr>
          <a:xfrm>
            <a:off x="5670328" y="5150072"/>
            <a:ext cx="1" cy="45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osango 15">
            <a:extLst>
              <a:ext uri="{FF2B5EF4-FFF2-40B4-BE49-F238E27FC236}">
                <a16:creationId xmlns:a16="http://schemas.microsoft.com/office/drawing/2014/main" id="{6D263750-439B-2F48-4D33-077ACA3FFF25}"/>
              </a:ext>
            </a:extLst>
          </p:cNvPr>
          <p:cNvSpPr/>
          <p:nvPr/>
        </p:nvSpPr>
        <p:spPr>
          <a:xfrm>
            <a:off x="6750267" y="3226676"/>
            <a:ext cx="1644871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44BC76C-FE74-DD4E-C537-01B5ACC37C98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6537433" y="3594538"/>
            <a:ext cx="212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6E9FE61-3560-0B37-AB2D-DD074D1A4ADD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8395138" y="3594538"/>
            <a:ext cx="212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osango 22">
            <a:extLst>
              <a:ext uri="{FF2B5EF4-FFF2-40B4-BE49-F238E27FC236}">
                <a16:creationId xmlns:a16="http://schemas.microsoft.com/office/drawing/2014/main" id="{98E25D29-36B0-2BD4-6742-DDDBBF9D7A8F}"/>
              </a:ext>
            </a:extLst>
          </p:cNvPr>
          <p:cNvSpPr/>
          <p:nvPr/>
        </p:nvSpPr>
        <p:spPr>
          <a:xfrm>
            <a:off x="2945520" y="3226676"/>
            <a:ext cx="1644871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000071B-12FF-DFF5-E6BA-44D358FF8C93}"/>
              </a:ext>
            </a:extLst>
          </p:cNvPr>
          <p:cNvCxnSpPr>
            <a:stCxn id="6" idx="3"/>
            <a:endCxn id="23" idx="1"/>
          </p:cNvCxnSpPr>
          <p:nvPr/>
        </p:nvCxnSpPr>
        <p:spPr>
          <a:xfrm>
            <a:off x="2688019" y="3594538"/>
            <a:ext cx="257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6D8BCBC-ABAE-BF39-50BD-94B7F6A2AE40}"/>
              </a:ext>
            </a:extLst>
          </p:cNvPr>
          <p:cNvCxnSpPr>
            <a:stCxn id="23" idx="3"/>
            <a:endCxn id="8" idx="1"/>
          </p:cNvCxnSpPr>
          <p:nvPr/>
        </p:nvCxnSpPr>
        <p:spPr>
          <a:xfrm>
            <a:off x="4590391" y="3594538"/>
            <a:ext cx="212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o 29">
            <a:extLst>
              <a:ext uri="{FF2B5EF4-FFF2-40B4-BE49-F238E27FC236}">
                <a16:creationId xmlns:a16="http://schemas.microsoft.com/office/drawing/2014/main" id="{756ED71F-9618-614A-CDB3-4C180426BF18}"/>
              </a:ext>
            </a:extLst>
          </p:cNvPr>
          <p:cNvSpPr/>
          <p:nvPr/>
        </p:nvSpPr>
        <p:spPr>
          <a:xfrm>
            <a:off x="998480" y="1970683"/>
            <a:ext cx="1644871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665FE6AC-920A-F12E-2FEC-C11F273CBE4E}"/>
              </a:ext>
            </a:extLst>
          </p:cNvPr>
          <p:cNvSpPr/>
          <p:nvPr/>
        </p:nvSpPr>
        <p:spPr>
          <a:xfrm>
            <a:off x="4847892" y="2004848"/>
            <a:ext cx="1644871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B2FE1D8C-69C4-F3AD-7EAC-CDA321D152C2}"/>
              </a:ext>
            </a:extLst>
          </p:cNvPr>
          <p:cNvCxnSpPr>
            <a:stCxn id="30" idx="0"/>
            <a:endCxn id="5" idx="2"/>
          </p:cNvCxnSpPr>
          <p:nvPr/>
        </p:nvCxnSpPr>
        <p:spPr>
          <a:xfrm flipV="1">
            <a:off x="1820916" y="1518740"/>
            <a:ext cx="0" cy="45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C0895CB-D4D1-F841-47A9-D35C5BA24C9C}"/>
              </a:ext>
            </a:extLst>
          </p:cNvPr>
          <p:cNvCxnSpPr>
            <a:stCxn id="31" idx="0"/>
            <a:endCxn id="7" idx="2"/>
          </p:cNvCxnSpPr>
          <p:nvPr/>
        </p:nvCxnSpPr>
        <p:spPr>
          <a:xfrm flipV="1">
            <a:off x="5670328" y="1518740"/>
            <a:ext cx="1" cy="48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7B619D8A-0471-63AB-4371-0B92C2C18F25}"/>
              </a:ext>
            </a:extLst>
          </p:cNvPr>
          <p:cNvCxnSpPr>
            <a:cxnSpLocks/>
            <a:stCxn id="30" idx="2"/>
            <a:endCxn id="6" idx="0"/>
          </p:cNvCxnSpPr>
          <p:nvPr/>
        </p:nvCxnSpPr>
        <p:spPr>
          <a:xfrm>
            <a:off x="1820916" y="2706407"/>
            <a:ext cx="0" cy="52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CC4131F1-9A7D-FD6F-BED1-DA054D4139FD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>
            <a:off x="5670328" y="2740572"/>
            <a:ext cx="2" cy="48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osango 51">
            <a:extLst>
              <a:ext uri="{FF2B5EF4-FFF2-40B4-BE49-F238E27FC236}">
                <a16:creationId xmlns:a16="http://schemas.microsoft.com/office/drawing/2014/main" id="{E57E0509-440B-A61D-CA3E-46FAF8CC39A1}"/>
              </a:ext>
            </a:extLst>
          </p:cNvPr>
          <p:cNvSpPr/>
          <p:nvPr/>
        </p:nvSpPr>
        <p:spPr>
          <a:xfrm>
            <a:off x="2967853" y="783016"/>
            <a:ext cx="1644871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7308CF2-4118-3786-4AB9-38A6C4E1AEF7}"/>
              </a:ext>
            </a:extLst>
          </p:cNvPr>
          <p:cNvCxnSpPr>
            <a:stCxn id="5" idx="3"/>
            <a:endCxn id="52" idx="1"/>
          </p:cNvCxnSpPr>
          <p:nvPr/>
        </p:nvCxnSpPr>
        <p:spPr>
          <a:xfrm>
            <a:off x="2688019" y="1150878"/>
            <a:ext cx="279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33CFC74-896A-7788-0E9B-44E2CF62DDB5}"/>
              </a:ext>
            </a:extLst>
          </p:cNvPr>
          <p:cNvCxnSpPr>
            <a:stCxn id="52" idx="3"/>
            <a:endCxn id="7" idx="1"/>
          </p:cNvCxnSpPr>
          <p:nvPr/>
        </p:nvCxnSpPr>
        <p:spPr>
          <a:xfrm>
            <a:off x="4612724" y="1150878"/>
            <a:ext cx="190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CCEBF9C-9D93-C61A-C993-37D4B12DD49D}"/>
              </a:ext>
            </a:extLst>
          </p:cNvPr>
          <p:cNvSpPr txBox="1"/>
          <p:nvPr/>
        </p:nvSpPr>
        <p:spPr>
          <a:xfrm>
            <a:off x="7937437" y="129092"/>
            <a:ext cx="425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1 ____</a:t>
            </a:r>
            <a:r>
              <a:rPr lang="pt-BR" u="sng" dirty="0"/>
              <a:t>E</a:t>
            </a:r>
            <a:r>
              <a:rPr lang="pt-BR" dirty="0"/>
              <a:t>___ __</a:t>
            </a:r>
            <a:r>
              <a:rPr lang="pt-BR" u="sng" dirty="0"/>
              <a:t>R</a:t>
            </a:r>
            <a:r>
              <a:rPr lang="pt-BR" dirty="0"/>
              <a:t>____ quantas ____</a:t>
            </a:r>
            <a:r>
              <a:rPr lang="pt-BR" u="sng" dirty="0"/>
              <a:t>E</a:t>
            </a:r>
            <a:r>
              <a:rPr lang="pt-BR" dirty="0"/>
              <a:t>____?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D50A636-7BDC-F5F4-0C8C-4B11AFE28B4C}"/>
                  </a:ext>
                </a:extLst>
              </p14:cNvPr>
              <p14:cNvContentPartPr/>
              <p14:nvPr/>
            </p14:nvContentPartPr>
            <p14:xfrm>
              <a:off x="2597887" y="463532"/>
              <a:ext cx="111960" cy="2275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D50A636-7BDC-F5F4-0C8C-4B11AFE28B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767" y="457412"/>
                <a:ext cx="12420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6EA6D9A-8142-C8A1-17E2-8746410C2BAE}"/>
              </a:ext>
            </a:extLst>
          </p:cNvPr>
          <p:cNvGrpSpPr/>
          <p:nvPr/>
        </p:nvGrpSpPr>
        <p:grpSpPr>
          <a:xfrm>
            <a:off x="4496167" y="418892"/>
            <a:ext cx="440280" cy="435240"/>
            <a:chOff x="4496167" y="418892"/>
            <a:chExt cx="44028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86A5C3C-8872-3FA2-67A0-0D98649E17C5}"/>
                    </a:ext>
                  </a:extLst>
                </p14:cNvPr>
                <p14:cNvContentPartPr/>
                <p14:nvPr/>
              </p14:nvContentPartPr>
              <p14:xfrm>
                <a:off x="4496167" y="418892"/>
                <a:ext cx="200520" cy="3693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86A5C3C-8872-3FA2-67A0-0D98649E17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90047" y="412772"/>
                  <a:ext cx="2127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BC6C58B-1A98-4A14-2FA3-438957AD2A6B}"/>
                    </a:ext>
                  </a:extLst>
                </p14:cNvPr>
                <p14:cNvContentPartPr/>
                <p14:nvPr/>
              </p14:nvContentPartPr>
              <p14:xfrm>
                <a:off x="4715407" y="666572"/>
                <a:ext cx="39600" cy="1875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BC6C58B-1A98-4A14-2FA3-438957AD2A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09287" y="660452"/>
                  <a:ext cx="5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E5BE3D8-002E-BD06-09FE-5956BCE4FF8B}"/>
                    </a:ext>
                  </a:extLst>
                </p14:cNvPr>
                <p14:cNvContentPartPr/>
                <p14:nvPr/>
              </p14:nvContentPartPr>
              <p14:xfrm>
                <a:off x="4844647" y="501332"/>
                <a:ext cx="91800" cy="2095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E5BE3D8-002E-BD06-09FE-5956BCE4FF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8527" y="495212"/>
                  <a:ext cx="1040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0949AF4-B513-699C-B65A-D0196769AFC0}"/>
              </a:ext>
            </a:extLst>
          </p:cNvPr>
          <p:cNvGrpSpPr/>
          <p:nvPr/>
        </p:nvGrpSpPr>
        <p:grpSpPr>
          <a:xfrm>
            <a:off x="2732887" y="472892"/>
            <a:ext cx="267480" cy="401400"/>
            <a:chOff x="2732887" y="472892"/>
            <a:chExt cx="2674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A331D70-0358-9263-97C2-E8F589ADADE8}"/>
                    </a:ext>
                  </a:extLst>
                </p14:cNvPr>
                <p14:cNvContentPartPr/>
                <p14:nvPr/>
              </p14:nvContentPartPr>
              <p14:xfrm>
                <a:off x="2732887" y="645332"/>
                <a:ext cx="53280" cy="2289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A331D70-0358-9263-97C2-E8F589ADAD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26767" y="639212"/>
                  <a:ext cx="65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F2423965-9902-1111-2999-F78E2C2414BC}"/>
                    </a:ext>
                  </a:extLst>
                </p14:cNvPr>
                <p14:cNvContentPartPr/>
                <p14:nvPr/>
              </p14:nvContentPartPr>
              <p14:xfrm>
                <a:off x="2869687" y="472892"/>
                <a:ext cx="130680" cy="2181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F2423965-9902-1111-2999-F78E2C2414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3567" y="466772"/>
                  <a:ext cx="14292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42866372-4508-346F-8E23-4F727CE35B49}"/>
                  </a:ext>
                </a:extLst>
              </p14:cNvPr>
              <p14:cNvContentPartPr/>
              <p14:nvPr/>
            </p14:nvContentPartPr>
            <p14:xfrm>
              <a:off x="1939807" y="2936372"/>
              <a:ext cx="210600" cy="1976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42866372-4508-346F-8E23-4F727CE35B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3687" y="2930252"/>
                <a:ext cx="22284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2D42797-F078-627A-8066-4583F83025C6}"/>
              </a:ext>
            </a:extLst>
          </p:cNvPr>
          <p:cNvGrpSpPr/>
          <p:nvPr/>
        </p:nvGrpSpPr>
        <p:grpSpPr>
          <a:xfrm>
            <a:off x="1929007" y="1581332"/>
            <a:ext cx="254520" cy="239760"/>
            <a:chOff x="1929007" y="1581332"/>
            <a:chExt cx="2545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DB94AFAC-9D74-92F8-A727-D981F38370C9}"/>
                    </a:ext>
                  </a:extLst>
                </p14:cNvPr>
                <p14:cNvContentPartPr/>
                <p14:nvPr/>
              </p14:nvContentPartPr>
              <p14:xfrm>
                <a:off x="1929007" y="1581332"/>
                <a:ext cx="190440" cy="1753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DB94AFAC-9D74-92F8-A727-D981F38370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2887" y="1575212"/>
                  <a:ext cx="202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7ED56396-F29E-CA30-47E7-1C28DF124F6E}"/>
                    </a:ext>
                  </a:extLst>
                </p14:cNvPr>
                <p14:cNvContentPartPr/>
                <p14:nvPr/>
              </p14:nvContentPartPr>
              <p14:xfrm>
                <a:off x="2150767" y="1721012"/>
                <a:ext cx="32760" cy="1000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7ED56396-F29E-CA30-47E7-1C28DF124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44647" y="1714892"/>
                  <a:ext cx="4500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82BEF333-EF40-27F7-27D3-438AE19B507E}"/>
                  </a:ext>
                </a:extLst>
              </p14:cNvPr>
              <p14:cNvContentPartPr/>
              <p14:nvPr/>
            </p14:nvContentPartPr>
            <p14:xfrm>
              <a:off x="2275327" y="1584932"/>
              <a:ext cx="39600" cy="20304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82BEF333-EF40-27F7-27D3-438AE19B50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69207" y="1578812"/>
                <a:ext cx="518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1A69C5C0-5714-25BD-3466-BA57C55CC2AC}"/>
                  </a:ext>
                </a:extLst>
              </p14:cNvPr>
              <p14:cNvContentPartPr/>
              <p14:nvPr/>
            </p14:nvContentPartPr>
            <p14:xfrm>
              <a:off x="2183167" y="3055172"/>
              <a:ext cx="11880" cy="12600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1A69C5C0-5714-25BD-3466-BA57C55CC2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77047" y="3049052"/>
                <a:ext cx="24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46AB636-BF95-79E0-FC9D-3C5A0DB3592F}"/>
                  </a:ext>
                </a:extLst>
              </p14:cNvPr>
              <p14:cNvContentPartPr/>
              <p14:nvPr/>
            </p14:nvContentPartPr>
            <p14:xfrm>
              <a:off x="2323207" y="2870852"/>
              <a:ext cx="153720" cy="2480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346AB636-BF95-79E0-FC9D-3C5A0DB359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17087" y="2864732"/>
                <a:ext cx="165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D687C4B1-0454-ABCE-9DBA-8A7146A9881A}"/>
                  </a:ext>
                </a:extLst>
              </p14:cNvPr>
              <p14:cNvContentPartPr/>
              <p14:nvPr/>
            </p14:nvContentPartPr>
            <p14:xfrm>
              <a:off x="2372527" y="4097012"/>
              <a:ext cx="169920" cy="3614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D687C4B1-0454-ABCE-9DBA-8A7146A988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6407" y="4090892"/>
                <a:ext cx="18216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F1299AEA-383F-6DE6-3D4B-9213DF88E530}"/>
              </a:ext>
            </a:extLst>
          </p:cNvPr>
          <p:cNvGrpSpPr/>
          <p:nvPr/>
        </p:nvGrpSpPr>
        <p:grpSpPr>
          <a:xfrm>
            <a:off x="4430287" y="4000172"/>
            <a:ext cx="451080" cy="298080"/>
            <a:chOff x="4430287" y="4000172"/>
            <a:chExt cx="4510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A78FEEA-5B93-4154-900A-FF8C4D497206}"/>
                    </a:ext>
                  </a:extLst>
                </p14:cNvPr>
                <p14:cNvContentPartPr/>
                <p14:nvPr/>
              </p14:nvContentPartPr>
              <p14:xfrm>
                <a:off x="4430287" y="4000172"/>
                <a:ext cx="209520" cy="2577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A78FEEA-5B93-4154-900A-FF8C4D4972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24167" y="3994052"/>
                  <a:ext cx="221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78C2993-B49D-CBC9-5020-50C0AF6CBB0F}"/>
                    </a:ext>
                  </a:extLst>
                </p14:cNvPr>
                <p14:cNvContentPartPr/>
                <p14:nvPr/>
              </p14:nvContentPartPr>
              <p14:xfrm>
                <a:off x="4692367" y="4227692"/>
                <a:ext cx="19440" cy="705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78C2993-B49D-CBC9-5020-50C0AF6CBB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86247" y="4221572"/>
                  <a:ext cx="31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35346A0C-141B-E98F-9E61-C59E96D66957}"/>
                    </a:ext>
                  </a:extLst>
                </p14:cNvPr>
                <p14:cNvContentPartPr/>
                <p14:nvPr/>
              </p14:nvContentPartPr>
              <p14:xfrm>
                <a:off x="4807927" y="4075052"/>
                <a:ext cx="73440" cy="2163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35346A0C-141B-E98F-9E61-C59E96D669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01807" y="4068932"/>
                  <a:ext cx="856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AEB59837-EC2C-4D25-6FAC-768196D28B41}"/>
              </a:ext>
            </a:extLst>
          </p:cNvPr>
          <p:cNvGrpSpPr/>
          <p:nvPr/>
        </p:nvGrpSpPr>
        <p:grpSpPr>
          <a:xfrm>
            <a:off x="2548207" y="4127612"/>
            <a:ext cx="159480" cy="399240"/>
            <a:chOff x="2548207" y="4127612"/>
            <a:chExt cx="15948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0897FD7-A343-FBB6-04BD-7531CBF960A8}"/>
                    </a:ext>
                  </a:extLst>
                </p14:cNvPr>
                <p14:cNvContentPartPr/>
                <p14:nvPr/>
              </p14:nvContentPartPr>
              <p14:xfrm>
                <a:off x="2548207" y="4367012"/>
                <a:ext cx="23040" cy="1598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0897FD7-A343-FBB6-04BD-7531CBF960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42087" y="4360892"/>
                  <a:ext cx="35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1462B4BD-7D18-DFE7-38CE-13B094181F47}"/>
                    </a:ext>
                  </a:extLst>
                </p14:cNvPr>
                <p14:cNvContentPartPr/>
                <p14:nvPr/>
              </p14:nvContentPartPr>
              <p14:xfrm>
                <a:off x="2674567" y="4127612"/>
                <a:ext cx="33120" cy="28692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1462B4BD-7D18-DFE7-38CE-13B094181F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8447" y="4121492"/>
                  <a:ext cx="4536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8781606B-D6FD-9A0D-B308-1418E46B0AC2}"/>
                  </a:ext>
                </a:extLst>
              </p14:cNvPr>
              <p14:cNvContentPartPr/>
              <p14:nvPr/>
            </p14:nvContentPartPr>
            <p14:xfrm>
              <a:off x="5883967" y="1548572"/>
              <a:ext cx="98640" cy="21312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8781606B-D6FD-9A0D-B308-1418E46B0A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77847" y="1542452"/>
                <a:ext cx="11088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00CD67C-5340-71B1-1B22-7B6A039CEE43}"/>
              </a:ext>
            </a:extLst>
          </p:cNvPr>
          <p:cNvGrpSpPr/>
          <p:nvPr/>
        </p:nvGrpSpPr>
        <p:grpSpPr>
          <a:xfrm>
            <a:off x="5786047" y="2912612"/>
            <a:ext cx="356400" cy="282240"/>
            <a:chOff x="5786047" y="2912612"/>
            <a:chExt cx="35640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0B3F22AB-501D-68D0-1F40-4F29B3D48E9D}"/>
                    </a:ext>
                  </a:extLst>
                </p14:cNvPr>
                <p14:cNvContentPartPr/>
                <p14:nvPr/>
              </p14:nvContentPartPr>
              <p14:xfrm>
                <a:off x="5786047" y="2941052"/>
                <a:ext cx="186120" cy="16920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0B3F22AB-501D-68D0-1F40-4F29B3D48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79927" y="2934932"/>
                  <a:ext cx="198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D2316677-A405-7D75-CFE6-5FA2ADF46240}"/>
                    </a:ext>
                  </a:extLst>
                </p14:cNvPr>
                <p14:cNvContentPartPr/>
                <p14:nvPr/>
              </p14:nvContentPartPr>
              <p14:xfrm>
                <a:off x="5935807" y="3044012"/>
                <a:ext cx="110160" cy="1508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D2316677-A405-7D75-CFE6-5FA2ADF462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29687" y="3037892"/>
                  <a:ext cx="12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7BC77CB1-BDC2-9BCC-7003-E1905BF2823A}"/>
                    </a:ext>
                  </a:extLst>
                </p14:cNvPr>
                <p14:cNvContentPartPr/>
                <p14:nvPr/>
              </p14:nvContentPartPr>
              <p14:xfrm>
                <a:off x="6085567" y="2912612"/>
                <a:ext cx="56880" cy="2005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7BC77CB1-BDC2-9BCC-7003-E1905BF282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79447" y="2906492"/>
                  <a:ext cx="691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1E804FA-3FB3-E0AD-EBAA-09EB88481383}"/>
              </a:ext>
            </a:extLst>
          </p:cNvPr>
          <p:cNvGrpSpPr/>
          <p:nvPr/>
        </p:nvGrpSpPr>
        <p:grpSpPr>
          <a:xfrm>
            <a:off x="5994487" y="1572692"/>
            <a:ext cx="176760" cy="271080"/>
            <a:chOff x="5994487" y="1572692"/>
            <a:chExt cx="1767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C7F0ABFF-D9BC-D17D-9538-9F9E15561C2D}"/>
                    </a:ext>
                  </a:extLst>
                </p14:cNvPr>
                <p14:cNvContentPartPr/>
                <p14:nvPr/>
              </p14:nvContentPartPr>
              <p14:xfrm>
                <a:off x="5994487" y="1721012"/>
                <a:ext cx="51480" cy="1227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C7F0ABFF-D9BC-D17D-9538-9F9E15561C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8367" y="1714892"/>
                  <a:ext cx="63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019B2ABF-9419-675C-A717-446E99A77E1D}"/>
                    </a:ext>
                  </a:extLst>
                </p14:cNvPr>
                <p14:cNvContentPartPr/>
                <p14:nvPr/>
              </p14:nvContentPartPr>
              <p14:xfrm>
                <a:off x="6126607" y="1572692"/>
                <a:ext cx="44640" cy="1497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019B2ABF-9419-675C-A717-446E99A77E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20487" y="1566572"/>
                  <a:ext cx="568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5C341F85-94A5-607B-D90B-B2BB2F530580}"/>
              </a:ext>
            </a:extLst>
          </p:cNvPr>
          <p:cNvGrpSpPr/>
          <p:nvPr/>
        </p:nvGrpSpPr>
        <p:grpSpPr>
          <a:xfrm>
            <a:off x="5840767" y="4011332"/>
            <a:ext cx="118080" cy="185400"/>
            <a:chOff x="5840767" y="4011332"/>
            <a:chExt cx="11808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F15F3684-7A69-E42A-7DED-C33D82115F97}"/>
                    </a:ext>
                  </a:extLst>
                </p14:cNvPr>
                <p14:cNvContentPartPr/>
                <p14:nvPr/>
              </p14:nvContentPartPr>
              <p14:xfrm>
                <a:off x="5883967" y="4066052"/>
                <a:ext cx="360" cy="111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F15F3684-7A69-E42A-7DED-C33D82115F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77847" y="4059932"/>
                  <a:ext cx="12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CC7DE69-F1CC-FE03-C06D-A783D1E32985}"/>
                    </a:ext>
                  </a:extLst>
                </p14:cNvPr>
                <p14:cNvContentPartPr/>
                <p14:nvPr/>
              </p14:nvContentPartPr>
              <p14:xfrm>
                <a:off x="5840767" y="4011332"/>
                <a:ext cx="118080" cy="1854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CC7DE69-F1CC-FE03-C06D-A783D1E329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34647" y="4005212"/>
                  <a:ext cx="1303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8D5AC5A-1572-7538-7AA8-2C458CAAB719}"/>
              </a:ext>
            </a:extLst>
          </p:cNvPr>
          <p:cNvGrpSpPr/>
          <p:nvPr/>
        </p:nvGrpSpPr>
        <p:grpSpPr>
          <a:xfrm>
            <a:off x="5866687" y="5351612"/>
            <a:ext cx="425520" cy="270000"/>
            <a:chOff x="5866687" y="5351612"/>
            <a:chExt cx="4255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84EE7C9-52E1-302B-733A-C203F70392FD}"/>
                    </a:ext>
                  </a:extLst>
                </p14:cNvPr>
                <p14:cNvContentPartPr/>
                <p14:nvPr/>
              </p14:nvContentPartPr>
              <p14:xfrm>
                <a:off x="5866687" y="5351612"/>
                <a:ext cx="135360" cy="22572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84EE7C9-52E1-302B-733A-C203F70392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60567" y="5345492"/>
                  <a:ext cx="147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A3B15850-7370-A7A2-97BB-086A7947463D}"/>
                    </a:ext>
                  </a:extLst>
                </p14:cNvPr>
                <p14:cNvContentPartPr/>
                <p14:nvPr/>
              </p14:nvContentPartPr>
              <p14:xfrm>
                <a:off x="6053167" y="5550692"/>
                <a:ext cx="36000" cy="709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A3B15850-7370-A7A2-97BB-086A794746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47047" y="5544572"/>
                  <a:ext cx="48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B00BDFE1-5343-D5E4-9682-E63374CC0443}"/>
                    </a:ext>
                  </a:extLst>
                </p14:cNvPr>
                <p14:cNvContentPartPr/>
                <p14:nvPr/>
              </p14:nvContentPartPr>
              <p14:xfrm>
                <a:off x="6131647" y="5393372"/>
                <a:ext cx="160560" cy="1594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B00BDFE1-5343-D5E4-9682-E63374CC04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25527" y="5387252"/>
                  <a:ext cx="1728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1FDD9ECF-9A6C-23F0-8227-DB3FFA4FE5B6}"/>
              </a:ext>
            </a:extLst>
          </p:cNvPr>
          <p:cNvGrpSpPr/>
          <p:nvPr/>
        </p:nvGrpSpPr>
        <p:grpSpPr>
          <a:xfrm>
            <a:off x="6000607" y="4054892"/>
            <a:ext cx="282960" cy="242280"/>
            <a:chOff x="6000607" y="4054892"/>
            <a:chExt cx="28296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9907CFC7-3673-D2C6-B69D-6CEF13D13876}"/>
                    </a:ext>
                  </a:extLst>
                </p14:cNvPr>
                <p14:cNvContentPartPr/>
                <p14:nvPr/>
              </p14:nvContentPartPr>
              <p14:xfrm>
                <a:off x="6000607" y="4173692"/>
                <a:ext cx="45000" cy="12348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9907CFC7-3673-D2C6-B69D-6CEF13D138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94487" y="4167572"/>
                  <a:ext cx="57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280799CD-4176-DB6B-F3BB-F98871C76703}"/>
                    </a:ext>
                  </a:extLst>
                </p14:cNvPr>
                <p14:cNvContentPartPr/>
                <p14:nvPr/>
              </p14:nvContentPartPr>
              <p14:xfrm>
                <a:off x="6120847" y="4054892"/>
                <a:ext cx="162720" cy="21816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280799CD-4176-DB6B-F3BB-F98871C767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14727" y="4048772"/>
                  <a:ext cx="17496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D3E4BB79-0B62-60C4-A45B-20EF8A1C0974}"/>
                  </a:ext>
                </a:extLst>
              </p14:cNvPr>
              <p14:cNvContentPartPr/>
              <p14:nvPr/>
            </p14:nvContentPartPr>
            <p14:xfrm>
              <a:off x="6654727" y="3203852"/>
              <a:ext cx="110520" cy="1573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D3E4BB79-0B62-60C4-A45B-20EF8A1C09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48607" y="3197732"/>
                <a:ext cx="12276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Agrupar 73">
            <a:extLst>
              <a:ext uri="{FF2B5EF4-FFF2-40B4-BE49-F238E27FC236}">
                <a16:creationId xmlns:a16="http://schemas.microsoft.com/office/drawing/2014/main" id="{8344262C-6881-423A-4222-4F3FE191E8DA}"/>
              </a:ext>
            </a:extLst>
          </p:cNvPr>
          <p:cNvGrpSpPr/>
          <p:nvPr/>
        </p:nvGrpSpPr>
        <p:grpSpPr>
          <a:xfrm>
            <a:off x="8264647" y="3177212"/>
            <a:ext cx="266760" cy="296280"/>
            <a:chOff x="8264647" y="3177212"/>
            <a:chExt cx="2667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43E6CD6-EB48-9DA0-9C6F-8ADEC5D58547}"/>
                    </a:ext>
                  </a:extLst>
                </p14:cNvPr>
                <p14:cNvContentPartPr/>
                <p14:nvPr/>
              </p14:nvContentPartPr>
              <p14:xfrm>
                <a:off x="8264647" y="3177212"/>
                <a:ext cx="81360" cy="15984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43E6CD6-EB48-9DA0-9C6F-8ADEC5D585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58527" y="3171092"/>
                  <a:ext cx="93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918D9DC-11D0-54D7-EDDA-375E6FD88732}"/>
                    </a:ext>
                  </a:extLst>
                </p14:cNvPr>
                <p14:cNvContentPartPr/>
                <p14:nvPr/>
              </p14:nvContentPartPr>
              <p14:xfrm>
                <a:off x="8347807" y="3313292"/>
                <a:ext cx="54000" cy="1602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918D9DC-11D0-54D7-EDDA-375E6FD887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41687" y="3307172"/>
                  <a:ext cx="66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E22BF2DB-3CDF-43BF-5713-00E7E2613323}"/>
                    </a:ext>
                  </a:extLst>
                </p14:cNvPr>
                <p14:cNvContentPartPr/>
                <p14:nvPr/>
              </p14:nvContentPartPr>
              <p14:xfrm>
                <a:off x="8484607" y="3212852"/>
                <a:ext cx="46800" cy="1566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E22BF2DB-3CDF-43BF-5713-00E7E26133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78487" y="3206732"/>
                  <a:ext cx="590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AA7E639-871F-ED02-F5FD-905F426C9A0C}"/>
              </a:ext>
            </a:extLst>
          </p:cNvPr>
          <p:cNvGrpSpPr/>
          <p:nvPr/>
        </p:nvGrpSpPr>
        <p:grpSpPr>
          <a:xfrm>
            <a:off x="6759487" y="3218612"/>
            <a:ext cx="299520" cy="192960"/>
            <a:chOff x="6759487" y="3218612"/>
            <a:chExt cx="29952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5796BA9C-8C9B-CD40-0858-12439BDA7CE3}"/>
                    </a:ext>
                  </a:extLst>
                </p14:cNvPr>
                <p14:cNvContentPartPr/>
                <p14:nvPr/>
              </p14:nvContentPartPr>
              <p14:xfrm>
                <a:off x="6759487" y="3313292"/>
                <a:ext cx="71640" cy="943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5796BA9C-8C9B-CD40-0858-12439BDA7C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53367" y="3307172"/>
                  <a:ext cx="83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6C04789F-6A57-429E-22D1-0E257318ECEC}"/>
                    </a:ext>
                  </a:extLst>
                </p14:cNvPr>
                <p14:cNvContentPartPr/>
                <p14:nvPr/>
              </p14:nvContentPartPr>
              <p14:xfrm>
                <a:off x="6873247" y="3218612"/>
                <a:ext cx="185760" cy="1929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6C04789F-6A57-429E-22D1-0E257318EC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67127" y="3212492"/>
                  <a:ext cx="198000" cy="20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313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7BF9A68-BF77-D668-C183-44BD99D541D2}"/>
              </a:ext>
            </a:extLst>
          </p:cNvPr>
          <p:cNvSpPr txBox="1"/>
          <p:nvPr/>
        </p:nvSpPr>
        <p:spPr>
          <a:xfrm>
            <a:off x="129092" y="225911"/>
            <a:ext cx="27001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Consultório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Dentista</a:t>
            </a:r>
          </a:p>
          <a:p>
            <a:r>
              <a:rPr lang="pt-BR" sz="2800" dirty="0"/>
              <a:t>Consulta</a:t>
            </a:r>
          </a:p>
          <a:p>
            <a:r>
              <a:rPr lang="pt-BR" sz="2800" dirty="0"/>
              <a:t>Agendamento</a:t>
            </a:r>
          </a:p>
          <a:p>
            <a:r>
              <a:rPr lang="pt-BR" sz="2800" dirty="0"/>
              <a:t>Banheiro</a:t>
            </a:r>
          </a:p>
          <a:p>
            <a:r>
              <a:rPr lang="pt-BR" sz="2800" dirty="0"/>
              <a:t>Planta</a:t>
            </a:r>
          </a:p>
          <a:p>
            <a:r>
              <a:rPr lang="pt-BR" sz="2800" dirty="0"/>
              <a:t>Plano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Procedimento</a:t>
            </a:r>
          </a:p>
          <a:p>
            <a:r>
              <a:rPr lang="pt-BR" sz="2800" dirty="0"/>
              <a:t>Pagamento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Clinica</a:t>
            </a:r>
          </a:p>
          <a:p>
            <a:r>
              <a:rPr lang="pt-BR" sz="2800" dirty="0"/>
              <a:t>Histórico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30C6DC-AA35-9764-019C-BE17D5357779}"/>
              </a:ext>
            </a:extLst>
          </p:cNvPr>
          <p:cNvSpPr/>
          <p:nvPr/>
        </p:nvSpPr>
        <p:spPr>
          <a:xfrm>
            <a:off x="9972338" y="3127786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Cliente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66A513-20A5-9D1E-9EC4-A41ED17D587A}"/>
              </a:ext>
            </a:extLst>
          </p:cNvPr>
          <p:cNvSpPr/>
          <p:nvPr/>
        </p:nvSpPr>
        <p:spPr>
          <a:xfrm>
            <a:off x="6702014" y="5039958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0E6A4D-7E0C-8DBE-B198-22E93F2AB654}"/>
              </a:ext>
            </a:extLst>
          </p:cNvPr>
          <p:cNvSpPr/>
          <p:nvPr/>
        </p:nvSpPr>
        <p:spPr>
          <a:xfrm>
            <a:off x="6698428" y="3127786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Agendamento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3A6345-0F5D-E78B-5893-51FADE833EB0}"/>
              </a:ext>
            </a:extLst>
          </p:cNvPr>
          <p:cNvSpPr/>
          <p:nvPr/>
        </p:nvSpPr>
        <p:spPr>
          <a:xfrm>
            <a:off x="3560789" y="3127786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8D0C6AF-BE56-69E0-033A-3EDB4434D2CB}"/>
              </a:ext>
            </a:extLst>
          </p:cNvPr>
          <p:cNvSpPr/>
          <p:nvPr/>
        </p:nvSpPr>
        <p:spPr>
          <a:xfrm>
            <a:off x="6475608" y="1215615"/>
            <a:ext cx="2037772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ItemProcedimento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EEA17D-F180-79DA-B4E7-2BE61BDC959F}"/>
              </a:ext>
            </a:extLst>
          </p:cNvPr>
          <p:cNvSpPr/>
          <p:nvPr/>
        </p:nvSpPr>
        <p:spPr>
          <a:xfrm>
            <a:off x="9972338" y="5136778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22D0202-5351-41C4-3B60-AF76F4CCBE2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152920" y="3525819"/>
            <a:ext cx="154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FAFD3AB-71F0-AD1D-E79D-141E03B41CE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290559" y="3525819"/>
            <a:ext cx="1681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B79082-46BE-B084-F49E-DB0952847B74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7494494" y="2011681"/>
            <a:ext cx="0" cy="111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54481A9-2D85-68EA-D16E-0D396033FD43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7494494" y="3923852"/>
            <a:ext cx="3586" cy="111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467164-DDF2-91FA-7617-5380AB1F9356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0768404" y="3923852"/>
            <a:ext cx="0" cy="121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o 25">
            <a:extLst>
              <a:ext uri="{FF2B5EF4-FFF2-40B4-BE49-F238E27FC236}">
                <a16:creationId xmlns:a16="http://schemas.microsoft.com/office/drawing/2014/main" id="{07C42475-F319-ECE4-787C-CEFF67A33EB3}"/>
              </a:ext>
            </a:extLst>
          </p:cNvPr>
          <p:cNvSpPr/>
          <p:nvPr/>
        </p:nvSpPr>
        <p:spPr>
          <a:xfrm>
            <a:off x="6788077" y="2171703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B7CCC19C-9877-1239-F307-5CFC44A2AC64}"/>
              </a:ext>
            </a:extLst>
          </p:cNvPr>
          <p:cNvSpPr/>
          <p:nvPr/>
        </p:nvSpPr>
        <p:spPr>
          <a:xfrm>
            <a:off x="8473443" y="3126441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CFFA5E22-88E1-BFAE-3E8E-F1820CF482B7}"/>
              </a:ext>
            </a:extLst>
          </p:cNvPr>
          <p:cNvSpPr/>
          <p:nvPr/>
        </p:nvSpPr>
        <p:spPr>
          <a:xfrm>
            <a:off x="5244362" y="3126441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C86AE8EF-31CB-405B-9453-664287648FF6}"/>
              </a:ext>
            </a:extLst>
          </p:cNvPr>
          <p:cNvSpPr/>
          <p:nvPr/>
        </p:nvSpPr>
        <p:spPr>
          <a:xfrm>
            <a:off x="6788077" y="4020672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é</a:t>
            </a:r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1BBC9C91-C1A7-DAB2-51D5-EBF7C79186C6}"/>
              </a:ext>
            </a:extLst>
          </p:cNvPr>
          <p:cNvSpPr/>
          <p:nvPr/>
        </p:nvSpPr>
        <p:spPr>
          <a:xfrm>
            <a:off x="10061987" y="4134974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4FA13A9-FA1E-288A-0A87-3F0D5B316FCF}"/>
              </a:ext>
            </a:extLst>
          </p:cNvPr>
          <p:cNvSpPr/>
          <p:nvPr/>
        </p:nvSpPr>
        <p:spPr>
          <a:xfrm>
            <a:off x="8783680" y="135027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Dentista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C85ADF68-CB23-7637-1DBE-09CF8CCBB547}"/>
                  </a:ext>
                </a:extLst>
              </p14:cNvPr>
              <p14:cNvContentPartPr/>
              <p14:nvPr/>
            </p14:nvContentPartPr>
            <p14:xfrm>
              <a:off x="5193120" y="2942735"/>
              <a:ext cx="92520" cy="18720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C85ADF68-CB23-7637-1DBE-09CF8CCBB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000" y="2936615"/>
                <a:ext cx="10476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2CDE811-2DFA-DE23-1424-BFE47E25FFE1}"/>
              </a:ext>
            </a:extLst>
          </p:cNvPr>
          <p:cNvGrpSpPr/>
          <p:nvPr/>
        </p:nvGrpSpPr>
        <p:grpSpPr>
          <a:xfrm>
            <a:off x="6398760" y="2984855"/>
            <a:ext cx="212760" cy="275040"/>
            <a:chOff x="6398760" y="2984855"/>
            <a:chExt cx="2127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583EE81-FD6A-471A-789C-FE6848A5C272}"/>
                    </a:ext>
                  </a:extLst>
                </p14:cNvPr>
                <p14:cNvContentPartPr/>
                <p14:nvPr/>
              </p14:nvContentPartPr>
              <p14:xfrm>
                <a:off x="6398760" y="2984855"/>
                <a:ext cx="90360" cy="187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583EE81-FD6A-471A-789C-FE6848A5C2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92664" y="2978735"/>
                  <a:ext cx="102551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75EEABD-7FA9-3E2F-DE1E-203CC8FDA3A7}"/>
                    </a:ext>
                  </a:extLst>
                </p14:cNvPr>
                <p14:cNvContentPartPr/>
                <p14:nvPr/>
              </p14:nvContentPartPr>
              <p14:xfrm>
                <a:off x="6515760" y="3121295"/>
                <a:ext cx="10800" cy="1386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75EEABD-7FA9-3E2F-DE1E-203CC8FDA3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9640" y="3115175"/>
                  <a:ext cx="23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6430042-F227-9B1F-9C73-FEC2B9C25A9D}"/>
                    </a:ext>
                  </a:extLst>
                </p14:cNvPr>
                <p14:cNvContentPartPr/>
                <p14:nvPr/>
              </p14:nvContentPartPr>
              <p14:xfrm>
                <a:off x="6571560" y="3023375"/>
                <a:ext cx="39960" cy="1497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6430042-F227-9B1F-9C73-FEC2B9C25A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5495" y="3017240"/>
                  <a:ext cx="52091" cy="1620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FD6E645-5237-3509-81BC-8CCE22450DE4}"/>
                  </a:ext>
                </a:extLst>
              </p14:cNvPr>
              <p14:cNvContentPartPr/>
              <p14:nvPr/>
            </p14:nvContentPartPr>
            <p14:xfrm>
              <a:off x="5334240" y="3089615"/>
              <a:ext cx="47160" cy="547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FD6E645-5237-3509-81BC-8CCE22450D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8120" y="3083495"/>
                <a:ext cx="594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9AADF473-223C-6ACE-D22E-9D45E873BC1D}"/>
                  </a:ext>
                </a:extLst>
              </p14:cNvPr>
              <p14:cNvContentPartPr/>
              <p14:nvPr/>
            </p14:nvContentPartPr>
            <p14:xfrm>
              <a:off x="5466720" y="2962535"/>
              <a:ext cx="36000" cy="1396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9AADF473-223C-6ACE-D22E-9D45E873BC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60600" y="2956415"/>
                <a:ext cx="48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F262D79A-E6F2-EE5A-C079-DCC6E01CD12F}"/>
                  </a:ext>
                </a:extLst>
              </p14:cNvPr>
              <p14:cNvContentPartPr/>
              <p14:nvPr/>
            </p14:nvContentPartPr>
            <p14:xfrm>
              <a:off x="7892760" y="2076215"/>
              <a:ext cx="104040" cy="1940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F262D79A-E6F2-EE5A-C079-DCC6E01CD1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6640" y="2070084"/>
                <a:ext cx="116280" cy="206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C190610D-07EE-BE37-4149-D59766E9658B}"/>
                  </a:ext>
                </a:extLst>
              </p14:cNvPr>
              <p14:cNvContentPartPr/>
              <p14:nvPr/>
            </p14:nvContentPartPr>
            <p14:xfrm>
              <a:off x="8060880" y="2238215"/>
              <a:ext cx="4680" cy="8928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C190610D-07EE-BE37-4149-D59766E965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54250" y="2232095"/>
                <a:ext cx="179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B32D8732-D3EF-6B2D-DA68-3E0D7A95E3F3}"/>
                  </a:ext>
                </a:extLst>
              </p14:cNvPr>
              <p14:cNvContentPartPr/>
              <p14:nvPr/>
            </p14:nvContentPartPr>
            <p14:xfrm>
              <a:off x="8197320" y="2068655"/>
              <a:ext cx="149400" cy="2350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B32D8732-D3EF-6B2D-DA68-3E0D7A95E3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91200" y="2062535"/>
                <a:ext cx="161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0C64AA82-52BB-32F6-B5CA-B9AE69667021}"/>
                  </a:ext>
                </a:extLst>
              </p14:cNvPr>
              <p14:cNvContentPartPr/>
              <p14:nvPr/>
            </p14:nvContentPartPr>
            <p14:xfrm>
              <a:off x="7740120" y="3965495"/>
              <a:ext cx="88560" cy="14652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0C64AA82-52BB-32F6-B5CA-B9AE696670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34000" y="3959375"/>
                <a:ext cx="100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B5BCBA68-44FC-6155-A4C3-ECE788268D26}"/>
                  </a:ext>
                </a:extLst>
              </p14:cNvPr>
              <p14:cNvContentPartPr/>
              <p14:nvPr/>
            </p14:nvContentPartPr>
            <p14:xfrm>
              <a:off x="7797000" y="4786655"/>
              <a:ext cx="47160" cy="1872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B5BCBA68-44FC-6155-A4C3-ECE788268D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90833" y="4780535"/>
                <a:ext cx="59494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75C7150-88DC-6F3E-CAC8-FC19BDF87516}"/>
              </a:ext>
            </a:extLst>
          </p:cNvPr>
          <p:cNvGrpSpPr/>
          <p:nvPr/>
        </p:nvGrpSpPr>
        <p:grpSpPr>
          <a:xfrm>
            <a:off x="7858920" y="4778375"/>
            <a:ext cx="222480" cy="272520"/>
            <a:chOff x="7858920" y="4778375"/>
            <a:chExt cx="2224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4ED98-59B2-839C-82CA-DB0DF67F00D6}"/>
                    </a:ext>
                  </a:extLst>
                </p14:cNvPr>
                <p14:cNvContentPartPr/>
                <p14:nvPr/>
              </p14:nvContentPartPr>
              <p14:xfrm>
                <a:off x="7858920" y="4939655"/>
                <a:ext cx="55440" cy="1112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4ED98-59B2-839C-82CA-DB0DF67F00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52760" y="4933535"/>
                  <a:ext cx="67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1455BA7-3E7F-5E4A-A608-C4588156EA9A}"/>
                    </a:ext>
                  </a:extLst>
                </p14:cNvPr>
                <p14:cNvContentPartPr/>
                <p14:nvPr/>
              </p14:nvContentPartPr>
              <p14:xfrm>
                <a:off x="7981320" y="4778375"/>
                <a:ext cx="100080" cy="2250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1455BA7-3E7F-5E4A-A608-C4588156EA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5200" y="4772255"/>
                  <a:ext cx="11232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1B0C84CB-2C14-5432-CBC4-DD1AA5CF42E3}"/>
                  </a:ext>
                </a:extLst>
              </p14:cNvPr>
              <p14:cNvContentPartPr/>
              <p14:nvPr/>
            </p14:nvContentPartPr>
            <p14:xfrm>
              <a:off x="7882680" y="4062695"/>
              <a:ext cx="32400" cy="7740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1B0C84CB-2C14-5432-CBC4-DD1AA5CF42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6560" y="4056575"/>
                <a:ext cx="44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FB8F0D07-6AD1-8D55-F9C5-33ED226F2129}"/>
                  </a:ext>
                </a:extLst>
              </p14:cNvPr>
              <p14:cNvContentPartPr/>
              <p14:nvPr/>
            </p14:nvContentPartPr>
            <p14:xfrm>
              <a:off x="7999320" y="3867935"/>
              <a:ext cx="150480" cy="2790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FB8F0D07-6AD1-8D55-F9C5-33ED226F21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93200" y="3861815"/>
                <a:ext cx="162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46E1DA8B-034F-2433-BF2B-CB08830DF768}"/>
                  </a:ext>
                </a:extLst>
              </p14:cNvPr>
              <p14:cNvContentPartPr/>
              <p14:nvPr/>
            </p14:nvContentPartPr>
            <p14:xfrm>
              <a:off x="9658560" y="3060455"/>
              <a:ext cx="82800" cy="2329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46E1DA8B-034F-2433-BF2B-CB08830DF7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52413" y="3054335"/>
                <a:ext cx="95093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A072DCD-8287-8727-F696-7B8C23315196}"/>
              </a:ext>
            </a:extLst>
          </p:cNvPr>
          <p:cNvGrpSpPr/>
          <p:nvPr/>
        </p:nvGrpSpPr>
        <p:grpSpPr>
          <a:xfrm>
            <a:off x="8397120" y="3173855"/>
            <a:ext cx="259560" cy="222120"/>
            <a:chOff x="8397120" y="3173855"/>
            <a:chExt cx="2595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98A2BD5-3EB2-5DEC-E21F-84E188718E3D}"/>
                    </a:ext>
                  </a:extLst>
                </p14:cNvPr>
                <p14:cNvContentPartPr/>
                <p14:nvPr/>
              </p14:nvContentPartPr>
              <p14:xfrm>
                <a:off x="8397120" y="3175655"/>
                <a:ext cx="97200" cy="177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98A2BD5-3EB2-5DEC-E21F-84E188718E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91000" y="3169535"/>
                  <a:ext cx="109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4E4769A-B722-BADB-1086-28FA8CA4EBED}"/>
                    </a:ext>
                  </a:extLst>
                </p14:cNvPr>
                <p14:cNvContentPartPr/>
                <p14:nvPr/>
              </p14:nvContentPartPr>
              <p14:xfrm>
                <a:off x="8532480" y="3341975"/>
                <a:ext cx="10080" cy="54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4E4769A-B722-BADB-1086-28FA8CA4EB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26360" y="3335896"/>
                  <a:ext cx="22320" cy="66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EA8A397-752F-5722-4A59-8ABABCB4AF65}"/>
                    </a:ext>
                  </a:extLst>
                </p14:cNvPr>
                <p14:cNvContentPartPr/>
                <p14:nvPr/>
              </p14:nvContentPartPr>
              <p14:xfrm>
                <a:off x="8607720" y="3173855"/>
                <a:ext cx="48960" cy="1976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EA8A397-752F-5722-4A59-8ABABCB4AF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01600" y="3167735"/>
                  <a:ext cx="612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1E4BCCEF-2854-33B2-C8ED-B2DE7A674926}"/>
              </a:ext>
            </a:extLst>
          </p:cNvPr>
          <p:cNvGrpSpPr/>
          <p:nvPr/>
        </p:nvGrpSpPr>
        <p:grpSpPr>
          <a:xfrm>
            <a:off x="9785640" y="3076655"/>
            <a:ext cx="94680" cy="305640"/>
            <a:chOff x="9785640" y="3076655"/>
            <a:chExt cx="946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8412B1B4-A398-E8CD-5ECD-8951052A008A}"/>
                    </a:ext>
                  </a:extLst>
                </p14:cNvPr>
                <p14:cNvContentPartPr/>
                <p14:nvPr/>
              </p14:nvContentPartPr>
              <p14:xfrm>
                <a:off x="9785640" y="3289415"/>
                <a:ext cx="10080" cy="928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8412B1B4-A398-E8CD-5ECD-8951052A00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79520" y="3283319"/>
                  <a:ext cx="22320" cy="105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6B5D9A1-125C-27B0-6B46-8085ECA8AF21}"/>
                    </a:ext>
                  </a:extLst>
                </p14:cNvPr>
                <p14:cNvContentPartPr/>
                <p14:nvPr/>
              </p14:nvContentPartPr>
              <p14:xfrm>
                <a:off x="9847560" y="3076655"/>
                <a:ext cx="32760" cy="2149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6B5D9A1-125C-27B0-6B46-8085ECA8AF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41440" y="3070535"/>
                  <a:ext cx="4500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B19F71FC-5AC9-4764-D473-380488F195C2}"/>
                  </a:ext>
                </a:extLst>
              </p14:cNvPr>
              <p14:cNvContentPartPr/>
              <p14:nvPr/>
            </p14:nvContentPartPr>
            <p14:xfrm>
              <a:off x="11093880" y="3934895"/>
              <a:ext cx="98640" cy="15372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B19F71FC-5AC9-4764-D473-380488F195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87760" y="3928775"/>
                <a:ext cx="110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E3ABAF21-747D-A309-32B5-9C5EB22355EF}"/>
                  </a:ext>
                </a:extLst>
              </p14:cNvPr>
              <p14:cNvContentPartPr/>
              <p14:nvPr/>
            </p14:nvContentPartPr>
            <p14:xfrm>
              <a:off x="11055360" y="4929935"/>
              <a:ext cx="128520" cy="16056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E3ABAF21-747D-A309-32B5-9C5EB22355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49257" y="4923801"/>
                <a:ext cx="140726" cy="172828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id="{F158D14D-E833-60B9-682E-3A998F8365E5}"/>
              </a:ext>
            </a:extLst>
          </p:cNvPr>
          <p:cNvGrpSpPr/>
          <p:nvPr/>
        </p:nvGrpSpPr>
        <p:grpSpPr>
          <a:xfrm>
            <a:off x="11204400" y="4905455"/>
            <a:ext cx="219600" cy="291600"/>
            <a:chOff x="11204400" y="4905455"/>
            <a:chExt cx="2196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9752E6C-565F-A88E-1219-228B98EFCBDD}"/>
                    </a:ext>
                  </a:extLst>
                </p14:cNvPr>
                <p14:cNvContentPartPr/>
                <p14:nvPr/>
              </p14:nvContentPartPr>
              <p14:xfrm>
                <a:off x="11204400" y="5086895"/>
                <a:ext cx="73080" cy="110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9752E6C-565F-A88E-1219-228B98EFCB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98280" y="5080775"/>
                  <a:ext cx="85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6254F91-644E-6207-7A6B-2D590DDA4212}"/>
                    </a:ext>
                  </a:extLst>
                </p14:cNvPr>
                <p14:cNvContentPartPr/>
                <p14:nvPr/>
              </p14:nvContentPartPr>
              <p14:xfrm>
                <a:off x="11309880" y="4905455"/>
                <a:ext cx="114120" cy="1926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6254F91-644E-6207-7A6B-2D590DDA42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03760" y="489933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8A7D2DF-5CBB-7071-C061-922F0B1DFD9A}"/>
              </a:ext>
            </a:extLst>
          </p:cNvPr>
          <p:cNvGrpSpPr/>
          <p:nvPr/>
        </p:nvGrpSpPr>
        <p:grpSpPr>
          <a:xfrm>
            <a:off x="11224560" y="3958655"/>
            <a:ext cx="183240" cy="234720"/>
            <a:chOff x="11224560" y="3958655"/>
            <a:chExt cx="1832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841997B-DE84-C5C7-1A37-1E69EFF1DF2D}"/>
                    </a:ext>
                  </a:extLst>
                </p14:cNvPr>
                <p14:cNvContentPartPr/>
                <p14:nvPr/>
              </p14:nvContentPartPr>
              <p14:xfrm>
                <a:off x="11224560" y="4067375"/>
                <a:ext cx="22320" cy="1260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841997B-DE84-C5C7-1A37-1E69EFF1DF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18340" y="4061255"/>
                  <a:ext cx="34761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0B998402-7141-2715-DD7D-6DA58E46C442}"/>
                    </a:ext>
                  </a:extLst>
                </p14:cNvPr>
                <p14:cNvContentPartPr/>
                <p14:nvPr/>
              </p14:nvContentPartPr>
              <p14:xfrm>
                <a:off x="11319240" y="3958655"/>
                <a:ext cx="88560" cy="16560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0B998402-7141-2715-DD7D-6DA58E46C4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13120" y="3952535"/>
                  <a:ext cx="100800" cy="17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AC4065E1-B35B-10D8-ABD0-BF263ADD7B3C}"/>
              </a:ext>
            </a:extLst>
          </p:cNvPr>
          <p:cNvSpPr/>
          <p:nvPr/>
        </p:nvSpPr>
        <p:spPr>
          <a:xfrm>
            <a:off x="3240746" y="1177443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Procedimento</a:t>
            </a:r>
            <a:endParaRPr lang="pt-BR" dirty="0"/>
          </a:p>
        </p:txBody>
      </p:sp>
      <p:sp>
        <p:nvSpPr>
          <p:cNvPr id="36" name="Losango 35">
            <a:extLst>
              <a:ext uri="{FF2B5EF4-FFF2-40B4-BE49-F238E27FC236}">
                <a16:creationId xmlns:a16="http://schemas.microsoft.com/office/drawing/2014/main" id="{28804ED4-A663-757A-337B-7398F5C7BDC1}"/>
              </a:ext>
            </a:extLst>
          </p:cNvPr>
          <p:cNvSpPr/>
          <p:nvPr/>
        </p:nvSpPr>
        <p:spPr>
          <a:xfrm>
            <a:off x="4947826" y="1177444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83A9C7B4-6EE9-C160-32CD-B10DE3610C60}"/>
                  </a:ext>
                </a:extLst>
              </p14:cNvPr>
              <p14:cNvContentPartPr/>
              <p14:nvPr/>
            </p14:nvContentPartPr>
            <p14:xfrm>
              <a:off x="4834560" y="1597055"/>
              <a:ext cx="125280" cy="3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83A9C7B4-6EE9-C160-32CD-B10DE3610C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28440" y="1590935"/>
                <a:ext cx="137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3B24D55F-8A08-EF9B-C9A5-10DF72B16068}"/>
                  </a:ext>
                </a:extLst>
              </p14:cNvPr>
              <p14:cNvContentPartPr/>
              <p14:nvPr/>
            </p14:nvContentPartPr>
            <p14:xfrm>
              <a:off x="6380760" y="1597055"/>
              <a:ext cx="87840" cy="864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3B24D55F-8A08-EF9B-C9A5-10DF72B1606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74640" y="1590935"/>
                <a:ext cx="10008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302441D-C6F2-AF38-C28A-BEEC1CA7C12F}"/>
              </a:ext>
            </a:extLst>
          </p:cNvPr>
          <p:cNvGrpSpPr/>
          <p:nvPr/>
        </p:nvGrpSpPr>
        <p:grpSpPr>
          <a:xfrm>
            <a:off x="7900680" y="2885135"/>
            <a:ext cx="315720" cy="343080"/>
            <a:chOff x="7900680" y="2885135"/>
            <a:chExt cx="3157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43E2BD99-5E13-D9FC-B1D1-1A8404F53170}"/>
                    </a:ext>
                  </a:extLst>
                </p14:cNvPr>
                <p14:cNvContentPartPr/>
                <p14:nvPr/>
              </p14:nvContentPartPr>
              <p14:xfrm>
                <a:off x="7900680" y="2887655"/>
                <a:ext cx="106920" cy="1836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43E2BD99-5E13-D9FC-B1D1-1A8404F531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4560" y="2881535"/>
                  <a:ext cx="119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225197D9-B8C9-F71E-ACA5-E6D3CB7C86B2}"/>
                    </a:ext>
                  </a:extLst>
                </p14:cNvPr>
                <p14:cNvContentPartPr/>
                <p14:nvPr/>
              </p14:nvContentPartPr>
              <p14:xfrm>
                <a:off x="8029200" y="3069095"/>
                <a:ext cx="10800" cy="1591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225197D9-B8C9-F71E-ACA5-E6D3CB7C86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3080" y="3062975"/>
                  <a:ext cx="230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23D7B05-8F49-215C-01BF-A1E387503C44}"/>
                    </a:ext>
                  </a:extLst>
                </p14:cNvPr>
                <p14:cNvContentPartPr/>
                <p14:nvPr/>
              </p14:nvContentPartPr>
              <p14:xfrm>
                <a:off x="8155560" y="2885135"/>
                <a:ext cx="60840" cy="1753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23D7B05-8F49-215C-01BF-A1E387503C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49440" y="2879015"/>
                  <a:ext cx="730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256E30A-99DB-FD16-BD5B-21E549A15C79}"/>
              </a:ext>
            </a:extLst>
          </p:cNvPr>
          <p:cNvGrpSpPr/>
          <p:nvPr/>
        </p:nvGrpSpPr>
        <p:grpSpPr>
          <a:xfrm>
            <a:off x="6043080" y="1733495"/>
            <a:ext cx="434160" cy="404280"/>
            <a:chOff x="6043080" y="1733495"/>
            <a:chExt cx="4341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FF6F030E-5941-5D2F-D0F4-5068A4C39BF3}"/>
                    </a:ext>
                  </a:extLst>
                </p14:cNvPr>
                <p14:cNvContentPartPr/>
                <p14:nvPr/>
              </p14:nvContentPartPr>
              <p14:xfrm>
                <a:off x="6043080" y="1740335"/>
                <a:ext cx="95760" cy="2642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FF6F030E-5941-5D2F-D0F4-5068A4C39B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6960" y="1734215"/>
                  <a:ext cx="108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01B588F6-B880-0787-C867-EBA088101ADE}"/>
                    </a:ext>
                  </a:extLst>
                </p14:cNvPr>
                <p14:cNvContentPartPr/>
                <p14:nvPr/>
              </p14:nvContentPartPr>
              <p14:xfrm>
                <a:off x="6203640" y="1975775"/>
                <a:ext cx="49680" cy="1620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01B588F6-B880-0787-C867-EBA088101AD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97520" y="1969655"/>
                  <a:ext cx="61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321EF8AB-BF80-7D74-FFBD-B2EF59B30846}"/>
                    </a:ext>
                  </a:extLst>
                </p14:cNvPr>
                <p14:cNvContentPartPr/>
                <p14:nvPr/>
              </p14:nvContentPartPr>
              <p14:xfrm>
                <a:off x="6327120" y="1733495"/>
                <a:ext cx="150120" cy="2520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321EF8AB-BF80-7D74-FFBD-B2EF59B308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21000" y="1727375"/>
                  <a:ext cx="16236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CF8A0B56-77E9-2049-0D0F-C64281749D04}"/>
              </a:ext>
            </a:extLst>
          </p:cNvPr>
          <p:cNvGrpSpPr/>
          <p:nvPr/>
        </p:nvGrpSpPr>
        <p:grpSpPr>
          <a:xfrm>
            <a:off x="4950120" y="998015"/>
            <a:ext cx="199800" cy="299160"/>
            <a:chOff x="4950120" y="998015"/>
            <a:chExt cx="19980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EAACEC4-0E3B-E612-E599-0A9B851394DA}"/>
                    </a:ext>
                  </a:extLst>
                </p14:cNvPr>
                <p14:cNvContentPartPr/>
                <p14:nvPr/>
              </p14:nvContentPartPr>
              <p14:xfrm>
                <a:off x="4950120" y="1040135"/>
                <a:ext cx="360" cy="188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EAACEC4-0E3B-E612-E599-0A9B851394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44000" y="1034015"/>
                  <a:ext cx="12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9DEE98E3-7A12-F555-0B2A-F126F4F4368C}"/>
                    </a:ext>
                  </a:extLst>
                </p14:cNvPr>
                <p14:cNvContentPartPr/>
                <p14:nvPr/>
              </p14:nvContentPartPr>
              <p14:xfrm>
                <a:off x="5009520" y="1197815"/>
                <a:ext cx="40320" cy="9936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9DEE98E3-7A12-F555-0B2A-F126F4F436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03400" y="1191695"/>
                  <a:ext cx="52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2E57862D-5E14-22FA-AB8A-E2EBFFD351E4}"/>
                    </a:ext>
                  </a:extLst>
                </p14:cNvPr>
                <p14:cNvContentPartPr/>
                <p14:nvPr/>
              </p14:nvContentPartPr>
              <p14:xfrm>
                <a:off x="5149560" y="998015"/>
                <a:ext cx="360" cy="1904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2E57862D-5E14-22FA-AB8A-E2EBFFD351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43440" y="991895"/>
                  <a:ext cx="1260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DCB00A4E-6B58-7C36-9295-E0149D8F24E2}"/>
                  </a:ext>
                </a:extLst>
              </p14:cNvPr>
              <p14:cNvContentPartPr/>
              <p14:nvPr/>
            </p14:nvContentPartPr>
            <p14:xfrm>
              <a:off x="6407760" y="1779215"/>
              <a:ext cx="66600" cy="10224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DCB00A4E-6B58-7C36-9295-E0149D8F24E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01640" y="1773095"/>
                <a:ext cx="7884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797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sango 1">
            <a:extLst>
              <a:ext uri="{FF2B5EF4-FFF2-40B4-BE49-F238E27FC236}">
                <a16:creationId xmlns:a16="http://schemas.microsoft.com/office/drawing/2014/main" id="{54B7CD30-1741-B763-E084-B732837C4775}"/>
              </a:ext>
            </a:extLst>
          </p:cNvPr>
          <p:cNvSpPr/>
          <p:nvPr/>
        </p:nvSpPr>
        <p:spPr>
          <a:xfrm>
            <a:off x="2610786" y="388541"/>
            <a:ext cx="1946870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5B6437D-1AB0-3B44-C425-9D3A43583DE2}"/>
              </a:ext>
            </a:extLst>
          </p:cNvPr>
          <p:cNvSpPr/>
          <p:nvPr/>
        </p:nvSpPr>
        <p:spPr>
          <a:xfrm>
            <a:off x="5081564" y="38854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B46AE5D-AAB7-C876-CA90-7BD950928A07}"/>
              </a:ext>
            </a:extLst>
          </p:cNvPr>
          <p:cNvSpPr/>
          <p:nvPr/>
        </p:nvSpPr>
        <p:spPr>
          <a:xfrm>
            <a:off x="273511" y="38854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BBDDDA9-E252-EB45-B478-1D7DF3946578}"/>
                  </a:ext>
                </a:extLst>
              </p14:cNvPr>
              <p14:cNvContentPartPr/>
              <p14:nvPr/>
            </p14:nvContentPartPr>
            <p14:xfrm>
              <a:off x="2032623" y="752782"/>
              <a:ext cx="621360" cy="54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BBDDDA9-E252-EB45-B478-1D7DF3946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6503" y="746662"/>
                <a:ext cx="6336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D7D4A4A-D0AA-8640-CE02-0B26A04DBBA1}"/>
                  </a:ext>
                </a:extLst>
              </p14:cNvPr>
              <p14:cNvContentPartPr/>
              <p14:nvPr/>
            </p14:nvContentPartPr>
            <p14:xfrm>
              <a:off x="4550103" y="795262"/>
              <a:ext cx="558720" cy="306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D7D4A4A-D0AA-8640-CE02-0B26A04DB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983" y="789142"/>
                <a:ext cx="5709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02161E3-0724-8594-D48D-EC053FC4EE07}"/>
                  </a:ext>
                </a:extLst>
              </p14:cNvPr>
              <p14:cNvContentPartPr/>
              <p14:nvPr/>
            </p14:nvContentPartPr>
            <p14:xfrm>
              <a:off x="4641903" y="334462"/>
              <a:ext cx="102240" cy="1850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02161E3-0724-8594-D48D-EC053FC4EE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5783" y="328342"/>
                <a:ext cx="1144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EE688AC-1394-44A2-9E4D-F367D6DFCBAE}"/>
              </a:ext>
            </a:extLst>
          </p:cNvPr>
          <p:cNvGrpSpPr/>
          <p:nvPr/>
        </p:nvGrpSpPr>
        <p:grpSpPr>
          <a:xfrm>
            <a:off x="2140263" y="234742"/>
            <a:ext cx="406800" cy="365040"/>
            <a:chOff x="3678607" y="1557932"/>
            <a:chExt cx="40680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3B32779D-2CEF-4A3E-3F79-344F4CE0FC85}"/>
                    </a:ext>
                  </a:extLst>
                </p14:cNvPr>
                <p14:cNvContentPartPr/>
                <p14:nvPr/>
              </p14:nvContentPartPr>
              <p14:xfrm>
                <a:off x="3678607" y="1591772"/>
                <a:ext cx="164520" cy="2016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3B32779D-2CEF-4A3E-3F79-344F4CE0FC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72487" y="1585652"/>
                  <a:ext cx="176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86D92AB5-1EDE-E2EC-A151-940DD2E49D15}"/>
                    </a:ext>
                  </a:extLst>
                </p14:cNvPr>
                <p14:cNvContentPartPr/>
                <p14:nvPr/>
              </p14:nvContentPartPr>
              <p14:xfrm>
                <a:off x="3886327" y="1731452"/>
                <a:ext cx="29520" cy="191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86D92AB5-1EDE-E2EC-A151-940DD2E49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80207" y="1725332"/>
                  <a:ext cx="41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28E3849-F4BB-53DE-C02B-E7ABA6FBB5CE}"/>
                    </a:ext>
                  </a:extLst>
                </p14:cNvPr>
                <p14:cNvContentPartPr/>
                <p14:nvPr/>
              </p14:nvContentPartPr>
              <p14:xfrm>
                <a:off x="4017367" y="1557932"/>
                <a:ext cx="68040" cy="1857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28E3849-F4BB-53DE-C02B-E7ABA6FBB5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11247" y="1551812"/>
                  <a:ext cx="8028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5A390E9-745A-F730-9F25-E1BE90C3BA84}"/>
              </a:ext>
            </a:extLst>
          </p:cNvPr>
          <p:cNvGrpSpPr/>
          <p:nvPr/>
        </p:nvGrpSpPr>
        <p:grpSpPr>
          <a:xfrm>
            <a:off x="4790943" y="291622"/>
            <a:ext cx="244800" cy="301320"/>
            <a:chOff x="6329287" y="1614812"/>
            <a:chExt cx="24480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00F96C2-48D0-39B4-96C5-1EC0332709A7}"/>
                    </a:ext>
                  </a:extLst>
                </p14:cNvPr>
                <p14:cNvContentPartPr/>
                <p14:nvPr/>
              </p14:nvContentPartPr>
              <p14:xfrm>
                <a:off x="6329287" y="1817852"/>
                <a:ext cx="6840" cy="982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00F96C2-48D0-39B4-96C5-1EC0332709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23167" y="1811732"/>
                  <a:ext cx="19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90A7A7F-F9BC-4051-4C22-6E237A102C7C}"/>
                    </a:ext>
                  </a:extLst>
                </p14:cNvPr>
                <p14:cNvContentPartPr/>
                <p14:nvPr/>
              </p14:nvContentPartPr>
              <p14:xfrm>
                <a:off x="6432607" y="1614812"/>
                <a:ext cx="141480" cy="2174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90A7A7F-F9BC-4051-4C22-6E237A102C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26487" y="1608692"/>
                  <a:ext cx="153720" cy="22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Losango 14">
            <a:extLst>
              <a:ext uri="{FF2B5EF4-FFF2-40B4-BE49-F238E27FC236}">
                <a16:creationId xmlns:a16="http://schemas.microsoft.com/office/drawing/2014/main" id="{77030EB6-4F8D-F244-9FDA-F46242C19293}"/>
              </a:ext>
            </a:extLst>
          </p:cNvPr>
          <p:cNvSpPr/>
          <p:nvPr/>
        </p:nvSpPr>
        <p:spPr>
          <a:xfrm>
            <a:off x="3052220" y="3429000"/>
            <a:ext cx="1946870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5DEF585-9E97-B77D-7B75-A986CEE85BB9}"/>
              </a:ext>
            </a:extLst>
          </p:cNvPr>
          <p:cNvSpPr/>
          <p:nvPr/>
        </p:nvSpPr>
        <p:spPr>
          <a:xfrm>
            <a:off x="5522998" y="3429000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5394DE8-4428-1368-C368-518A3A7AEA67}"/>
              </a:ext>
            </a:extLst>
          </p:cNvPr>
          <p:cNvSpPr/>
          <p:nvPr/>
        </p:nvSpPr>
        <p:spPr>
          <a:xfrm>
            <a:off x="714945" y="3429000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DAC4365-8291-7106-58CB-A4BF910E4AD9}"/>
                  </a:ext>
                </a:extLst>
              </p14:cNvPr>
              <p14:cNvContentPartPr/>
              <p14:nvPr/>
            </p14:nvContentPartPr>
            <p14:xfrm>
              <a:off x="2474057" y="3793241"/>
              <a:ext cx="621360" cy="54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DAC4365-8291-7106-58CB-A4BF910E4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937" y="3787121"/>
                <a:ext cx="6336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C0CCFFD0-7F61-1F7D-DF07-34145D30392A}"/>
                  </a:ext>
                </a:extLst>
              </p14:cNvPr>
              <p14:cNvContentPartPr/>
              <p14:nvPr/>
            </p14:nvContentPartPr>
            <p14:xfrm>
              <a:off x="4991537" y="3835721"/>
              <a:ext cx="558720" cy="3060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C0CCFFD0-7F61-1F7D-DF07-34145D303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5417" y="3829601"/>
                <a:ext cx="570960" cy="428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Losango 27">
            <a:extLst>
              <a:ext uri="{FF2B5EF4-FFF2-40B4-BE49-F238E27FC236}">
                <a16:creationId xmlns:a16="http://schemas.microsoft.com/office/drawing/2014/main" id="{9FB5232F-B78C-6388-DFC1-166B1D8F5099}"/>
              </a:ext>
            </a:extLst>
          </p:cNvPr>
          <p:cNvSpPr/>
          <p:nvPr/>
        </p:nvSpPr>
        <p:spPr>
          <a:xfrm>
            <a:off x="7645097" y="3448721"/>
            <a:ext cx="1946870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solicita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1568FA2-3627-5302-D556-5DE937D17CF1}"/>
              </a:ext>
            </a:extLst>
          </p:cNvPr>
          <p:cNvSpPr/>
          <p:nvPr/>
        </p:nvSpPr>
        <p:spPr>
          <a:xfrm>
            <a:off x="10115875" y="344872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5BECCDF8-32EB-0620-0E02-0048F24FB386}"/>
                  </a:ext>
                </a:extLst>
              </p14:cNvPr>
              <p14:cNvContentPartPr/>
              <p14:nvPr/>
            </p14:nvContentPartPr>
            <p14:xfrm>
              <a:off x="7262040" y="3793055"/>
              <a:ext cx="400680" cy="327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5BECCDF8-32EB-0620-0E02-0048F24FB3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5920" y="3786935"/>
                <a:ext cx="412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821ECC20-6943-9E21-4A6E-E1EA959F505E}"/>
                  </a:ext>
                </a:extLst>
              </p14:cNvPr>
              <p14:cNvContentPartPr/>
              <p14:nvPr/>
            </p14:nvContentPartPr>
            <p14:xfrm>
              <a:off x="9606360" y="3846335"/>
              <a:ext cx="574920" cy="1152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821ECC20-6943-9E21-4A6E-E1EA959F50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00240" y="3840215"/>
                <a:ext cx="5871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DB877897-ED6D-2F2F-4DD6-CE8731A459B4}"/>
                  </a:ext>
                </a:extLst>
              </p14:cNvPr>
              <p14:cNvContentPartPr/>
              <p14:nvPr/>
            </p14:nvContentPartPr>
            <p14:xfrm>
              <a:off x="9609960" y="3392015"/>
              <a:ext cx="57600" cy="21780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DB877897-ED6D-2F2F-4DD6-CE8731A459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03840" y="3385895"/>
                <a:ext cx="6984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FEF0CD-0A65-574B-4FDA-B9ED36226010}"/>
              </a:ext>
            </a:extLst>
          </p:cNvPr>
          <p:cNvGrpSpPr/>
          <p:nvPr/>
        </p:nvGrpSpPr>
        <p:grpSpPr>
          <a:xfrm>
            <a:off x="7325040" y="3165575"/>
            <a:ext cx="469800" cy="299520"/>
            <a:chOff x="7325040" y="3165575"/>
            <a:chExt cx="4698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EF846CA8-F1AF-E8F6-49BA-B51CB3FB43BA}"/>
                    </a:ext>
                  </a:extLst>
                </p14:cNvPr>
                <p14:cNvContentPartPr/>
                <p14:nvPr/>
              </p14:nvContentPartPr>
              <p14:xfrm>
                <a:off x="7325040" y="3165575"/>
                <a:ext cx="225360" cy="2793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EF846CA8-F1AF-E8F6-49BA-B51CB3FB43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8920" y="3159455"/>
                  <a:ext cx="237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D3EB2640-E207-9952-C4F9-8775264A9420}"/>
                    </a:ext>
                  </a:extLst>
                </p14:cNvPr>
                <p14:cNvContentPartPr/>
                <p14:nvPr/>
              </p14:nvContentPartPr>
              <p14:xfrm>
                <a:off x="7619520" y="3394535"/>
                <a:ext cx="360" cy="705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D3EB2640-E207-9952-C4F9-8775264A94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13400" y="3388415"/>
                  <a:ext cx="12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AD78307D-8F59-58E5-BAD7-A332CA29E05A}"/>
                    </a:ext>
                  </a:extLst>
                </p14:cNvPr>
                <p14:cNvContentPartPr/>
                <p14:nvPr/>
              </p14:nvContentPartPr>
              <p14:xfrm>
                <a:off x="7748040" y="3254495"/>
                <a:ext cx="46800" cy="1962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AD78307D-8F59-58E5-BAD7-A332CA29E0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41920" y="3248375"/>
                  <a:ext cx="5904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90F76AD-2CDB-C69B-CB91-2CB8D305C698}"/>
              </a:ext>
            </a:extLst>
          </p:cNvPr>
          <p:cNvGrpSpPr/>
          <p:nvPr/>
        </p:nvGrpSpPr>
        <p:grpSpPr>
          <a:xfrm>
            <a:off x="9716160" y="3410735"/>
            <a:ext cx="227160" cy="311760"/>
            <a:chOff x="9716160" y="3410735"/>
            <a:chExt cx="2271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37D3D94-BFEB-DF2B-728A-FFD7E49F7070}"/>
                    </a:ext>
                  </a:extLst>
                </p14:cNvPr>
                <p14:cNvContentPartPr/>
                <p14:nvPr/>
              </p14:nvContentPartPr>
              <p14:xfrm>
                <a:off x="9716160" y="3573455"/>
                <a:ext cx="58680" cy="14904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37D3D94-BFEB-DF2B-728A-FFD7E49F70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0040" y="3567335"/>
                  <a:ext cx="70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7D2028C-C333-4619-5EB2-AEF1AE54CD6A}"/>
                    </a:ext>
                  </a:extLst>
                </p14:cNvPr>
                <p14:cNvContentPartPr/>
                <p14:nvPr/>
              </p14:nvContentPartPr>
              <p14:xfrm>
                <a:off x="9833520" y="3410735"/>
                <a:ext cx="109800" cy="2203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7D2028C-C333-4619-5EB2-AEF1AE54CD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7400" y="3404615"/>
                  <a:ext cx="12204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5BC2D859-0BC8-EAC1-92F9-A982C9159EB4}"/>
                  </a:ext>
                </a:extLst>
              </p14:cNvPr>
              <p14:cNvContentPartPr/>
              <p14:nvPr/>
            </p14:nvContentPartPr>
            <p14:xfrm>
              <a:off x="2524080" y="3204815"/>
              <a:ext cx="91080" cy="2138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5BC2D859-0BC8-EAC1-92F9-A982C9159E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17960" y="3198695"/>
                <a:ext cx="10332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Agrupar 44">
            <a:extLst>
              <a:ext uri="{FF2B5EF4-FFF2-40B4-BE49-F238E27FC236}">
                <a16:creationId xmlns:a16="http://schemas.microsoft.com/office/drawing/2014/main" id="{E1627A4B-12DD-1D9F-B41E-F3DB35420CCC}"/>
              </a:ext>
            </a:extLst>
          </p:cNvPr>
          <p:cNvGrpSpPr/>
          <p:nvPr/>
        </p:nvGrpSpPr>
        <p:grpSpPr>
          <a:xfrm>
            <a:off x="5111760" y="3257015"/>
            <a:ext cx="311760" cy="206640"/>
            <a:chOff x="5111760" y="3257015"/>
            <a:chExt cx="31176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F3920EE5-4510-F747-EDE7-8CABC3370EF1}"/>
                    </a:ext>
                  </a:extLst>
                </p14:cNvPr>
                <p14:cNvContentPartPr/>
                <p14:nvPr/>
              </p14:nvContentPartPr>
              <p14:xfrm>
                <a:off x="5111760" y="3257015"/>
                <a:ext cx="124200" cy="1825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F3920EE5-4510-F747-EDE7-8CABC3370E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05640" y="3250895"/>
                  <a:ext cx="136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CBE54AAC-BE3D-F7B6-8D65-7134D363E93A}"/>
                    </a:ext>
                  </a:extLst>
                </p14:cNvPr>
                <p14:cNvContentPartPr/>
                <p14:nvPr/>
              </p14:nvContentPartPr>
              <p14:xfrm>
                <a:off x="5280960" y="3415775"/>
                <a:ext cx="16560" cy="22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CBE54AAC-BE3D-F7B6-8D65-7134D363E9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74840" y="3409655"/>
                  <a:ext cx="288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21127AB-F25B-3FD4-467F-03A01900A566}"/>
                    </a:ext>
                  </a:extLst>
                </p14:cNvPr>
                <p14:cNvContentPartPr/>
                <p14:nvPr/>
              </p14:nvContentPartPr>
              <p14:xfrm>
                <a:off x="5362680" y="3263495"/>
                <a:ext cx="60840" cy="20016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21127AB-F25B-3FD4-467F-03A01900A5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56560" y="3257375"/>
                  <a:ext cx="73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675B0B5C-9ABE-FA89-2CD7-4DB749CA969F}"/>
              </a:ext>
            </a:extLst>
          </p:cNvPr>
          <p:cNvGrpSpPr/>
          <p:nvPr/>
        </p:nvGrpSpPr>
        <p:grpSpPr>
          <a:xfrm>
            <a:off x="2657640" y="3178535"/>
            <a:ext cx="287640" cy="262800"/>
            <a:chOff x="2657640" y="3178535"/>
            <a:chExt cx="2876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2850131-21E6-8797-9542-4ADD7EAA7AB2}"/>
                    </a:ext>
                  </a:extLst>
                </p14:cNvPr>
                <p14:cNvContentPartPr/>
                <p14:nvPr/>
              </p14:nvContentPartPr>
              <p14:xfrm>
                <a:off x="2657640" y="3404975"/>
                <a:ext cx="43560" cy="3636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2850131-21E6-8797-9542-4ADD7EAA7A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1520" y="3398855"/>
                  <a:ext cx="55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0E625559-0589-80CC-A10C-CD4253FBCA67}"/>
                    </a:ext>
                  </a:extLst>
                </p14:cNvPr>
                <p14:cNvContentPartPr/>
                <p14:nvPr/>
              </p14:nvContentPartPr>
              <p14:xfrm>
                <a:off x="2753400" y="3178535"/>
                <a:ext cx="191880" cy="2102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0E625559-0589-80CC-A10C-CD4253FBCA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47280" y="3172415"/>
                  <a:ext cx="204120" cy="22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62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61B6DC-5C07-8F74-CB69-B02CCF4E10E8}"/>
              </a:ext>
            </a:extLst>
          </p:cNvPr>
          <p:cNvSpPr/>
          <p:nvPr/>
        </p:nvSpPr>
        <p:spPr>
          <a:xfrm>
            <a:off x="9018117" y="5983015"/>
            <a:ext cx="3058269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0000"/>
                </a:solidFill>
              </a:rPr>
              <a:t>PET Shop</a:t>
            </a:r>
          </a:p>
        </p:txBody>
      </p:sp>
    </p:spTree>
    <p:extLst>
      <p:ext uri="{BB962C8B-B14F-4D97-AF65-F5344CB8AC3E}">
        <p14:creationId xmlns:p14="http://schemas.microsoft.com/office/powerpoint/2010/main" val="90562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6A73D2-675C-8B85-9560-25E6AA9AB0EE}"/>
              </a:ext>
            </a:extLst>
          </p:cNvPr>
          <p:cNvSpPr/>
          <p:nvPr/>
        </p:nvSpPr>
        <p:spPr>
          <a:xfrm>
            <a:off x="10342179" y="6080234"/>
            <a:ext cx="1734207" cy="7357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37CA8F-55DD-B9AA-8FD7-D91742EE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232" y="1993353"/>
            <a:ext cx="1800225" cy="1543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B1FDB4F-D3F0-D546-8A37-0BFB63E15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50" y="4423213"/>
            <a:ext cx="1800225" cy="2114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06A025-ED43-B32E-BB5E-F35A793A1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28" y="134993"/>
            <a:ext cx="1800225" cy="15430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9F914E-1A49-BAF4-CF37-261F58E2A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28" y="2374353"/>
            <a:ext cx="1800225" cy="17335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7D6068-490A-9417-D5D8-D8658D48B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232" y="134993"/>
            <a:ext cx="1800225" cy="15430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7D990E-08A5-E371-8753-F656339AC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8232" y="1993353"/>
            <a:ext cx="1800225" cy="2114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8F1DE1DF-EDE4-40F2-3550-A020934A4171}"/>
                  </a:ext>
                </a:extLst>
              </p14:cNvPr>
              <p14:cNvContentPartPr/>
              <p14:nvPr/>
            </p14:nvContentPartPr>
            <p14:xfrm>
              <a:off x="634440" y="620015"/>
              <a:ext cx="321840" cy="86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8F1DE1DF-EDE4-40F2-3550-A020934A41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320" y="613895"/>
                <a:ext cx="334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A513716-6250-02C6-A24A-27C24CF3E100}"/>
                  </a:ext>
                </a:extLst>
              </p14:cNvPr>
              <p14:cNvContentPartPr/>
              <p14:nvPr/>
            </p14:nvContentPartPr>
            <p14:xfrm>
              <a:off x="555600" y="640895"/>
              <a:ext cx="399960" cy="24519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A513716-6250-02C6-A24A-27C24CF3E1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480" y="634775"/>
                <a:ext cx="412200" cy="24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65E51CB-2DA4-7467-58C8-54B17E8BD123}"/>
                  </a:ext>
                </a:extLst>
              </p14:cNvPr>
              <p14:cNvContentPartPr/>
              <p14:nvPr/>
            </p14:nvContentPartPr>
            <p14:xfrm>
              <a:off x="779520" y="404375"/>
              <a:ext cx="25920" cy="1339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65E51CB-2DA4-7467-58C8-54B17E8BD1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400" y="398255"/>
                <a:ext cx="38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B6EC0574-44D2-C02A-B133-956E80808B7A}"/>
                  </a:ext>
                </a:extLst>
              </p14:cNvPr>
              <p14:cNvContentPartPr/>
              <p14:nvPr/>
            </p14:nvContentPartPr>
            <p14:xfrm>
              <a:off x="743520" y="2879735"/>
              <a:ext cx="131760" cy="1890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B6EC0574-44D2-C02A-B133-956E80808B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400" y="2873615"/>
                <a:ext cx="14400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0FBF05-E565-E002-04F5-58F2951BA404}"/>
              </a:ext>
            </a:extLst>
          </p:cNvPr>
          <p:cNvGrpSpPr/>
          <p:nvPr/>
        </p:nvGrpSpPr>
        <p:grpSpPr>
          <a:xfrm>
            <a:off x="2784720" y="407975"/>
            <a:ext cx="2232360" cy="509400"/>
            <a:chOff x="2784720" y="407975"/>
            <a:chExt cx="223236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C3F124-0D24-F2BA-FA79-DF60F5A06C65}"/>
                    </a:ext>
                  </a:extLst>
                </p14:cNvPr>
                <p14:cNvContentPartPr/>
                <p14:nvPr/>
              </p14:nvContentPartPr>
              <p14:xfrm>
                <a:off x="2784720" y="630095"/>
                <a:ext cx="2232360" cy="2872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C3F124-0D24-F2BA-FA79-DF60F5A06C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8600" y="623975"/>
                  <a:ext cx="22446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5EC9724-2FA9-8350-0110-02CABF1D15CF}"/>
                    </a:ext>
                  </a:extLst>
                </p14:cNvPr>
                <p14:cNvContentPartPr/>
                <p14:nvPr/>
              </p14:nvContentPartPr>
              <p14:xfrm>
                <a:off x="2900280" y="407975"/>
                <a:ext cx="43200" cy="1454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5EC9724-2FA9-8350-0110-02CABF1D15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4160" y="401855"/>
                  <a:ext cx="55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6CD3DC7-1461-C0B6-6510-197E626B661A}"/>
                    </a:ext>
                  </a:extLst>
                </p14:cNvPr>
                <p14:cNvContentPartPr/>
                <p14:nvPr/>
              </p14:nvContentPartPr>
              <p14:xfrm>
                <a:off x="4781640" y="640895"/>
                <a:ext cx="182160" cy="162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6CD3DC7-1461-C0B6-6510-197E626B66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5520" y="634775"/>
                  <a:ext cx="1944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5424827-46EE-805A-498B-6C624D41E81F}"/>
              </a:ext>
            </a:extLst>
          </p:cNvPr>
          <p:cNvGrpSpPr/>
          <p:nvPr/>
        </p:nvGrpSpPr>
        <p:grpSpPr>
          <a:xfrm>
            <a:off x="4578960" y="2823575"/>
            <a:ext cx="392400" cy="2190240"/>
            <a:chOff x="4578960" y="2823575"/>
            <a:chExt cx="392400" cy="21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D0FD267-80B2-FDBB-C2A7-ABA286001B04}"/>
                    </a:ext>
                  </a:extLst>
                </p14:cNvPr>
                <p14:cNvContentPartPr/>
                <p14:nvPr/>
              </p14:nvContentPartPr>
              <p14:xfrm>
                <a:off x="4578960" y="2823575"/>
                <a:ext cx="392400" cy="219024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D0FD267-80B2-FDBB-C2A7-ABA286001B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72840" y="2817455"/>
                  <a:ext cx="404640" cy="22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EBD48130-92E3-6D68-C898-A25EF399120B}"/>
                    </a:ext>
                  </a:extLst>
                </p14:cNvPr>
                <p14:cNvContentPartPr/>
                <p14:nvPr/>
              </p14:nvContentPartPr>
              <p14:xfrm>
                <a:off x="4791720" y="4812215"/>
                <a:ext cx="22320" cy="1155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EBD48130-92E3-6D68-C898-A25EF39912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85600" y="4806095"/>
                  <a:ext cx="3456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814FF53-49A2-4203-0BA4-01E312C8E818}"/>
                  </a:ext>
                </a:extLst>
              </p14:cNvPr>
              <p14:cNvContentPartPr/>
              <p14:nvPr/>
            </p14:nvContentPartPr>
            <p14:xfrm>
              <a:off x="4676880" y="2665175"/>
              <a:ext cx="128880" cy="1508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814FF53-49A2-4203-0BA4-01E312C8E8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70760" y="2659055"/>
                <a:ext cx="14112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65A6ED1-6B50-3952-38F8-0FC3E42D7863}"/>
              </a:ext>
            </a:extLst>
          </p:cNvPr>
          <p:cNvGrpSpPr/>
          <p:nvPr/>
        </p:nvGrpSpPr>
        <p:grpSpPr>
          <a:xfrm>
            <a:off x="6820680" y="2318855"/>
            <a:ext cx="1257480" cy="435600"/>
            <a:chOff x="6820680" y="2318855"/>
            <a:chExt cx="125748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02A9E04-D13C-F7EF-452C-7D46195237FC}"/>
                    </a:ext>
                  </a:extLst>
                </p14:cNvPr>
                <p14:cNvContentPartPr/>
                <p14:nvPr/>
              </p14:nvContentPartPr>
              <p14:xfrm>
                <a:off x="6820680" y="2486975"/>
                <a:ext cx="1257480" cy="2674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02A9E04-D13C-F7EF-452C-7D46195237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14560" y="2480855"/>
                  <a:ext cx="1269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9D71B97-7D7D-F82C-7995-699C14F2E469}"/>
                    </a:ext>
                  </a:extLst>
                </p14:cNvPr>
                <p14:cNvContentPartPr/>
                <p14:nvPr/>
              </p14:nvContentPartPr>
              <p14:xfrm>
                <a:off x="7902120" y="2318855"/>
                <a:ext cx="46800" cy="1126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9D71B97-7D7D-F82C-7995-699C14F2E4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96000" y="2312735"/>
                  <a:ext cx="5904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6EE05959-4BE1-95A9-58CA-3DD5DA54C254}"/>
                  </a:ext>
                </a:extLst>
              </p14:cNvPr>
              <p14:cNvContentPartPr/>
              <p14:nvPr/>
            </p14:nvContentPartPr>
            <p14:xfrm>
              <a:off x="6925800" y="2458895"/>
              <a:ext cx="170640" cy="14940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6EE05959-4BE1-95A9-58CA-3DD5DA54C2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19680" y="2452775"/>
                <a:ext cx="18288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8F3552-3741-9FCA-63DA-9659F4A47753}"/>
              </a:ext>
            </a:extLst>
          </p:cNvPr>
          <p:cNvGrpSpPr/>
          <p:nvPr/>
        </p:nvGrpSpPr>
        <p:grpSpPr>
          <a:xfrm>
            <a:off x="2784720" y="945095"/>
            <a:ext cx="2270880" cy="2325240"/>
            <a:chOff x="2784720" y="945095"/>
            <a:chExt cx="2270880" cy="23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D473568D-5059-96D6-B706-486E5BB669D2}"/>
                    </a:ext>
                  </a:extLst>
                </p14:cNvPr>
                <p14:cNvContentPartPr/>
                <p14:nvPr/>
              </p14:nvContentPartPr>
              <p14:xfrm>
                <a:off x="2784720" y="2858495"/>
                <a:ext cx="2264760" cy="297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D473568D-5059-96D6-B706-486E5BB669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8600" y="2852375"/>
                  <a:ext cx="2277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E29893AF-E8FB-3F6C-5F69-49A7557A9B59}"/>
                    </a:ext>
                  </a:extLst>
                </p14:cNvPr>
                <p14:cNvContentPartPr/>
                <p14:nvPr/>
              </p14:nvContentPartPr>
              <p14:xfrm>
                <a:off x="4908000" y="2897735"/>
                <a:ext cx="114840" cy="14580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E29893AF-E8FB-3F6C-5F69-49A7557A9B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1880" y="2891615"/>
                  <a:ext cx="127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3728203-C6AC-8048-7738-78A3F0340B2D}"/>
                    </a:ext>
                  </a:extLst>
                </p14:cNvPr>
                <p14:cNvContentPartPr/>
                <p14:nvPr/>
              </p14:nvContentPartPr>
              <p14:xfrm>
                <a:off x="2900280" y="2645735"/>
                <a:ext cx="122760" cy="1526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3728203-C6AC-8048-7738-78A3F0340B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94160" y="2639615"/>
                  <a:ext cx="135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189CEFD1-9AB1-3688-18E2-343D499E73B1}"/>
                    </a:ext>
                  </a:extLst>
                </p14:cNvPr>
                <p14:cNvContentPartPr/>
                <p14:nvPr/>
              </p14:nvContentPartPr>
              <p14:xfrm>
                <a:off x="4179720" y="945095"/>
                <a:ext cx="875880" cy="2325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189CEFD1-9AB1-3688-18E2-343D499E73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3600" y="938975"/>
                  <a:ext cx="888120" cy="23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5CB44CF2-D2CB-873A-A237-D0269448AD07}"/>
                    </a:ext>
                  </a:extLst>
                </p14:cNvPr>
                <p14:cNvContentPartPr/>
                <p14:nvPr/>
              </p14:nvContentPartPr>
              <p14:xfrm>
                <a:off x="4802880" y="1052375"/>
                <a:ext cx="360" cy="11340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5CB44CF2-D2CB-873A-A237-D0269448AD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96760" y="1046255"/>
                  <a:ext cx="12600" cy="12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E3835CB5-54DF-A214-8AC6-E8F1BEFEF5D5}"/>
                  </a:ext>
                </a:extLst>
              </p14:cNvPr>
              <p14:cNvContentPartPr/>
              <p14:nvPr/>
            </p14:nvContentPartPr>
            <p14:xfrm>
              <a:off x="4896480" y="3321815"/>
              <a:ext cx="106560" cy="1605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E3835CB5-54DF-A214-8AC6-E8F1BEFEF5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90360" y="3315695"/>
                <a:ext cx="118800" cy="1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34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09C8C7-A4F0-5A38-7192-2CF36C9E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04" y="1860447"/>
            <a:ext cx="2372056" cy="42106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0876A7B-B75F-743C-9008-13A13B21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595" y="1860447"/>
            <a:ext cx="2495898" cy="3839111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D49FF8C-E052-74A4-15A1-8CF0621292BD}"/>
              </a:ext>
            </a:extLst>
          </p:cNvPr>
          <p:cNvSpPr/>
          <p:nvPr/>
        </p:nvSpPr>
        <p:spPr>
          <a:xfrm>
            <a:off x="7651531" y="662152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Bigode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C91F47D-D4B1-58DF-8CEA-EC3ABEC71F8F}"/>
              </a:ext>
            </a:extLst>
          </p:cNvPr>
          <p:cNvSpPr/>
          <p:nvPr/>
        </p:nvSpPr>
        <p:spPr>
          <a:xfrm>
            <a:off x="683172" y="662152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Ferragens</a:t>
            </a:r>
          </a:p>
        </p:txBody>
      </p:sp>
    </p:spTree>
    <p:extLst>
      <p:ext uri="{BB962C8B-B14F-4D97-AF65-F5344CB8AC3E}">
        <p14:creationId xmlns:p14="http://schemas.microsoft.com/office/powerpoint/2010/main" val="111433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AF8DCB-6C67-C11C-F1A9-D51F51E5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4" y="1492585"/>
            <a:ext cx="2372056" cy="421063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DFB0FBC-F141-8B21-D4B4-16959A21F0CE}"/>
              </a:ext>
            </a:extLst>
          </p:cNvPr>
          <p:cNvSpPr/>
          <p:nvPr/>
        </p:nvSpPr>
        <p:spPr>
          <a:xfrm>
            <a:off x="84082" y="294290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Ferragens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1AC2B1-56A5-AE73-3617-1BF6ADE77EA1}"/>
              </a:ext>
            </a:extLst>
          </p:cNvPr>
          <p:cNvSpPr/>
          <p:nvPr/>
        </p:nvSpPr>
        <p:spPr>
          <a:xfrm>
            <a:off x="10372831" y="3242417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Produção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0D626DC0-9DEE-10CE-8466-82730F0A74E0}"/>
              </a:ext>
            </a:extLst>
          </p:cNvPr>
          <p:cNvSpPr/>
          <p:nvPr/>
        </p:nvSpPr>
        <p:spPr>
          <a:xfrm>
            <a:off x="5970752" y="1055515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F0C59E-3C03-7522-FBFF-70FE62FC6BE4}"/>
              </a:ext>
            </a:extLst>
          </p:cNvPr>
          <p:cNvSpPr/>
          <p:nvPr/>
        </p:nvSpPr>
        <p:spPr>
          <a:xfrm>
            <a:off x="7265367" y="1044757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378B4D-FA7B-63F4-D7B5-2DFA91B43584}"/>
              </a:ext>
            </a:extLst>
          </p:cNvPr>
          <p:cNvSpPr/>
          <p:nvPr/>
        </p:nvSpPr>
        <p:spPr>
          <a:xfrm>
            <a:off x="4157023" y="1055515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Vendedor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9FADE1-41A0-151E-331D-36C0C436E208}"/>
              </a:ext>
            </a:extLst>
          </p:cNvPr>
          <p:cNvSpPr/>
          <p:nvPr/>
        </p:nvSpPr>
        <p:spPr>
          <a:xfrm>
            <a:off x="10373711" y="1044757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58CA5D-8CED-1A34-8D4F-1B8F13870FBF}"/>
              </a:ext>
            </a:extLst>
          </p:cNvPr>
          <p:cNvSpPr/>
          <p:nvPr/>
        </p:nvSpPr>
        <p:spPr>
          <a:xfrm>
            <a:off x="4157022" y="3061138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A11B5C-445B-5BDB-166C-394C923FDBB9}"/>
              </a:ext>
            </a:extLst>
          </p:cNvPr>
          <p:cNvSpPr/>
          <p:nvPr/>
        </p:nvSpPr>
        <p:spPr>
          <a:xfrm>
            <a:off x="7296185" y="3087503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306296D1-8092-B8CB-EA5A-64F51127454A}"/>
              </a:ext>
            </a:extLst>
          </p:cNvPr>
          <p:cNvSpPr/>
          <p:nvPr/>
        </p:nvSpPr>
        <p:spPr>
          <a:xfrm>
            <a:off x="7524924" y="2066130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DC17FE77-A45C-81FB-73A4-48581FAA70CD}"/>
              </a:ext>
            </a:extLst>
          </p:cNvPr>
          <p:cNvSpPr/>
          <p:nvPr/>
        </p:nvSpPr>
        <p:spPr>
          <a:xfrm>
            <a:off x="9547362" y="2137695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BB3779C0-91E1-06CB-F63E-16AFE33D68DC}"/>
              </a:ext>
            </a:extLst>
          </p:cNvPr>
          <p:cNvSpPr/>
          <p:nvPr/>
        </p:nvSpPr>
        <p:spPr>
          <a:xfrm>
            <a:off x="9079096" y="1055515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649D0D00-CD3E-09E5-2AB4-8D9C8AD8A198}"/>
              </a:ext>
            </a:extLst>
          </p:cNvPr>
          <p:cNvSpPr/>
          <p:nvPr/>
        </p:nvSpPr>
        <p:spPr>
          <a:xfrm>
            <a:off x="5986161" y="3087503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50A41919-18E1-0004-B034-9520C43D31F2}"/>
                  </a:ext>
                </a:extLst>
              </p14:cNvPr>
              <p14:cNvContentPartPr/>
              <p14:nvPr/>
            </p14:nvContentPartPr>
            <p14:xfrm>
              <a:off x="5919247" y="1436972"/>
              <a:ext cx="62280" cy="46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50A41919-18E1-0004-B034-9520C43D31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3127" y="1430852"/>
                <a:ext cx="745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B64B3DC-D826-CFD4-FCDE-58FFA48BDB45}"/>
                  </a:ext>
                </a:extLst>
              </p14:cNvPr>
              <p14:cNvContentPartPr/>
              <p14:nvPr/>
            </p14:nvContentPartPr>
            <p14:xfrm>
              <a:off x="7185727" y="1462892"/>
              <a:ext cx="10728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B64B3DC-D826-CFD4-FCDE-58FFA48BDB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9607" y="1456772"/>
                <a:ext cx="119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249FF39C-8263-A401-FF8A-B46CC4943EE4}"/>
                  </a:ext>
                </a:extLst>
              </p14:cNvPr>
              <p14:cNvContentPartPr/>
              <p14:nvPr/>
            </p14:nvContentPartPr>
            <p14:xfrm>
              <a:off x="8142967" y="1774652"/>
              <a:ext cx="11880" cy="321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249FF39C-8263-A401-FF8A-B46CC4943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6847" y="1768532"/>
                <a:ext cx="241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DF2A7423-AAB5-836F-C461-4083BB427A5D}"/>
                  </a:ext>
                </a:extLst>
              </p14:cNvPr>
              <p14:cNvContentPartPr/>
              <p14:nvPr/>
            </p14:nvContentPartPr>
            <p14:xfrm>
              <a:off x="8142607" y="2829092"/>
              <a:ext cx="11880" cy="2422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DF2A7423-AAB5-836F-C461-4083BB427A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36487" y="2822972"/>
                <a:ext cx="24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DBF6F4D2-0CB1-0580-70C5-780B8173C3DF}"/>
                  </a:ext>
                </a:extLst>
              </p14:cNvPr>
              <p14:cNvContentPartPr/>
              <p14:nvPr/>
            </p14:nvContentPartPr>
            <p14:xfrm>
              <a:off x="9027847" y="1441292"/>
              <a:ext cx="6264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DBF6F4D2-0CB1-0580-70C5-780B8173C3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21727" y="1435172"/>
                <a:ext cx="7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2DF4E1D-AE6D-3F10-8DE6-E2482AC5FF55}"/>
                  </a:ext>
                </a:extLst>
              </p14:cNvPr>
              <p14:cNvContentPartPr/>
              <p14:nvPr/>
            </p14:nvContentPartPr>
            <p14:xfrm>
              <a:off x="10303687" y="1418612"/>
              <a:ext cx="54720" cy="126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2DF4E1D-AE6D-3F10-8DE6-E2482AC5FF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97567" y="1412492"/>
                <a:ext cx="6696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5D031C0-A4CE-E89B-8944-9C4943FCD60D}"/>
              </a:ext>
            </a:extLst>
          </p:cNvPr>
          <p:cNvGrpSpPr/>
          <p:nvPr/>
        </p:nvGrpSpPr>
        <p:grpSpPr>
          <a:xfrm>
            <a:off x="10768087" y="2527772"/>
            <a:ext cx="473400" cy="709920"/>
            <a:chOff x="10768087" y="2527772"/>
            <a:chExt cx="473400" cy="7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FB7A39F-97EF-7D36-C7AC-9143B03D0F10}"/>
                    </a:ext>
                  </a:extLst>
                </p14:cNvPr>
                <p14:cNvContentPartPr/>
                <p14:nvPr/>
              </p14:nvContentPartPr>
              <p14:xfrm>
                <a:off x="10768087" y="2527772"/>
                <a:ext cx="46296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FB7A39F-97EF-7D36-C7AC-9143B03D0F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61967" y="2521652"/>
                  <a:ext cx="475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C03AEA5-81DA-BB54-DB1C-0B44C2AC97FC}"/>
                    </a:ext>
                  </a:extLst>
                </p14:cNvPr>
                <p14:cNvContentPartPr/>
                <p14:nvPr/>
              </p14:nvContentPartPr>
              <p14:xfrm>
                <a:off x="11229607" y="2527772"/>
                <a:ext cx="11880" cy="7099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C03AEA5-81DA-BB54-DB1C-0B44C2AC97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23487" y="2521652"/>
                  <a:ext cx="24120" cy="72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A4A48CB-B874-E641-2734-4F594ED200B6}"/>
              </a:ext>
            </a:extLst>
          </p:cNvPr>
          <p:cNvGrpSpPr/>
          <p:nvPr/>
        </p:nvGrpSpPr>
        <p:grpSpPr>
          <a:xfrm>
            <a:off x="8939287" y="1806692"/>
            <a:ext cx="591480" cy="689400"/>
            <a:chOff x="8939287" y="1806692"/>
            <a:chExt cx="59148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5B330A4-61EB-F112-EBEE-FB8350523D15}"/>
                    </a:ext>
                  </a:extLst>
                </p14:cNvPr>
                <p14:cNvContentPartPr/>
                <p14:nvPr/>
              </p14:nvContentPartPr>
              <p14:xfrm>
                <a:off x="8939287" y="1806692"/>
                <a:ext cx="68040" cy="6847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5B330A4-61EB-F112-EBEE-FB8350523D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33167" y="1800572"/>
                  <a:ext cx="802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2CDBE39-4F0C-271F-4809-5FDBF68B3367}"/>
                    </a:ext>
                  </a:extLst>
                </p14:cNvPr>
                <p14:cNvContentPartPr/>
                <p14:nvPr/>
              </p14:nvContentPartPr>
              <p14:xfrm>
                <a:off x="9014527" y="2484212"/>
                <a:ext cx="516240" cy="118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2CDBE39-4F0C-271F-4809-5FDBF68B33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08407" y="2478092"/>
                  <a:ext cx="52848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694248A5-34B6-1025-F655-1BF51387EC09}"/>
                  </a:ext>
                </a:extLst>
              </p14:cNvPr>
              <p14:cNvContentPartPr/>
              <p14:nvPr/>
            </p14:nvContentPartPr>
            <p14:xfrm>
              <a:off x="5883967" y="3431732"/>
              <a:ext cx="106920" cy="46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694248A5-34B6-1025-F655-1BF51387EC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77847" y="3425612"/>
                <a:ext cx="1191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07B73F0-08B3-A7DE-8A90-E32EA8554ECC}"/>
                  </a:ext>
                </a:extLst>
              </p14:cNvPr>
              <p14:cNvContentPartPr/>
              <p14:nvPr/>
            </p14:nvContentPartPr>
            <p14:xfrm>
              <a:off x="7142887" y="3463772"/>
              <a:ext cx="156240" cy="1584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07B73F0-08B3-A7DE-8A90-E32EA8554E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36767" y="3457652"/>
                <a:ext cx="168480" cy="28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Losango 29">
            <a:extLst>
              <a:ext uri="{FF2B5EF4-FFF2-40B4-BE49-F238E27FC236}">
                <a16:creationId xmlns:a16="http://schemas.microsoft.com/office/drawing/2014/main" id="{2250C194-7202-4E50-D61D-F72D29AFAE94}"/>
              </a:ext>
            </a:extLst>
          </p:cNvPr>
          <p:cNvSpPr/>
          <p:nvPr/>
        </p:nvSpPr>
        <p:spPr>
          <a:xfrm>
            <a:off x="9082485" y="3170790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1528F62-04DD-1344-2D5B-6CE6BB2C4508}"/>
                  </a:ext>
                </a:extLst>
              </p14:cNvPr>
              <p14:cNvContentPartPr/>
              <p14:nvPr/>
            </p14:nvContentPartPr>
            <p14:xfrm>
              <a:off x="10283887" y="3545492"/>
              <a:ext cx="55080" cy="468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1528F62-04DD-1344-2D5B-6CE6BB2C45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77767" y="3539372"/>
                <a:ext cx="673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7CB3FC09-B517-90DC-280E-C0BC86914AFD}"/>
                  </a:ext>
                </a:extLst>
              </p14:cNvPr>
              <p14:cNvContentPartPr/>
              <p14:nvPr/>
            </p14:nvContentPartPr>
            <p14:xfrm>
              <a:off x="8984287" y="3543332"/>
              <a:ext cx="116640" cy="720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7CB3FC09-B517-90DC-280E-C0BC86914AF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78167" y="3537212"/>
                <a:ext cx="12888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5C71B7D-A76E-9372-89DC-8C4F9128DBCC}"/>
              </a:ext>
            </a:extLst>
          </p:cNvPr>
          <p:cNvGrpSpPr/>
          <p:nvPr/>
        </p:nvGrpSpPr>
        <p:grpSpPr>
          <a:xfrm>
            <a:off x="7023367" y="732092"/>
            <a:ext cx="249120" cy="231120"/>
            <a:chOff x="7023367" y="732092"/>
            <a:chExt cx="2491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D1401BB-05D5-274D-2F35-FA3A6D6C2F9A}"/>
                    </a:ext>
                  </a:extLst>
                </p14:cNvPr>
                <p14:cNvContentPartPr/>
                <p14:nvPr/>
              </p14:nvContentPartPr>
              <p14:xfrm>
                <a:off x="7023367" y="732092"/>
                <a:ext cx="198360" cy="1994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D1401BB-05D5-274D-2F35-FA3A6D6C2F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17247" y="725972"/>
                  <a:ext cx="210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9F35E6C-E181-92B5-C38C-2107DB02AEE4}"/>
                    </a:ext>
                  </a:extLst>
                </p14:cNvPr>
                <p14:cNvContentPartPr/>
                <p14:nvPr/>
              </p14:nvContentPartPr>
              <p14:xfrm>
                <a:off x="7260967" y="838652"/>
                <a:ext cx="11520" cy="1245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9F35E6C-E181-92B5-C38C-2107DB02AE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54847" y="832532"/>
                  <a:ext cx="237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5FC57BC1-7FA5-D5DA-1514-52DFA79D0F8A}"/>
                  </a:ext>
                </a:extLst>
              </p14:cNvPr>
              <p14:cNvContentPartPr/>
              <p14:nvPr/>
            </p14:nvContentPartPr>
            <p14:xfrm>
              <a:off x="7373647" y="727412"/>
              <a:ext cx="49680" cy="1875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5FC57BC1-7FA5-D5DA-1514-52DFA79D0F8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67527" y="721292"/>
                <a:ext cx="6192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618B2B0-E681-2FE6-E2EA-BC64015A5292}"/>
              </a:ext>
            </a:extLst>
          </p:cNvPr>
          <p:cNvGrpSpPr/>
          <p:nvPr/>
        </p:nvGrpSpPr>
        <p:grpSpPr>
          <a:xfrm>
            <a:off x="5657527" y="769532"/>
            <a:ext cx="398880" cy="221040"/>
            <a:chOff x="5657527" y="769532"/>
            <a:chExt cx="39888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039B32A-228D-B743-2DE2-CA9C78E35FA4}"/>
                    </a:ext>
                  </a:extLst>
                </p14:cNvPr>
                <p14:cNvContentPartPr/>
                <p14:nvPr/>
              </p14:nvContentPartPr>
              <p14:xfrm>
                <a:off x="6056047" y="795452"/>
                <a:ext cx="360" cy="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039B32A-228D-B743-2DE2-CA9C78E35F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49927" y="7893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7C3D51F-FB04-CC7F-CA7E-86DA90EADB8C}"/>
                    </a:ext>
                  </a:extLst>
                </p14:cNvPr>
                <p14:cNvContentPartPr/>
                <p14:nvPr/>
              </p14:nvContentPartPr>
              <p14:xfrm>
                <a:off x="5657527" y="838292"/>
                <a:ext cx="55080" cy="1332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7C3D51F-FB04-CC7F-CA7E-86DA90EADB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51407" y="832172"/>
                  <a:ext cx="67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9A841032-B4A8-1CD7-74DE-B6203E5B073A}"/>
                    </a:ext>
                  </a:extLst>
                </p14:cNvPr>
                <p14:cNvContentPartPr/>
                <p14:nvPr/>
              </p14:nvContentPartPr>
              <p14:xfrm>
                <a:off x="5789287" y="881852"/>
                <a:ext cx="41400" cy="108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9A841032-B4A8-1CD7-74DE-B6203E5B07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83167" y="875732"/>
                  <a:ext cx="53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A47896B-E6D4-C4E9-7961-05524A16EAC1}"/>
                    </a:ext>
                  </a:extLst>
                </p14:cNvPr>
                <p14:cNvContentPartPr/>
                <p14:nvPr/>
              </p14:nvContentPartPr>
              <p14:xfrm>
                <a:off x="5914927" y="769532"/>
                <a:ext cx="114840" cy="1922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A47896B-E6D4-C4E9-7961-05524A16EA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08807" y="763412"/>
                  <a:ext cx="12708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DCC82A3-6E63-A9AB-B14F-CBA39693AE98}"/>
                  </a:ext>
                </a:extLst>
              </p14:cNvPr>
              <p14:cNvContentPartPr/>
              <p14:nvPr/>
            </p14:nvContentPartPr>
            <p14:xfrm>
              <a:off x="9023527" y="772052"/>
              <a:ext cx="96120" cy="18504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DCC82A3-6E63-A9AB-B14F-CBA39693AE9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17407" y="765932"/>
                <a:ext cx="1083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D8939E44-9501-8158-E1EA-26054A16C610}"/>
                  </a:ext>
                </a:extLst>
              </p14:cNvPr>
              <p14:cNvContentPartPr/>
              <p14:nvPr/>
            </p14:nvContentPartPr>
            <p14:xfrm>
              <a:off x="9192007" y="925052"/>
              <a:ext cx="48960" cy="6336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D8939E44-9501-8158-E1EA-26054A16C61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85887" y="918932"/>
                <a:ext cx="612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6FDD321-AD05-8C1A-BA14-1B7E9E263F84}"/>
              </a:ext>
            </a:extLst>
          </p:cNvPr>
          <p:cNvGrpSpPr/>
          <p:nvPr/>
        </p:nvGrpSpPr>
        <p:grpSpPr>
          <a:xfrm>
            <a:off x="10099567" y="785012"/>
            <a:ext cx="292320" cy="267480"/>
            <a:chOff x="10099567" y="785012"/>
            <a:chExt cx="29232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33A67421-295E-F4FC-FA34-01E4F374970C}"/>
                    </a:ext>
                  </a:extLst>
                </p14:cNvPr>
                <p14:cNvContentPartPr/>
                <p14:nvPr/>
              </p14:nvContentPartPr>
              <p14:xfrm>
                <a:off x="10099567" y="795452"/>
                <a:ext cx="96840" cy="1987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33A67421-295E-F4FC-FA34-01E4F37497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093447" y="789332"/>
                  <a:ext cx="109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F0C8A98-D4E0-5A7C-A162-99C68F7ECF10}"/>
                    </a:ext>
                  </a:extLst>
                </p14:cNvPr>
                <p14:cNvContentPartPr/>
                <p14:nvPr/>
              </p14:nvContentPartPr>
              <p14:xfrm>
                <a:off x="10258327" y="957092"/>
                <a:ext cx="15120" cy="954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F0C8A98-D4E0-5A7C-A162-99C68F7ECF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52207" y="950972"/>
                  <a:ext cx="27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5E33136-AC39-0269-0E10-6BA7D1C03121}"/>
                    </a:ext>
                  </a:extLst>
                </p14:cNvPr>
                <p14:cNvContentPartPr/>
                <p14:nvPr/>
              </p14:nvContentPartPr>
              <p14:xfrm>
                <a:off x="10354807" y="785012"/>
                <a:ext cx="37080" cy="2311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5E33136-AC39-0269-0E10-6BA7D1C031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48687" y="778892"/>
                  <a:ext cx="4932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C11C3AC5-9F2F-C3A9-AED9-9D19FEC0AB32}"/>
                  </a:ext>
                </a:extLst>
              </p14:cNvPr>
              <p14:cNvContentPartPr/>
              <p14:nvPr/>
            </p14:nvContentPartPr>
            <p14:xfrm>
              <a:off x="9283447" y="688532"/>
              <a:ext cx="122760" cy="230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C11C3AC5-9F2F-C3A9-AED9-9D19FEC0AB3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77327" y="682412"/>
                <a:ext cx="13500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9EA5671-9E8E-3BEC-44ED-7548EBADD6C8}"/>
              </a:ext>
            </a:extLst>
          </p:cNvPr>
          <p:cNvGrpSpPr/>
          <p:nvPr/>
        </p:nvGrpSpPr>
        <p:grpSpPr>
          <a:xfrm>
            <a:off x="7474447" y="1798772"/>
            <a:ext cx="174240" cy="253440"/>
            <a:chOff x="7474447" y="1798772"/>
            <a:chExt cx="1742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CF53DC3F-D300-18A1-0C29-EE480827C3E4}"/>
                    </a:ext>
                  </a:extLst>
                </p14:cNvPr>
                <p14:cNvContentPartPr/>
                <p14:nvPr/>
              </p14:nvContentPartPr>
              <p14:xfrm>
                <a:off x="7474447" y="1798772"/>
                <a:ext cx="125280" cy="19836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CF53DC3F-D300-18A1-0C29-EE480827C3E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68327" y="1792652"/>
                  <a:ext cx="137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FD5FC5CF-37DF-25F3-0F0A-759697CB8770}"/>
                    </a:ext>
                  </a:extLst>
                </p14:cNvPr>
                <p14:cNvContentPartPr/>
                <p14:nvPr/>
              </p14:nvContentPartPr>
              <p14:xfrm>
                <a:off x="7648327" y="1979132"/>
                <a:ext cx="360" cy="2628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FD5FC5CF-37DF-25F3-0F0A-759697CB87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42207" y="1973012"/>
                  <a:ext cx="1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E38B2EE5-374F-21F0-EBF9-77731C9FFA95}"/>
                    </a:ext>
                  </a:extLst>
                </p14:cNvPr>
                <p14:cNvContentPartPr/>
                <p14:nvPr/>
              </p14:nvContentPartPr>
              <p14:xfrm>
                <a:off x="7623487" y="1989932"/>
                <a:ext cx="24840" cy="622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E38B2EE5-374F-21F0-EBF9-77731C9FFA9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17367" y="1983812"/>
                  <a:ext cx="3708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4217875-A8F0-DC3F-011A-C9EE0122EB94}"/>
              </a:ext>
            </a:extLst>
          </p:cNvPr>
          <p:cNvGrpSpPr/>
          <p:nvPr/>
        </p:nvGrpSpPr>
        <p:grpSpPr>
          <a:xfrm>
            <a:off x="7497127" y="2818652"/>
            <a:ext cx="216360" cy="261360"/>
            <a:chOff x="7497127" y="2818652"/>
            <a:chExt cx="2163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07A0BF8-012C-3E01-80EC-D03C49B7C8E3}"/>
                    </a:ext>
                  </a:extLst>
                </p14:cNvPr>
                <p14:cNvContentPartPr/>
                <p14:nvPr/>
              </p14:nvContentPartPr>
              <p14:xfrm>
                <a:off x="7497127" y="2818652"/>
                <a:ext cx="122040" cy="225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07A0BF8-012C-3E01-80EC-D03C49B7C8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91007" y="2812532"/>
                  <a:ext cx="134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103A76D-0E8C-C9F7-47A5-EFF4C9188779}"/>
                    </a:ext>
                  </a:extLst>
                </p14:cNvPr>
                <p14:cNvContentPartPr/>
                <p14:nvPr/>
              </p14:nvContentPartPr>
              <p14:xfrm>
                <a:off x="7698007" y="3001172"/>
                <a:ext cx="15480" cy="788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103A76D-0E8C-C9F7-47A5-EFF4C918877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691887" y="2995052"/>
                  <a:ext cx="2772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AAD0084A-F726-0DC7-569C-AC9917BFE3B4}"/>
                  </a:ext>
                </a:extLst>
              </p14:cNvPr>
              <p14:cNvContentPartPr/>
              <p14:nvPr/>
            </p14:nvContentPartPr>
            <p14:xfrm>
              <a:off x="7808527" y="2858972"/>
              <a:ext cx="46800" cy="17496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AAD0084A-F726-0DC7-569C-AC9917BFE3B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02407" y="2852852"/>
                <a:ext cx="590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0DA91C32-AD94-E638-8147-82017AE17280}"/>
                  </a:ext>
                </a:extLst>
              </p14:cNvPr>
              <p14:cNvContentPartPr/>
              <p14:nvPr/>
            </p14:nvContentPartPr>
            <p14:xfrm>
              <a:off x="7744807" y="1838372"/>
              <a:ext cx="154440" cy="18216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0DA91C32-AD94-E638-8147-82017AE1728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38687" y="1832252"/>
                <a:ext cx="166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AF5B5A02-0ADB-8271-6091-0B8642BE4D3B}"/>
                  </a:ext>
                </a:extLst>
              </p14:cNvPr>
              <p14:cNvContentPartPr/>
              <p14:nvPr/>
            </p14:nvContentPartPr>
            <p14:xfrm>
              <a:off x="6824647" y="3827372"/>
              <a:ext cx="116280" cy="18360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AF5B5A02-0ADB-8271-6091-0B8642BE4D3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18527" y="3821252"/>
                <a:ext cx="128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08A86E67-72C6-30F2-B3FB-E08233F39A5D}"/>
                  </a:ext>
                </a:extLst>
              </p14:cNvPr>
              <p14:cNvContentPartPr/>
              <p14:nvPr/>
            </p14:nvContentPartPr>
            <p14:xfrm>
              <a:off x="5789287" y="3904772"/>
              <a:ext cx="146520" cy="19692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08A86E67-72C6-30F2-B3FB-E08233F39A5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83167" y="3898652"/>
                <a:ext cx="15876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644E097-A4C7-D530-C988-F3E569BE519B}"/>
              </a:ext>
            </a:extLst>
          </p:cNvPr>
          <p:cNvGrpSpPr/>
          <p:nvPr/>
        </p:nvGrpSpPr>
        <p:grpSpPr>
          <a:xfrm>
            <a:off x="6045607" y="3819092"/>
            <a:ext cx="129240" cy="345240"/>
            <a:chOff x="6045607" y="3819092"/>
            <a:chExt cx="1292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B89A1CE6-DF9E-B0AE-8E61-D64750B5A906}"/>
                    </a:ext>
                  </a:extLst>
                </p14:cNvPr>
                <p14:cNvContentPartPr/>
                <p14:nvPr/>
              </p14:nvContentPartPr>
              <p14:xfrm>
                <a:off x="6045607" y="4023212"/>
                <a:ext cx="11520" cy="1411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B89A1CE6-DF9E-B0AE-8E61-D64750B5A90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39487" y="4017092"/>
                  <a:ext cx="23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82AF5D90-730F-FF89-2B9A-9F28D421FD51}"/>
                    </a:ext>
                  </a:extLst>
                </p14:cNvPr>
                <p14:cNvContentPartPr/>
                <p14:nvPr/>
              </p14:nvContentPartPr>
              <p14:xfrm>
                <a:off x="6114727" y="3819092"/>
                <a:ext cx="60120" cy="282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82AF5D90-730F-FF89-2B9A-9F28D421FD5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08607" y="3812972"/>
                  <a:ext cx="7236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8B42600-3931-9E65-9887-D622359EDE6F}"/>
              </a:ext>
            </a:extLst>
          </p:cNvPr>
          <p:cNvGrpSpPr/>
          <p:nvPr/>
        </p:nvGrpSpPr>
        <p:grpSpPr>
          <a:xfrm>
            <a:off x="6988447" y="3811532"/>
            <a:ext cx="264240" cy="262440"/>
            <a:chOff x="6988447" y="3811532"/>
            <a:chExt cx="2642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B07EFE3-D1BE-9482-52DA-6E03CDD6DCC1}"/>
                    </a:ext>
                  </a:extLst>
                </p14:cNvPr>
                <p14:cNvContentPartPr/>
                <p14:nvPr/>
              </p14:nvContentPartPr>
              <p14:xfrm>
                <a:off x="6988447" y="3980012"/>
                <a:ext cx="36360" cy="939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B07EFE3-D1BE-9482-52DA-6E03CDD6DCC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82327" y="3973892"/>
                  <a:ext cx="48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5DFE3AD-2D1D-186D-F329-383C2928CE8B}"/>
                    </a:ext>
                  </a:extLst>
                </p14:cNvPr>
                <p14:cNvContentPartPr/>
                <p14:nvPr/>
              </p14:nvContentPartPr>
              <p14:xfrm>
                <a:off x="7099687" y="3811532"/>
                <a:ext cx="153000" cy="1681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5DFE3AD-2D1D-186D-F329-383C2928CE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93567" y="3805412"/>
                  <a:ext cx="1652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65E28373-5B36-932B-9D72-52B7344C8765}"/>
                  </a:ext>
                </a:extLst>
              </p14:cNvPr>
              <p14:cNvContentPartPr/>
              <p14:nvPr/>
            </p14:nvContentPartPr>
            <p14:xfrm>
              <a:off x="9097687" y="3788132"/>
              <a:ext cx="164520" cy="28476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65E28373-5B36-932B-9D72-52B7344C876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091567" y="3782012"/>
                <a:ext cx="17676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0BB004-9393-A930-5275-C2EBFB83C611}"/>
              </a:ext>
            </a:extLst>
          </p:cNvPr>
          <p:cNvGrpSpPr/>
          <p:nvPr/>
        </p:nvGrpSpPr>
        <p:grpSpPr>
          <a:xfrm>
            <a:off x="10120447" y="3772292"/>
            <a:ext cx="250200" cy="349200"/>
            <a:chOff x="10120447" y="3772292"/>
            <a:chExt cx="2502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213DA24-D2E0-2E3D-B836-B5A1D839032B}"/>
                    </a:ext>
                  </a:extLst>
                </p14:cNvPr>
                <p14:cNvContentPartPr/>
                <p14:nvPr/>
              </p14:nvContentPartPr>
              <p14:xfrm>
                <a:off x="10120447" y="3772292"/>
                <a:ext cx="144000" cy="2059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213DA24-D2E0-2E3D-B836-B5A1D839032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14327" y="3766172"/>
                  <a:ext cx="156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3FDBEDE-A7E4-7AD1-45F6-B965C45A7A7E}"/>
                    </a:ext>
                  </a:extLst>
                </p14:cNvPr>
                <p14:cNvContentPartPr/>
                <p14:nvPr/>
              </p14:nvContentPartPr>
              <p14:xfrm>
                <a:off x="10324567" y="3969572"/>
                <a:ext cx="46080" cy="15192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3FDBEDE-A7E4-7AD1-45F6-B965C45A7A7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18447" y="3963452"/>
                  <a:ext cx="5832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5B410BB3-5869-A931-A749-6A52B8FD585D}"/>
                  </a:ext>
                </a:extLst>
              </p14:cNvPr>
              <p14:cNvContentPartPr/>
              <p14:nvPr/>
            </p14:nvContentPartPr>
            <p14:xfrm>
              <a:off x="10476487" y="3832052"/>
              <a:ext cx="50040" cy="1954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5B410BB3-5869-A931-A749-6A52B8FD585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470367" y="3825932"/>
                <a:ext cx="6228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62E178E-69AE-65BC-D3AA-1C49C022AF8F}"/>
              </a:ext>
            </a:extLst>
          </p:cNvPr>
          <p:cNvGrpSpPr/>
          <p:nvPr/>
        </p:nvGrpSpPr>
        <p:grpSpPr>
          <a:xfrm>
            <a:off x="9326287" y="3857252"/>
            <a:ext cx="170640" cy="268200"/>
            <a:chOff x="9326287" y="3857252"/>
            <a:chExt cx="17064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150066A4-994D-2112-9A84-B2B3FCB30E69}"/>
                    </a:ext>
                  </a:extLst>
                </p14:cNvPr>
                <p14:cNvContentPartPr/>
                <p14:nvPr/>
              </p14:nvContentPartPr>
              <p14:xfrm>
                <a:off x="9326287" y="4001612"/>
                <a:ext cx="11160" cy="1238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150066A4-994D-2112-9A84-B2B3FCB30E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20167" y="3995492"/>
                  <a:ext cx="23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F8179A8-9F1A-6C72-3B7B-2182FF45BB7B}"/>
                    </a:ext>
                  </a:extLst>
                </p14:cNvPr>
                <p14:cNvContentPartPr/>
                <p14:nvPr/>
              </p14:nvContentPartPr>
              <p14:xfrm>
                <a:off x="9417367" y="3857252"/>
                <a:ext cx="79560" cy="1882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F8179A8-9F1A-6C72-3B7B-2182FF45BB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11247" y="3851132"/>
                  <a:ext cx="9180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9D29C60E-555E-54A3-BE69-56317BFE1EE0}"/>
                  </a:ext>
                </a:extLst>
              </p14:cNvPr>
              <p14:cNvContentPartPr/>
              <p14:nvPr/>
            </p14:nvContentPartPr>
            <p14:xfrm>
              <a:off x="9051607" y="1722092"/>
              <a:ext cx="99720" cy="1645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9D29C60E-555E-54A3-BE69-56317BFE1EE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045487" y="1715972"/>
                <a:ext cx="1119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90CEE852-BE87-F3F7-E36C-A2CCBA5E23F4}"/>
                  </a:ext>
                </a:extLst>
              </p14:cNvPr>
              <p14:cNvContentPartPr/>
              <p14:nvPr/>
            </p14:nvContentPartPr>
            <p14:xfrm>
              <a:off x="11710207" y="3011972"/>
              <a:ext cx="4680" cy="468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90CEE852-BE87-F3F7-E36C-A2CCBA5E23F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704087" y="3005852"/>
                <a:ext cx="16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977AD02E-5C5E-7F8D-DFF7-41F1D913D656}"/>
              </a:ext>
            </a:extLst>
          </p:cNvPr>
          <p:cNvGrpSpPr/>
          <p:nvPr/>
        </p:nvGrpSpPr>
        <p:grpSpPr>
          <a:xfrm>
            <a:off x="11704447" y="2979572"/>
            <a:ext cx="236520" cy="164880"/>
            <a:chOff x="11704447" y="2979572"/>
            <a:chExt cx="23652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9DF1622-346B-1B8F-B37F-2CE2A00A1C8D}"/>
                    </a:ext>
                  </a:extLst>
                </p14:cNvPr>
                <p14:cNvContentPartPr/>
                <p14:nvPr/>
              </p14:nvContentPartPr>
              <p14:xfrm>
                <a:off x="11704447" y="2979572"/>
                <a:ext cx="174240" cy="1555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9DF1622-346B-1B8F-B37F-2CE2A00A1C8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98327" y="2973452"/>
                  <a:ext cx="186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D4EFA9B-0708-B632-0CF2-FF500209212E}"/>
                    </a:ext>
                  </a:extLst>
                </p14:cNvPr>
                <p14:cNvContentPartPr/>
                <p14:nvPr/>
              </p14:nvContentPartPr>
              <p14:xfrm>
                <a:off x="11936287" y="3108812"/>
                <a:ext cx="4680" cy="356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D4EFA9B-0708-B632-0CF2-FF500209212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930167" y="3102692"/>
                  <a:ext cx="1692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32F8C275-6E9E-0089-F26F-1D1D0D166467}"/>
                  </a:ext>
                </a:extLst>
              </p14:cNvPr>
              <p14:cNvContentPartPr/>
              <p14:nvPr/>
            </p14:nvContentPartPr>
            <p14:xfrm>
              <a:off x="12028087" y="2957972"/>
              <a:ext cx="45000" cy="18828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32F8C275-6E9E-0089-F26F-1D1D0D16646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2021967" y="2951852"/>
                <a:ext cx="572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Agrupar 85">
            <a:extLst>
              <a:ext uri="{FF2B5EF4-FFF2-40B4-BE49-F238E27FC236}">
                <a16:creationId xmlns:a16="http://schemas.microsoft.com/office/drawing/2014/main" id="{B54DFBAC-257D-596E-58F1-762CF63B02BD}"/>
              </a:ext>
            </a:extLst>
          </p:cNvPr>
          <p:cNvGrpSpPr/>
          <p:nvPr/>
        </p:nvGrpSpPr>
        <p:grpSpPr>
          <a:xfrm>
            <a:off x="9221167" y="1721012"/>
            <a:ext cx="144000" cy="245520"/>
            <a:chOff x="9221167" y="1721012"/>
            <a:chExt cx="1440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6BE9A362-68C8-20EF-176C-6C75751662DB}"/>
                    </a:ext>
                  </a:extLst>
                </p14:cNvPr>
                <p14:cNvContentPartPr/>
                <p14:nvPr/>
              </p14:nvContentPartPr>
              <p14:xfrm>
                <a:off x="9221167" y="1861052"/>
                <a:ext cx="35280" cy="738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6BE9A362-68C8-20EF-176C-6C75751662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215047" y="1854932"/>
                  <a:ext cx="47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B7802DE-C113-C129-3283-DDBF7DA5178A}"/>
                    </a:ext>
                  </a:extLst>
                </p14:cNvPr>
                <p14:cNvContentPartPr/>
                <p14:nvPr/>
              </p14:nvContentPartPr>
              <p14:xfrm>
                <a:off x="9305047" y="1721012"/>
                <a:ext cx="60120" cy="2455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B7802DE-C113-C129-3283-DDBF7DA5178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298927" y="1714892"/>
                  <a:ext cx="723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50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AF8DCB-6C67-C11C-F1A9-D51F51E5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4" y="1492585"/>
            <a:ext cx="2372056" cy="421063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DFB0FBC-F141-8B21-D4B4-16959A21F0CE}"/>
              </a:ext>
            </a:extLst>
          </p:cNvPr>
          <p:cNvSpPr/>
          <p:nvPr/>
        </p:nvSpPr>
        <p:spPr>
          <a:xfrm>
            <a:off x="84082" y="294290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Ferragens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1AC2B1-56A5-AE73-3617-1BF6ADE77EA1}"/>
              </a:ext>
            </a:extLst>
          </p:cNvPr>
          <p:cNvSpPr/>
          <p:nvPr/>
        </p:nvSpPr>
        <p:spPr>
          <a:xfrm>
            <a:off x="10273447" y="5533046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Produção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0D626DC0-9DEE-10CE-8466-82730F0A74E0}"/>
              </a:ext>
            </a:extLst>
          </p:cNvPr>
          <p:cNvSpPr/>
          <p:nvPr/>
        </p:nvSpPr>
        <p:spPr>
          <a:xfrm>
            <a:off x="5970752" y="1055515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5F0C59E-3C03-7522-FBFF-70FE62FC6BE4}"/>
              </a:ext>
            </a:extLst>
          </p:cNvPr>
          <p:cNvSpPr/>
          <p:nvPr/>
        </p:nvSpPr>
        <p:spPr>
          <a:xfrm>
            <a:off x="7265367" y="1044757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378B4D-FA7B-63F4-D7B5-2DFA91B43584}"/>
              </a:ext>
            </a:extLst>
          </p:cNvPr>
          <p:cNvSpPr/>
          <p:nvPr/>
        </p:nvSpPr>
        <p:spPr>
          <a:xfrm>
            <a:off x="4157023" y="1055515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Vendedor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89FADE1-41A0-151E-331D-36C0C436E208}"/>
              </a:ext>
            </a:extLst>
          </p:cNvPr>
          <p:cNvSpPr/>
          <p:nvPr/>
        </p:nvSpPr>
        <p:spPr>
          <a:xfrm>
            <a:off x="10373711" y="1044757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858CA5D-8CED-1A34-8D4F-1B8F13870FBF}"/>
              </a:ext>
            </a:extLst>
          </p:cNvPr>
          <p:cNvSpPr/>
          <p:nvPr/>
        </p:nvSpPr>
        <p:spPr>
          <a:xfrm>
            <a:off x="4057638" y="5351767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7A11B5C-445B-5BDB-166C-394C923FDBB9}"/>
              </a:ext>
            </a:extLst>
          </p:cNvPr>
          <p:cNvSpPr/>
          <p:nvPr/>
        </p:nvSpPr>
        <p:spPr>
          <a:xfrm>
            <a:off x="7196801" y="5378132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306296D1-8092-B8CB-EA5A-64F51127454A}"/>
              </a:ext>
            </a:extLst>
          </p:cNvPr>
          <p:cNvSpPr/>
          <p:nvPr/>
        </p:nvSpPr>
        <p:spPr>
          <a:xfrm>
            <a:off x="7524924" y="2066130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DC17FE77-A45C-81FB-73A4-48581FAA70CD}"/>
              </a:ext>
            </a:extLst>
          </p:cNvPr>
          <p:cNvSpPr/>
          <p:nvPr/>
        </p:nvSpPr>
        <p:spPr>
          <a:xfrm>
            <a:off x="9547362" y="2137695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Gera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BB3779C0-91E1-06CB-F63E-16AFE33D68DC}"/>
              </a:ext>
            </a:extLst>
          </p:cNvPr>
          <p:cNvSpPr/>
          <p:nvPr/>
        </p:nvSpPr>
        <p:spPr>
          <a:xfrm>
            <a:off x="9079096" y="1055515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649D0D00-CD3E-09E5-2AB4-8D9C8AD8A198}"/>
              </a:ext>
            </a:extLst>
          </p:cNvPr>
          <p:cNvSpPr/>
          <p:nvPr/>
        </p:nvSpPr>
        <p:spPr>
          <a:xfrm>
            <a:off x="5886777" y="5378132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50A41919-18E1-0004-B034-9520C43D31F2}"/>
                  </a:ext>
                </a:extLst>
              </p14:cNvPr>
              <p14:cNvContentPartPr/>
              <p14:nvPr/>
            </p14:nvContentPartPr>
            <p14:xfrm>
              <a:off x="5919247" y="1436972"/>
              <a:ext cx="62280" cy="46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50A41919-18E1-0004-B034-9520C43D31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3127" y="1431289"/>
                <a:ext cx="74520" cy="16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B64B3DC-D826-CFD4-FCDE-58FFA48BDB45}"/>
                  </a:ext>
                </a:extLst>
              </p14:cNvPr>
              <p14:cNvContentPartPr/>
              <p14:nvPr/>
            </p14:nvContentPartPr>
            <p14:xfrm>
              <a:off x="7185727" y="1462892"/>
              <a:ext cx="10728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B64B3DC-D826-CFD4-FCDE-58FFA48BDB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9607" y="1456772"/>
                <a:ext cx="119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249FF39C-8263-A401-FF8A-B46CC4943EE4}"/>
                  </a:ext>
                </a:extLst>
              </p14:cNvPr>
              <p14:cNvContentPartPr/>
              <p14:nvPr/>
            </p14:nvContentPartPr>
            <p14:xfrm>
              <a:off x="8142967" y="1774652"/>
              <a:ext cx="11880" cy="321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249FF39C-8263-A401-FF8A-B46CC4943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6656" y="1768532"/>
                <a:ext cx="24503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DF2A7423-AAB5-836F-C461-4083BB427A5D}"/>
                  </a:ext>
                </a:extLst>
              </p14:cNvPr>
              <p14:cNvContentPartPr/>
              <p14:nvPr/>
            </p14:nvContentPartPr>
            <p14:xfrm>
              <a:off x="8043223" y="5119721"/>
              <a:ext cx="11880" cy="2422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DF2A7423-AAB5-836F-C461-4083BB427A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6912" y="5113601"/>
                <a:ext cx="24503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DBF6F4D2-0CB1-0580-70C5-780B8173C3DF}"/>
                  </a:ext>
                </a:extLst>
              </p14:cNvPr>
              <p14:cNvContentPartPr/>
              <p14:nvPr/>
            </p14:nvContentPartPr>
            <p14:xfrm>
              <a:off x="9027847" y="1441292"/>
              <a:ext cx="6264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DBF6F4D2-0CB1-0580-70C5-780B8173C3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1727" y="1435172"/>
                <a:ext cx="7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2DF4E1D-AE6D-3F10-8DE6-E2482AC5FF55}"/>
                  </a:ext>
                </a:extLst>
              </p14:cNvPr>
              <p14:cNvContentPartPr/>
              <p14:nvPr/>
            </p14:nvContentPartPr>
            <p14:xfrm>
              <a:off x="10303687" y="1418612"/>
              <a:ext cx="54720" cy="126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2DF4E1D-AE6D-3F10-8DE6-E2482AC5FF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97526" y="1412312"/>
                <a:ext cx="67041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5D031C0-A4CE-E89B-8944-9C4943FCD60D}"/>
              </a:ext>
            </a:extLst>
          </p:cNvPr>
          <p:cNvGrpSpPr/>
          <p:nvPr/>
        </p:nvGrpSpPr>
        <p:grpSpPr>
          <a:xfrm>
            <a:off x="10768087" y="2527772"/>
            <a:ext cx="473400" cy="709920"/>
            <a:chOff x="10768087" y="2527772"/>
            <a:chExt cx="473400" cy="70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FB7A39F-97EF-7D36-C7AC-9143B03D0F10}"/>
                    </a:ext>
                  </a:extLst>
                </p14:cNvPr>
                <p14:cNvContentPartPr/>
                <p14:nvPr/>
              </p14:nvContentPartPr>
              <p14:xfrm>
                <a:off x="10768087" y="2527772"/>
                <a:ext cx="462960" cy="36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FB7A39F-97EF-7D36-C7AC-9143B03D0F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61972" y="2521652"/>
                  <a:ext cx="47519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C03AEA5-81DA-BB54-DB1C-0B44C2AC97FC}"/>
                    </a:ext>
                  </a:extLst>
                </p14:cNvPr>
                <p14:cNvContentPartPr/>
                <p14:nvPr/>
              </p14:nvContentPartPr>
              <p14:xfrm>
                <a:off x="11229607" y="2527772"/>
                <a:ext cx="11880" cy="7099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C03AEA5-81DA-BB54-DB1C-0B44C2AC97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23487" y="2521655"/>
                  <a:ext cx="24120" cy="7221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A4A48CB-B874-E641-2734-4F594ED200B6}"/>
              </a:ext>
            </a:extLst>
          </p:cNvPr>
          <p:cNvGrpSpPr/>
          <p:nvPr/>
        </p:nvGrpSpPr>
        <p:grpSpPr>
          <a:xfrm>
            <a:off x="8939287" y="1806692"/>
            <a:ext cx="591480" cy="689400"/>
            <a:chOff x="8939287" y="1806692"/>
            <a:chExt cx="59148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D5B330A4-61EB-F112-EBEE-FB8350523D15}"/>
                    </a:ext>
                  </a:extLst>
                </p14:cNvPr>
                <p14:cNvContentPartPr/>
                <p14:nvPr/>
              </p14:nvContentPartPr>
              <p14:xfrm>
                <a:off x="8939287" y="1806692"/>
                <a:ext cx="68040" cy="6847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D5B330A4-61EB-F112-EBEE-FB8350523D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33167" y="1800569"/>
                  <a:ext cx="80280" cy="696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2CDBE39-4F0C-271F-4809-5FDBF68B3367}"/>
                    </a:ext>
                  </a:extLst>
                </p14:cNvPr>
                <p14:cNvContentPartPr/>
                <p14:nvPr/>
              </p14:nvContentPartPr>
              <p14:xfrm>
                <a:off x="9014527" y="2484212"/>
                <a:ext cx="516240" cy="1188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2CDBE39-4F0C-271F-4809-5FDBF68B33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08407" y="2478092"/>
                  <a:ext cx="52848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694248A5-34B6-1025-F655-1BF51387EC09}"/>
                  </a:ext>
                </a:extLst>
              </p14:cNvPr>
              <p14:cNvContentPartPr/>
              <p14:nvPr/>
            </p14:nvContentPartPr>
            <p14:xfrm>
              <a:off x="5784583" y="5722361"/>
              <a:ext cx="106920" cy="46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694248A5-34B6-1025-F655-1BF51387EC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78463" y="5716241"/>
                <a:ext cx="1191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07B73F0-08B3-A7DE-8A90-E32EA8554ECC}"/>
                  </a:ext>
                </a:extLst>
              </p14:cNvPr>
              <p14:cNvContentPartPr/>
              <p14:nvPr/>
            </p14:nvContentPartPr>
            <p14:xfrm>
              <a:off x="7043503" y="5754401"/>
              <a:ext cx="156240" cy="1584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07B73F0-08B3-A7DE-8A90-E32EA8554E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37397" y="5748281"/>
                <a:ext cx="168452" cy="28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Losango 29">
            <a:extLst>
              <a:ext uri="{FF2B5EF4-FFF2-40B4-BE49-F238E27FC236}">
                <a16:creationId xmlns:a16="http://schemas.microsoft.com/office/drawing/2014/main" id="{2250C194-7202-4E50-D61D-F72D29AFAE94}"/>
              </a:ext>
            </a:extLst>
          </p:cNvPr>
          <p:cNvSpPr/>
          <p:nvPr/>
        </p:nvSpPr>
        <p:spPr>
          <a:xfrm>
            <a:off x="8983101" y="5461419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1528F62-04DD-1344-2D5B-6CE6BB2C4508}"/>
                  </a:ext>
                </a:extLst>
              </p14:cNvPr>
              <p14:cNvContentPartPr/>
              <p14:nvPr/>
            </p14:nvContentPartPr>
            <p14:xfrm>
              <a:off x="10184503" y="5836121"/>
              <a:ext cx="55080" cy="468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1528F62-04DD-1344-2D5B-6CE6BB2C45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78383" y="5830001"/>
                <a:ext cx="673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7CB3FC09-B517-90DC-280E-C0BC86914AFD}"/>
                  </a:ext>
                </a:extLst>
              </p14:cNvPr>
              <p14:cNvContentPartPr/>
              <p14:nvPr/>
            </p14:nvContentPartPr>
            <p14:xfrm>
              <a:off x="8884903" y="5833961"/>
              <a:ext cx="116640" cy="720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7CB3FC09-B517-90DC-280E-C0BC86914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78802" y="5827841"/>
                <a:ext cx="128842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5C71B7D-A76E-9372-89DC-8C4F9128DBCC}"/>
              </a:ext>
            </a:extLst>
          </p:cNvPr>
          <p:cNvGrpSpPr/>
          <p:nvPr/>
        </p:nvGrpSpPr>
        <p:grpSpPr>
          <a:xfrm>
            <a:off x="7023367" y="732092"/>
            <a:ext cx="249120" cy="231120"/>
            <a:chOff x="7023367" y="732092"/>
            <a:chExt cx="2491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D1401BB-05D5-274D-2F35-FA3A6D6C2F9A}"/>
                    </a:ext>
                  </a:extLst>
                </p14:cNvPr>
                <p14:cNvContentPartPr/>
                <p14:nvPr/>
              </p14:nvContentPartPr>
              <p14:xfrm>
                <a:off x="7023367" y="732092"/>
                <a:ext cx="198360" cy="19944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D1401BB-05D5-274D-2F35-FA3A6D6C2F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7247" y="725972"/>
                  <a:ext cx="210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9F35E6C-E181-92B5-C38C-2107DB02AEE4}"/>
                    </a:ext>
                  </a:extLst>
                </p14:cNvPr>
                <p14:cNvContentPartPr/>
                <p14:nvPr/>
              </p14:nvContentPartPr>
              <p14:xfrm>
                <a:off x="7260967" y="838652"/>
                <a:ext cx="11520" cy="1245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9F35E6C-E181-92B5-C38C-2107DB02AE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54847" y="832532"/>
                  <a:ext cx="237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5FC57BC1-7FA5-D5DA-1514-52DFA79D0F8A}"/>
                  </a:ext>
                </a:extLst>
              </p14:cNvPr>
              <p14:cNvContentPartPr/>
              <p14:nvPr/>
            </p14:nvContentPartPr>
            <p14:xfrm>
              <a:off x="7373647" y="727412"/>
              <a:ext cx="49680" cy="1875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5FC57BC1-7FA5-D5DA-1514-52DFA79D0F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7527" y="721292"/>
                <a:ext cx="6192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618B2B0-E681-2FE6-E2EA-BC64015A5292}"/>
              </a:ext>
            </a:extLst>
          </p:cNvPr>
          <p:cNvGrpSpPr/>
          <p:nvPr/>
        </p:nvGrpSpPr>
        <p:grpSpPr>
          <a:xfrm>
            <a:off x="5657527" y="769532"/>
            <a:ext cx="398880" cy="221040"/>
            <a:chOff x="5657527" y="769532"/>
            <a:chExt cx="39888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8039B32A-228D-B743-2DE2-CA9C78E35FA4}"/>
                    </a:ext>
                  </a:extLst>
                </p14:cNvPr>
                <p14:cNvContentPartPr/>
                <p14:nvPr/>
              </p14:nvContentPartPr>
              <p14:xfrm>
                <a:off x="6056047" y="795452"/>
                <a:ext cx="360" cy="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8039B32A-228D-B743-2DE2-CA9C78E35F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49927" y="7893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D7C3D51F-FB04-CC7F-CA7E-86DA90EADB8C}"/>
                    </a:ext>
                  </a:extLst>
                </p14:cNvPr>
                <p14:cNvContentPartPr/>
                <p14:nvPr/>
              </p14:nvContentPartPr>
              <p14:xfrm>
                <a:off x="5657527" y="838292"/>
                <a:ext cx="55080" cy="1332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D7C3D51F-FB04-CC7F-CA7E-86DA90EADB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1407" y="832188"/>
                  <a:ext cx="67320" cy="145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9A841032-B4A8-1CD7-74DE-B6203E5B073A}"/>
                    </a:ext>
                  </a:extLst>
                </p14:cNvPr>
                <p14:cNvContentPartPr/>
                <p14:nvPr/>
              </p14:nvContentPartPr>
              <p14:xfrm>
                <a:off x="5789287" y="881852"/>
                <a:ext cx="41400" cy="108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9A841032-B4A8-1CD7-74DE-B6203E5B073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83220" y="875752"/>
                  <a:ext cx="53534" cy="1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A47896B-E6D4-C4E9-7961-05524A16EAC1}"/>
                    </a:ext>
                  </a:extLst>
                </p14:cNvPr>
                <p14:cNvContentPartPr/>
                <p14:nvPr/>
              </p14:nvContentPartPr>
              <p14:xfrm>
                <a:off x="5914927" y="769532"/>
                <a:ext cx="114840" cy="1922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A47896B-E6D4-C4E9-7961-05524A16EA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8807" y="763412"/>
                  <a:ext cx="12708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DCC82A3-6E63-A9AB-B14F-CBA39693AE98}"/>
                  </a:ext>
                </a:extLst>
              </p14:cNvPr>
              <p14:cNvContentPartPr/>
              <p14:nvPr/>
            </p14:nvContentPartPr>
            <p14:xfrm>
              <a:off x="9023527" y="772052"/>
              <a:ext cx="96120" cy="18504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DCC82A3-6E63-A9AB-B14F-CBA39693AE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17407" y="765920"/>
                <a:ext cx="108360" cy="19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D8939E44-9501-8158-E1EA-26054A16C610}"/>
                  </a:ext>
                </a:extLst>
              </p14:cNvPr>
              <p14:cNvContentPartPr/>
              <p14:nvPr/>
            </p14:nvContentPartPr>
            <p14:xfrm>
              <a:off x="9192007" y="925052"/>
              <a:ext cx="48960" cy="6336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D8939E44-9501-8158-E1EA-26054A16C6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85887" y="918932"/>
                <a:ext cx="612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6FDD321-AD05-8C1A-BA14-1B7E9E263F84}"/>
              </a:ext>
            </a:extLst>
          </p:cNvPr>
          <p:cNvGrpSpPr/>
          <p:nvPr/>
        </p:nvGrpSpPr>
        <p:grpSpPr>
          <a:xfrm>
            <a:off x="10099567" y="785012"/>
            <a:ext cx="292320" cy="267480"/>
            <a:chOff x="10099567" y="785012"/>
            <a:chExt cx="29232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33A67421-295E-F4FC-FA34-01E4F374970C}"/>
                    </a:ext>
                  </a:extLst>
                </p14:cNvPr>
                <p14:cNvContentPartPr/>
                <p14:nvPr/>
              </p14:nvContentPartPr>
              <p14:xfrm>
                <a:off x="10099567" y="795452"/>
                <a:ext cx="96840" cy="1987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33A67421-295E-F4FC-FA34-01E4F37497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93447" y="789332"/>
                  <a:ext cx="109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1F0C8A98-D4E0-5A7C-A162-99C68F7ECF10}"/>
                    </a:ext>
                  </a:extLst>
                </p14:cNvPr>
                <p14:cNvContentPartPr/>
                <p14:nvPr/>
              </p14:nvContentPartPr>
              <p14:xfrm>
                <a:off x="10258327" y="957092"/>
                <a:ext cx="15120" cy="954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1F0C8A98-D4E0-5A7C-A162-99C68F7ECF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2207" y="950972"/>
                  <a:ext cx="27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5E33136-AC39-0269-0E10-6BA7D1C03121}"/>
                    </a:ext>
                  </a:extLst>
                </p14:cNvPr>
                <p14:cNvContentPartPr/>
                <p14:nvPr/>
              </p14:nvContentPartPr>
              <p14:xfrm>
                <a:off x="10354807" y="785012"/>
                <a:ext cx="37080" cy="2311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5E33136-AC39-0269-0E10-6BA7D1C031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48687" y="778892"/>
                  <a:ext cx="4932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C11C3AC5-9F2F-C3A9-AED9-9D19FEC0AB32}"/>
                  </a:ext>
                </a:extLst>
              </p14:cNvPr>
              <p14:cNvContentPartPr/>
              <p14:nvPr/>
            </p14:nvContentPartPr>
            <p14:xfrm>
              <a:off x="9283447" y="688532"/>
              <a:ext cx="122760" cy="230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C11C3AC5-9F2F-C3A9-AED9-9D19FEC0AB3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77327" y="682412"/>
                <a:ext cx="135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AF5B5A02-0ADB-8271-6091-0B8642BE4D3B}"/>
                  </a:ext>
                </a:extLst>
              </p14:cNvPr>
              <p14:cNvContentPartPr/>
              <p14:nvPr/>
            </p14:nvContentPartPr>
            <p14:xfrm>
              <a:off x="6725263" y="6118001"/>
              <a:ext cx="116280" cy="18360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AF5B5A02-0ADB-8271-6091-0B8642BE4D3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19143" y="6111881"/>
                <a:ext cx="128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08A86E67-72C6-30F2-B3FB-E08233F39A5D}"/>
                  </a:ext>
                </a:extLst>
              </p14:cNvPr>
              <p14:cNvContentPartPr/>
              <p14:nvPr/>
            </p14:nvContentPartPr>
            <p14:xfrm>
              <a:off x="5689903" y="6195401"/>
              <a:ext cx="146520" cy="19692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08A86E67-72C6-30F2-B3FB-E08233F39A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83783" y="6189270"/>
                <a:ext cx="158760" cy="209182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644E097-A4C7-D530-C988-F3E569BE519B}"/>
              </a:ext>
            </a:extLst>
          </p:cNvPr>
          <p:cNvGrpSpPr/>
          <p:nvPr/>
        </p:nvGrpSpPr>
        <p:grpSpPr>
          <a:xfrm>
            <a:off x="5946223" y="6109721"/>
            <a:ext cx="129240" cy="345240"/>
            <a:chOff x="6045607" y="3819092"/>
            <a:chExt cx="1292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B89A1CE6-DF9E-B0AE-8E61-D64750B5A906}"/>
                    </a:ext>
                  </a:extLst>
                </p14:cNvPr>
                <p14:cNvContentPartPr/>
                <p14:nvPr/>
              </p14:nvContentPartPr>
              <p14:xfrm>
                <a:off x="6045607" y="4023212"/>
                <a:ext cx="11520" cy="1411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B89A1CE6-DF9E-B0AE-8E61-D64750B5A9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39487" y="4017092"/>
                  <a:ext cx="23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82AF5D90-730F-FF89-2B9A-9F28D421FD51}"/>
                    </a:ext>
                  </a:extLst>
                </p14:cNvPr>
                <p14:cNvContentPartPr/>
                <p14:nvPr/>
              </p14:nvContentPartPr>
              <p14:xfrm>
                <a:off x="6114727" y="3819092"/>
                <a:ext cx="60120" cy="2826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82AF5D90-730F-FF89-2B9A-9F28D421FD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08570" y="3812972"/>
                  <a:ext cx="72434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8B42600-3931-9E65-9887-D622359EDE6F}"/>
              </a:ext>
            </a:extLst>
          </p:cNvPr>
          <p:cNvGrpSpPr/>
          <p:nvPr/>
        </p:nvGrpSpPr>
        <p:grpSpPr>
          <a:xfrm>
            <a:off x="6889063" y="6102161"/>
            <a:ext cx="264240" cy="262440"/>
            <a:chOff x="6988447" y="3811532"/>
            <a:chExt cx="2642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B07EFE3-D1BE-9482-52DA-6E03CDD6DCC1}"/>
                    </a:ext>
                  </a:extLst>
                </p14:cNvPr>
                <p14:cNvContentPartPr/>
                <p14:nvPr/>
              </p14:nvContentPartPr>
              <p14:xfrm>
                <a:off x="6988447" y="3980012"/>
                <a:ext cx="36360" cy="939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B07EFE3-D1BE-9482-52DA-6E03CDD6DC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82327" y="3973892"/>
                  <a:ext cx="48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45DFE3AD-2D1D-186D-F329-383C2928CE8B}"/>
                    </a:ext>
                  </a:extLst>
                </p14:cNvPr>
                <p14:cNvContentPartPr/>
                <p14:nvPr/>
              </p14:nvContentPartPr>
              <p14:xfrm>
                <a:off x="7099687" y="3811532"/>
                <a:ext cx="153000" cy="16812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45DFE3AD-2D1D-186D-F329-383C2928CE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3553" y="3805412"/>
                  <a:ext cx="165269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65E28373-5B36-932B-9D72-52B7344C8765}"/>
                  </a:ext>
                </a:extLst>
              </p14:cNvPr>
              <p14:cNvContentPartPr/>
              <p14:nvPr/>
            </p14:nvContentPartPr>
            <p14:xfrm>
              <a:off x="8998303" y="6078761"/>
              <a:ext cx="164520" cy="28476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65E28373-5B36-932B-9D72-52B7344C87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92183" y="6072649"/>
                <a:ext cx="176760" cy="296985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0BB004-9393-A930-5275-C2EBFB83C611}"/>
              </a:ext>
            </a:extLst>
          </p:cNvPr>
          <p:cNvGrpSpPr/>
          <p:nvPr/>
        </p:nvGrpSpPr>
        <p:grpSpPr>
          <a:xfrm>
            <a:off x="10021063" y="6062921"/>
            <a:ext cx="250200" cy="349200"/>
            <a:chOff x="10120447" y="3772292"/>
            <a:chExt cx="2502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5213DA24-D2E0-2E3D-B836-B5A1D839032B}"/>
                    </a:ext>
                  </a:extLst>
                </p14:cNvPr>
                <p14:cNvContentPartPr/>
                <p14:nvPr/>
              </p14:nvContentPartPr>
              <p14:xfrm>
                <a:off x="10120447" y="3772292"/>
                <a:ext cx="144000" cy="20592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5213DA24-D2E0-2E3D-B836-B5A1D83903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14327" y="3766172"/>
                  <a:ext cx="156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3FDBEDE-A7E4-7AD1-45F6-B965C45A7A7E}"/>
                    </a:ext>
                  </a:extLst>
                </p14:cNvPr>
                <p14:cNvContentPartPr/>
                <p14:nvPr/>
              </p14:nvContentPartPr>
              <p14:xfrm>
                <a:off x="10324567" y="3969572"/>
                <a:ext cx="46080" cy="15192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3FDBEDE-A7E4-7AD1-45F6-B965C45A7A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18447" y="3963452"/>
                  <a:ext cx="5832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5B410BB3-5869-A931-A749-6A52B8FD585D}"/>
                  </a:ext>
                </a:extLst>
              </p14:cNvPr>
              <p14:cNvContentPartPr/>
              <p14:nvPr/>
            </p14:nvContentPartPr>
            <p14:xfrm>
              <a:off x="10377103" y="6122681"/>
              <a:ext cx="50040" cy="1954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5B410BB3-5869-A931-A749-6A52B8FD585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70939" y="6116550"/>
                <a:ext cx="62369" cy="207743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62E178E-69AE-65BC-D3AA-1C49C022AF8F}"/>
              </a:ext>
            </a:extLst>
          </p:cNvPr>
          <p:cNvGrpSpPr/>
          <p:nvPr/>
        </p:nvGrpSpPr>
        <p:grpSpPr>
          <a:xfrm>
            <a:off x="9226903" y="6147881"/>
            <a:ext cx="170640" cy="268200"/>
            <a:chOff x="9326287" y="3857252"/>
            <a:chExt cx="17064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150066A4-994D-2112-9A84-B2B3FCB30E69}"/>
                    </a:ext>
                  </a:extLst>
                </p14:cNvPr>
                <p14:cNvContentPartPr/>
                <p14:nvPr/>
              </p14:nvContentPartPr>
              <p14:xfrm>
                <a:off x="9326287" y="4001612"/>
                <a:ext cx="11160" cy="1238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150066A4-994D-2112-9A84-B2B3FCB30E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20167" y="3995492"/>
                  <a:ext cx="23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F8179A8-9F1A-6C72-3B7B-2182FF45BB7B}"/>
                    </a:ext>
                  </a:extLst>
                </p14:cNvPr>
                <p14:cNvContentPartPr/>
                <p14:nvPr/>
              </p14:nvContentPartPr>
              <p14:xfrm>
                <a:off x="9417367" y="3857252"/>
                <a:ext cx="79560" cy="18828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F8179A8-9F1A-6C72-3B7B-2182FF45BB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11247" y="3851144"/>
                  <a:ext cx="91800" cy="20049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9D29C60E-555E-54A3-BE69-56317BFE1EE0}"/>
                  </a:ext>
                </a:extLst>
              </p14:cNvPr>
              <p14:cNvContentPartPr/>
              <p14:nvPr/>
            </p14:nvContentPartPr>
            <p14:xfrm>
              <a:off x="9051607" y="1722092"/>
              <a:ext cx="99720" cy="16452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9D29C60E-555E-54A3-BE69-56317BFE1E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45487" y="1715959"/>
                <a:ext cx="111960" cy="17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90CEE852-BE87-F3F7-E36C-A2CCBA5E23F4}"/>
                  </a:ext>
                </a:extLst>
              </p14:cNvPr>
              <p14:cNvContentPartPr/>
              <p14:nvPr/>
            </p14:nvContentPartPr>
            <p14:xfrm>
              <a:off x="11610823" y="5302601"/>
              <a:ext cx="4680" cy="468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90CEE852-BE87-F3F7-E36C-A2CCBA5E23F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604703" y="5295971"/>
                <a:ext cx="16920" cy="179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977AD02E-5C5E-7F8D-DFF7-41F1D913D656}"/>
              </a:ext>
            </a:extLst>
          </p:cNvPr>
          <p:cNvGrpSpPr/>
          <p:nvPr/>
        </p:nvGrpSpPr>
        <p:grpSpPr>
          <a:xfrm>
            <a:off x="11605063" y="5270201"/>
            <a:ext cx="236520" cy="164880"/>
            <a:chOff x="11704447" y="2979572"/>
            <a:chExt cx="23652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9DF1622-346B-1B8F-B37F-2CE2A00A1C8D}"/>
                    </a:ext>
                  </a:extLst>
                </p14:cNvPr>
                <p14:cNvContentPartPr/>
                <p14:nvPr/>
              </p14:nvContentPartPr>
              <p14:xfrm>
                <a:off x="11704447" y="2979572"/>
                <a:ext cx="174240" cy="1555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9DF1622-346B-1B8F-B37F-2CE2A00A1C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698327" y="2973452"/>
                  <a:ext cx="186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D4EFA9B-0708-B632-0CF2-FF500209212E}"/>
                    </a:ext>
                  </a:extLst>
                </p14:cNvPr>
                <p14:cNvContentPartPr/>
                <p14:nvPr/>
              </p14:nvContentPartPr>
              <p14:xfrm>
                <a:off x="11936287" y="3108812"/>
                <a:ext cx="4680" cy="356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D4EFA9B-0708-B632-0CF2-FF50020921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29657" y="3102753"/>
                  <a:ext cx="17940" cy="477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32F8C275-6E9E-0089-F26F-1D1D0D166467}"/>
                  </a:ext>
                </a:extLst>
              </p14:cNvPr>
              <p14:cNvContentPartPr/>
              <p14:nvPr/>
            </p14:nvContentPartPr>
            <p14:xfrm>
              <a:off x="11928703" y="5248601"/>
              <a:ext cx="45000" cy="18828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32F8C275-6E9E-0089-F26F-1D1D0D16646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922583" y="5242481"/>
                <a:ext cx="572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Agrupar 85">
            <a:extLst>
              <a:ext uri="{FF2B5EF4-FFF2-40B4-BE49-F238E27FC236}">
                <a16:creationId xmlns:a16="http://schemas.microsoft.com/office/drawing/2014/main" id="{B54DFBAC-257D-596E-58F1-762CF63B02BD}"/>
              </a:ext>
            </a:extLst>
          </p:cNvPr>
          <p:cNvGrpSpPr/>
          <p:nvPr/>
        </p:nvGrpSpPr>
        <p:grpSpPr>
          <a:xfrm>
            <a:off x="9221167" y="1721012"/>
            <a:ext cx="144000" cy="245520"/>
            <a:chOff x="9221167" y="1721012"/>
            <a:chExt cx="1440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6BE9A362-68C8-20EF-176C-6C75751662DB}"/>
                    </a:ext>
                  </a:extLst>
                </p14:cNvPr>
                <p14:cNvContentPartPr/>
                <p14:nvPr/>
              </p14:nvContentPartPr>
              <p14:xfrm>
                <a:off x="9221167" y="1861052"/>
                <a:ext cx="35280" cy="7380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6BE9A362-68C8-20EF-176C-6C75751662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15047" y="1854932"/>
                  <a:ext cx="47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B7802DE-C113-C129-3283-DDBF7DA5178A}"/>
                    </a:ext>
                  </a:extLst>
                </p14:cNvPr>
                <p14:cNvContentPartPr/>
                <p14:nvPr/>
              </p14:nvContentPartPr>
              <p14:xfrm>
                <a:off x="9305047" y="1721012"/>
                <a:ext cx="60120" cy="2455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B7802DE-C113-C129-3283-DDBF7DA517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98927" y="1714892"/>
                  <a:ext cx="72360" cy="25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Retângulo 42">
            <a:extLst>
              <a:ext uri="{FF2B5EF4-FFF2-40B4-BE49-F238E27FC236}">
                <a16:creationId xmlns:a16="http://schemas.microsoft.com/office/drawing/2014/main" id="{E820D2B6-24EC-8578-A4C7-282FAD5C4C2E}"/>
              </a:ext>
            </a:extLst>
          </p:cNvPr>
          <p:cNvSpPr/>
          <p:nvPr/>
        </p:nvSpPr>
        <p:spPr>
          <a:xfrm>
            <a:off x="7239367" y="3216914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ItemVenda</a:t>
            </a:r>
            <a:endParaRPr lang="pt-BR" dirty="0"/>
          </a:p>
        </p:txBody>
      </p:sp>
      <p:sp>
        <p:nvSpPr>
          <p:cNvPr id="44" name="Losango 43">
            <a:extLst>
              <a:ext uri="{FF2B5EF4-FFF2-40B4-BE49-F238E27FC236}">
                <a16:creationId xmlns:a16="http://schemas.microsoft.com/office/drawing/2014/main" id="{789E73BD-D7BE-BD03-6926-7361CF27E9D5}"/>
              </a:ext>
            </a:extLst>
          </p:cNvPr>
          <p:cNvSpPr/>
          <p:nvPr/>
        </p:nvSpPr>
        <p:spPr>
          <a:xfrm>
            <a:off x="7498924" y="4238287"/>
            <a:ext cx="1215092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24CBEB03-0D0E-3413-41E1-B5E43D42F598}"/>
                  </a:ext>
                </a:extLst>
              </p14:cNvPr>
              <p14:cNvContentPartPr/>
              <p14:nvPr/>
            </p14:nvContentPartPr>
            <p14:xfrm>
              <a:off x="8142247" y="2807492"/>
              <a:ext cx="12240" cy="37584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24CBEB03-0D0E-3413-41E1-B5E43D42F59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36127" y="2801372"/>
                <a:ext cx="244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1D24371E-0396-837A-BAE0-C05349BEF008}"/>
                  </a:ext>
                </a:extLst>
              </p14:cNvPr>
              <p14:cNvContentPartPr/>
              <p14:nvPr/>
            </p14:nvContentPartPr>
            <p14:xfrm>
              <a:off x="8110927" y="3996932"/>
              <a:ext cx="360" cy="25236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1D24371E-0396-837A-BAE0-C05349BEF0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04807" y="3990812"/>
                <a:ext cx="12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1CC91B78-3410-652C-2A8B-0FD65FDC28A5}"/>
                  </a:ext>
                </a:extLst>
              </p14:cNvPr>
              <p14:cNvContentPartPr/>
              <p14:nvPr/>
            </p14:nvContentPartPr>
            <p14:xfrm>
              <a:off x="8046127" y="4980812"/>
              <a:ext cx="54360" cy="37188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1CC91B78-3410-652C-2A8B-0FD65FDC28A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40007" y="4974692"/>
                <a:ext cx="666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905BDD2E-9356-F984-2C45-C209B92B05DF}"/>
                  </a:ext>
                </a:extLst>
              </p14:cNvPr>
              <p14:cNvContentPartPr/>
              <p14:nvPr/>
            </p14:nvContentPartPr>
            <p14:xfrm>
              <a:off x="11230687" y="3205652"/>
              <a:ext cx="33120" cy="236664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905BDD2E-9356-F984-2C45-C209B92B05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224567" y="3199532"/>
                <a:ext cx="45360" cy="23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270BBC2E-332D-1E7B-6337-E2D34848F1F8}"/>
                  </a:ext>
                </a:extLst>
              </p14:cNvPr>
              <p14:cNvContentPartPr/>
              <p14:nvPr/>
            </p14:nvContentPartPr>
            <p14:xfrm>
              <a:off x="7590727" y="1772852"/>
              <a:ext cx="154080" cy="27468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270BBC2E-332D-1E7B-6337-E2D34848F1F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84607" y="1766732"/>
                <a:ext cx="16632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Agrupar 94">
            <a:extLst>
              <a:ext uri="{FF2B5EF4-FFF2-40B4-BE49-F238E27FC236}">
                <a16:creationId xmlns:a16="http://schemas.microsoft.com/office/drawing/2014/main" id="{D66D7D34-22A6-B1A3-B2C7-74DE030B11F8}"/>
              </a:ext>
            </a:extLst>
          </p:cNvPr>
          <p:cNvGrpSpPr/>
          <p:nvPr/>
        </p:nvGrpSpPr>
        <p:grpSpPr>
          <a:xfrm>
            <a:off x="7582447" y="3009092"/>
            <a:ext cx="389520" cy="227520"/>
            <a:chOff x="7582447" y="3009092"/>
            <a:chExt cx="3895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B06D005-0F50-DED8-62A2-835314B5731D}"/>
                    </a:ext>
                  </a:extLst>
                </p14:cNvPr>
                <p14:cNvContentPartPr/>
                <p14:nvPr/>
              </p14:nvContentPartPr>
              <p14:xfrm>
                <a:off x="7582447" y="3009092"/>
                <a:ext cx="156960" cy="14616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B06D005-0F50-DED8-62A2-835314B573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76327" y="3002972"/>
                  <a:ext cx="169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1BB34CF2-71BF-AB04-0FE8-3EF45EC94686}"/>
                    </a:ext>
                  </a:extLst>
                </p14:cNvPr>
                <p14:cNvContentPartPr/>
                <p14:nvPr/>
              </p14:nvContentPartPr>
              <p14:xfrm>
                <a:off x="7803487" y="3152012"/>
                <a:ext cx="17280" cy="8460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1BB34CF2-71BF-AB04-0FE8-3EF45EC946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97367" y="3145892"/>
                  <a:ext cx="29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733D791B-5D49-F609-083B-9F9694120942}"/>
                    </a:ext>
                  </a:extLst>
                </p14:cNvPr>
                <p14:cNvContentPartPr/>
                <p14:nvPr/>
              </p14:nvContentPartPr>
              <p14:xfrm>
                <a:off x="7924807" y="3010892"/>
                <a:ext cx="47160" cy="1670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733D791B-5D49-F609-083B-9F96941209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18687" y="3004772"/>
                  <a:ext cx="5940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E88BB07-BA49-C895-CE9E-364FA8A399A9}"/>
              </a:ext>
            </a:extLst>
          </p:cNvPr>
          <p:cNvGrpSpPr/>
          <p:nvPr/>
        </p:nvGrpSpPr>
        <p:grpSpPr>
          <a:xfrm>
            <a:off x="7806367" y="1800932"/>
            <a:ext cx="208800" cy="246600"/>
            <a:chOff x="7806367" y="1800932"/>
            <a:chExt cx="20880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C17150C-5246-E835-6701-0230610D14EF}"/>
                    </a:ext>
                  </a:extLst>
                </p14:cNvPr>
                <p14:cNvContentPartPr/>
                <p14:nvPr/>
              </p14:nvContentPartPr>
              <p14:xfrm>
                <a:off x="7806367" y="1979132"/>
                <a:ext cx="14040" cy="6840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C17150C-5246-E835-6701-0230610D14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00247" y="1973012"/>
                  <a:ext cx="26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C9E36296-1CC5-943A-3022-E2AB96727361}"/>
                    </a:ext>
                  </a:extLst>
                </p14:cNvPr>
                <p14:cNvContentPartPr/>
                <p14:nvPr/>
              </p14:nvContentPartPr>
              <p14:xfrm>
                <a:off x="7887727" y="1800932"/>
                <a:ext cx="127440" cy="24552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C9E36296-1CC5-943A-3022-E2AB967273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81607" y="1794812"/>
                  <a:ext cx="13968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55F9B6BB-C1E6-24EA-C2A6-02B2E50F8158}"/>
                  </a:ext>
                </a:extLst>
              </p14:cNvPr>
              <p14:cNvContentPartPr/>
              <p14:nvPr/>
            </p14:nvContentPartPr>
            <p14:xfrm>
              <a:off x="7529887" y="5091692"/>
              <a:ext cx="79920" cy="29124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55F9B6BB-C1E6-24EA-C2A6-02B2E50F815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23767" y="5085572"/>
                <a:ext cx="92160" cy="30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65182FE0-CF38-1AE1-9B59-032A5292740E}"/>
              </a:ext>
            </a:extLst>
          </p:cNvPr>
          <p:cNvGrpSpPr/>
          <p:nvPr/>
        </p:nvGrpSpPr>
        <p:grpSpPr>
          <a:xfrm>
            <a:off x="7485247" y="3936452"/>
            <a:ext cx="392760" cy="230040"/>
            <a:chOff x="7485247" y="3936452"/>
            <a:chExt cx="39276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3639E2D4-4410-89DD-9CB5-2AFD7823761F}"/>
                    </a:ext>
                  </a:extLst>
                </p14:cNvPr>
                <p14:cNvContentPartPr/>
                <p14:nvPr/>
              </p14:nvContentPartPr>
              <p14:xfrm>
                <a:off x="7485247" y="3936452"/>
                <a:ext cx="135360" cy="1875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3639E2D4-4410-89DD-9CB5-2AFD7823761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79127" y="3930332"/>
                  <a:ext cx="147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165F8A47-B637-3E0B-4A5C-88CFB41F5B52}"/>
                    </a:ext>
                  </a:extLst>
                </p14:cNvPr>
                <p14:cNvContentPartPr/>
                <p14:nvPr/>
              </p14:nvContentPartPr>
              <p14:xfrm>
                <a:off x="7680727" y="4085492"/>
                <a:ext cx="43200" cy="2988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165F8A47-B637-3E0B-4A5C-88CFB41F5B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74607" y="4079372"/>
                  <a:ext cx="55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E7B4C10-8486-ED6E-7479-1D55CCE1797A}"/>
                    </a:ext>
                  </a:extLst>
                </p14:cNvPr>
                <p14:cNvContentPartPr/>
                <p14:nvPr/>
              </p14:nvContentPartPr>
              <p14:xfrm>
                <a:off x="7805287" y="3988292"/>
                <a:ext cx="72720" cy="17820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E7B4C10-8486-ED6E-7479-1D55CCE1797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99167" y="3982172"/>
                  <a:ext cx="849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57F7E63D-60BA-F694-748C-3116AC7CDBBF}"/>
              </a:ext>
            </a:extLst>
          </p:cNvPr>
          <p:cNvGrpSpPr/>
          <p:nvPr/>
        </p:nvGrpSpPr>
        <p:grpSpPr>
          <a:xfrm>
            <a:off x="7669927" y="5100692"/>
            <a:ext cx="156960" cy="334800"/>
            <a:chOff x="7669927" y="5100692"/>
            <a:chExt cx="15696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2591E792-E1DB-A54B-A064-C75EBE47D4C3}"/>
                    </a:ext>
                  </a:extLst>
                </p14:cNvPr>
                <p14:cNvContentPartPr/>
                <p14:nvPr/>
              </p14:nvContentPartPr>
              <p14:xfrm>
                <a:off x="7669927" y="5314172"/>
                <a:ext cx="360" cy="121320"/>
              </p14:xfrm>
            </p:contentPart>
          </mc:Choice>
          <mc:Fallback xmlns=""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2591E792-E1DB-A54B-A064-C75EBE47D4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63807" y="5308052"/>
                  <a:ext cx="12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63B05FA7-6623-993B-A2CA-2DD80C4852EA}"/>
                    </a:ext>
                  </a:extLst>
                </p14:cNvPr>
                <p14:cNvContentPartPr/>
                <p14:nvPr/>
              </p14:nvContentPartPr>
              <p14:xfrm>
                <a:off x="7766407" y="5100692"/>
                <a:ext cx="60480" cy="257400"/>
              </p14:xfrm>
            </p:contentPart>
          </mc:Choice>
          <mc:Fallback xmlns=""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63B05FA7-6623-993B-A2CA-2DD80C4852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60287" y="5094572"/>
                  <a:ext cx="72720" cy="26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478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556E08E-BCB0-FA31-530E-654D7A0F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95" y="1860447"/>
            <a:ext cx="2495898" cy="383911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0C09555-F4F3-E8D2-A3D0-CBC283FDC9F7}"/>
              </a:ext>
            </a:extLst>
          </p:cNvPr>
          <p:cNvSpPr/>
          <p:nvPr/>
        </p:nvSpPr>
        <p:spPr>
          <a:xfrm>
            <a:off x="7651531" y="662152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Bigode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EED869-645B-12B3-EAC9-9FDB24D784E4}"/>
              </a:ext>
            </a:extLst>
          </p:cNvPr>
          <p:cNvSpPr/>
          <p:nvPr/>
        </p:nvSpPr>
        <p:spPr>
          <a:xfrm>
            <a:off x="1159" y="239757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Local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D1FC0970-D3F6-CA17-9031-C0668583C32E}"/>
              </a:ext>
            </a:extLst>
          </p:cNvPr>
          <p:cNvSpPr/>
          <p:nvPr/>
        </p:nvSpPr>
        <p:spPr>
          <a:xfrm>
            <a:off x="3276240" y="3269724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CB9CD1-46DE-FDC7-411C-4085A05C0080}"/>
              </a:ext>
            </a:extLst>
          </p:cNvPr>
          <p:cNvSpPr/>
          <p:nvPr/>
        </p:nvSpPr>
        <p:spPr>
          <a:xfrm>
            <a:off x="6234455" y="239757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532499-8915-964E-602C-ED56802D1FF5}"/>
              </a:ext>
            </a:extLst>
          </p:cNvPr>
          <p:cNvSpPr/>
          <p:nvPr/>
        </p:nvSpPr>
        <p:spPr>
          <a:xfrm>
            <a:off x="3037302" y="239757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2E2CDA0-DA44-1A7E-AE83-20692EC1AADB}"/>
              </a:ext>
            </a:extLst>
          </p:cNvPr>
          <p:cNvSpPr/>
          <p:nvPr/>
        </p:nvSpPr>
        <p:spPr>
          <a:xfrm>
            <a:off x="3037301" y="653264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Feedback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D460B3-900B-9110-CDDC-42B06393641E}"/>
              </a:ext>
            </a:extLst>
          </p:cNvPr>
          <p:cNvSpPr/>
          <p:nvPr/>
        </p:nvSpPr>
        <p:spPr>
          <a:xfrm>
            <a:off x="3037301" y="4141878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TipoEvento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461786-871B-3D94-D7AA-672C120ED863}"/>
              </a:ext>
            </a:extLst>
          </p:cNvPr>
          <p:cNvSpPr/>
          <p:nvPr/>
        </p:nvSpPr>
        <p:spPr>
          <a:xfrm>
            <a:off x="3276240" y="1525417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A73A450F-78B4-DB44-48B1-C73FD1DE4F60}"/>
              </a:ext>
            </a:extLst>
          </p:cNvPr>
          <p:cNvSpPr/>
          <p:nvPr/>
        </p:nvSpPr>
        <p:spPr>
          <a:xfrm>
            <a:off x="4874818" y="2397571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vai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9B767D8C-4B93-F845-1888-FF018FE63460}"/>
              </a:ext>
            </a:extLst>
          </p:cNvPr>
          <p:cNvSpPr/>
          <p:nvPr/>
        </p:nvSpPr>
        <p:spPr>
          <a:xfrm>
            <a:off x="4978127" y="662152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A4E531B0-C09D-B877-C7F6-6917E2F52D24}"/>
              </a:ext>
            </a:extLst>
          </p:cNvPr>
          <p:cNvSpPr/>
          <p:nvPr/>
        </p:nvSpPr>
        <p:spPr>
          <a:xfrm>
            <a:off x="1758170" y="2397571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D03ACBB-E6A4-25DB-5B2F-DAFD08F158F8}"/>
                  </a:ext>
                </a:extLst>
              </p14:cNvPr>
              <p14:cNvContentPartPr/>
              <p14:nvPr/>
            </p14:nvContentPartPr>
            <p14:xfrm>
              <a:off x="3904687" y="1398092"/>
              <a:ext cx="11520" cy="1065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D03ACBB-E6A4-25DB-5B2F-DAFD08F158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567" y="1391972"/>
                <a:ext cx="23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83D6930-8618-FB38-F3FC-21E28ADB83DD}"/>
                  </a:ext>
                </a:extLst>
              </p14:cNvPr>
              <p14:cNvContentPartPr/>
              <p14:nvPr/>
            </p14:nvContentPartPr>
            <p14:xfrm>
              <a:off x="3915487" y="2226452"/>
              <a:ext cx="360" cy="1609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83D6930-8618-FB38-F3FC-21E28ADB83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9367" y="2220332"/>
                <a:ext cx="12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E2A52A9-2B21-6811-5F3E-225704FF7C36}"/>
                  </a:ext>
                </a:extLst>
              </p14:cNvPr>
              <p14:cNvContentPartPr/>
              <p14:nvPr/>
            </p14:nvContentPartPr>
            <p14:xfrm>
              <a:off x="4819087" y="1064732"/>
              <a:ext cx="205560" cy="22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E2A52A9-2B21-6811-5F3E-225704FF7C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2967" y="1058612"/>
                <a:ext cx="2178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E8A70127-57E8-C6AB-FC4C-61D549EDC0EB}"/>
                  </a:ext>
                </a:extLst>
              </p14:cNvPr>
              <p14:cNvContentPartPr/>
              <p14:nvPr/>
            </p14:nvContentPartPr>
            <p14:xfrm>
              <a:off x="6270967" y="1031612"/>
              <a:ext cx="882720" cy="14320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E8A70127-57E8-C6AB-FC4C-61D549EDC0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4847" y="1025492"/>
                <a:ext cx="89496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DB505863-76EE-371C-CF3D-46434732E041}"/>
                  </a:ext>
                </a:extLst>
              </p14:cNvPr>
              <p14:cNvContentPartPr/>
              <p14:nvPr/>
            </p14:nvContentPartPr>
            <p14:xfrm>
              <a:off x="6099247" y="2742692"/>
              <a:ext cx="106560" cy="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DB505863-76EE-371C-CF3D-46434732E0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93127" y="2736572"/>
                <a:ext cx="11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BCF997E-F0D1-401C-BDA6-9E9E2940CDC6}"/>
                  </a:ext>
                </a:extLst>
              </p14:cNvPr>
              <p14:cNvContentPartPr/>
              <p14:nvPr/>
            </p14:nvContentPartPr>
            <p14:xfrm>
              <a:off x="4797487" y="2785892"/>
              <a:ext cx="10656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BCF997E-F0D1-401C-BDA6-9E9E2940CD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91367" y="2779772"/>
                <a:ext cx="11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2178783-3592-FD5A-4E63-CD76CC3DAE6E}"/>
                  </a:ext>
                </a:extLst>
              </p14:cNvPr>
              <p14:cNvContentPartPr/>
              <p14:nvPr/>
            </p14:nvContentPartPr>
            <p14:xfrm>
              <a:off x="6165487" y="2749532"/>
              <a:ext cx="97560" cy="46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2178783-3592-FD5A-4E63-CD76CC3DAE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59367" y="2743412"/>
                <a:ext cx="1098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4824AAD6-041B-998F-6985-BEA6A1332E45}"/>
                  </a:ext>
                </a:extLst>
              </p14:cNvPr>
              <p14:cNvContentPartPr/>
              <p14:nvPr/>
            </p14:nvContentPartPr>
            <p14:xfrm>
              <a:off x="3915487" y="3162452"/>
              <a:ext cx="360" cy="1065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4824AAD6-041B-998F-6985-BEA6A1332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09367" y="3156332"/>
                <a:ext cx="126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2985296C-48DC-00BA-6B87-DDFEFC125B36}"/>
                  </a:ext>
                </a:extLst>
              </p14:cNvPr>
              <p14:cNvContentPartPr/>
              <p14:nvPr/>
            </p14:nvContentPartPr>
            <p14:xfrm>
              <a:off x="3904687" y="3990812"/>
              <a:ext cx="360" cy="1782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2985296C-48DC-00BA-6B87-DDFEFC125B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8567" y="3984692"/>
                <a:ext cx="126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9A209A7-AF1B-544A-7016-3F41390A891D}"/>
                  </a:ext>
                </a:extLst>
              </p14:cNvPr>
              <p14:cNvContentPartPr/>
              <p14:nvPr/>
            </p14:nvContentPartPr>
            <p14:xfrm>
              <a:off x="3011887" y="2775452"/>
              <a:ext cx="11160" cy="3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9A209A7-AF1B-544A-7016-3F41390A89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5767" y="2769332"/>
                <a:ext cx="23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90048120-7A09-E3E4-321B-E9F0C2335DDE}"/>
                  </a:ext>
                </a:extLst>
              </p14:cNvPr>
              <p14:cNvContentPartPr/>
              <p14:nvPr/>
            </p14:nvContentPartPr>
            <p14:xfrm>
              <a:off x="1705087" y="2775452"/>
              <a:ext cx="59040" cy="3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90048120-7A09-E3E4-321B-E9F0C2335D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98967" y="2769332"/>
                <a:ext cx="71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57403541-56A0-6C77-2F64-B20ABB8DAECB}"/>
                  </a:ext>
                </a:extLst>
              </p14:cNvPr>
              <p14:cNvContentPartPr/>
              <p14:nvPr/>
            </p14:nvContentPartPr>
            <p14:xfrm>
              <a:off x="4463400" y="2111135"/>
              <a:ext cx="74520" cy="1922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57403541-56A0-6C77-2F64-B20ABB8DAE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7280" y="2105015"/>
                <a:ext cx="8676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C3B90FF-40E2-5AA0-CC5D-AD74A4B83E43}"/>
              </a:ext>
            </a:extLst>
          </p:cNvPr>
          <p:cNvGrpSpPr/>
          <p:nvPr/>
        </p:nvGrpSpPr>
        <p:grpSpPr>
          <a:xfrm>
            <a:off x="5948400" y="2175575"/>
            <a:ext cx="162720" cy="190440"/>
            <a:chOff x="5948400" y="2175575"/>
            <a:chExt cx="16272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D95D26E-968B-D9AD-96BF-79E99AFBC5A6}"/>
                    </a:ext>
                  </a:extLst>
                </p14:cNvPr>
                <p14:cNvContentPartPr/>
                <p14:nvPr/>
              </p14:nvContentPartPr>
              <p14:xfrm>
                <a:off x="5948400" y="2175575"/>
                <a:ext cx="162720" cy="1904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D95D26E-968B-D9AD-96BF-79E99AFBC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42280" y="2169455"/>
                  <a:ext cx="174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5C9F4B4-730F-0D5B-A2DB-AF39EE41F005}"/>
                    </a:ext>
                  </a:extLst>
                </p14:cNvPr>
                <p14:cNvContentPartPr/>
                <p14:nvPr/>
              </p14:nvContentPartPr>
              <p14:xfrm>
                <a:off x="5958840" y="2259455"/>
                <a:ext cx="11160" cy="9360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5C9F4B4-730F-0D5B-A2DB-AF39EE41F0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2720" y="2253335"/>
                  <a:ext cx="2340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303635C5-CA1F-1925-C8AC-BC6E6AA69E62}"/>
                  </a:ext>
                </a:extLst>
              </p14:cNvPr>
              <p14:cNvContentPartPr/>
              <p14:nvPr/>
            </p14:nvContentPartPr>
            <p14:xfrm>
              <a:off x="6130200" y="2351975"/>
              <a:ext cx="49680" cy="9288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303635C5-CA1F-1925-C8AC-BC6E6AA69E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24080" y="2345855"/>
                <a:ext cx="619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51F7AA66-BF29-C1D4-0614-49048D6C6241}"/>
                  </a:ext>
                </a:extLst>
              </p14:cNvPr>
              <p14:cNvContentPartPr/>
              <p14:nvPr/>
            </p14:nvContentPartPr>
            <p14:xfrm>
              <a:off x="4584720" y="2269895"/>
              <a:ext cx="50400" cy="1497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51F7AA66-BF29-C1D4-0614-49048D6C62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78600" y="2263775"/>
                <a:ext cx="62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1B6858CA-828D-B326-C1E2-AA0BC7482B95}"/>
                  </a:ext>
                </a:extLst>
              </p14:cNvPr>
              <p14:cNvContentPartPr/>
              <p14:nvPr/>
            </p14:nvContentPartPr>
            <p14:xfrm>
              <a:off x="4718280" y="2058935"/>
              <a:ext cx="194400" cy="24696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1B6858CA-828D-B326-C1E2-AA0BC7482B9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12160" y="2052815"/>
                <a:ext cx="206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1FDE49C-9CA6-D5B9-361A-39830C73B541}"/>
                  </a:ext>
                </a:extLst>
              </p14:cNvPr>
              <p14:cNvContentPartPr/>
              <p14:nvPr/>
            </p14:nvContentPartPr>
            <p14:xfrm>
              <a:off x="6290400" y="2101055"/>
              <a:ext cx="65160" cy="20268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1FDE49C-9CA6-D5B9-361A-39830C73B5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84280" y="2094935"/>
                <a:ext cx="77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DCC789FE-E947-0A4A-790C-44EF321A7255}"/>
                  </a:ext>
                </a:extLst>
              </p14:cNvPr>
              <p14:cNvContentPartPr/>
              <p14:nvPr/>
            </p14:nvContentPartPr>
            <p14:xfrm>
              <a:off x="3461160" y="2173415"/>
              <a:ext cx="154080" cy="1947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DCC789FE-E947-0A4A-790C-44EF321A72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55040" y="2167295"/>
                <a:ext cx="16632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6767125-12D3-46D9-9F73-57C5E6AFC010}"/>
              </a:ext>
            </a:extLst>
          </p:cNvPr>
          <p:cNvGrpSpPr/>
          <p:nvPr/>
        </p:nvGrpSpPr>
        <p:grpSpPr>
          <a:xfrm>
            <a:off x="3382320" y="1415975"/>
            <a:ext cx="334080" cy="221400"/>
            <a:chOff x="3382320" y="1415975"/>
            <a:chExt cx="33408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318C1D23-4BF6-7BE0-3058-83F8FDEB5573}"/>
                    </a:ext>
                  </a:extLst>
                </p14:cNvPr>
                <p14:cNvContentPartPr/>
                <p14:nvPr/>
              </p14:nvContentPartPr>
              <p14:xfrm>
                <a:off x="3382320" y="1420295"/>
                <a:ext cx="129960" cy="1324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318C1D23-4BF6-7BE0-3058-83F8FDEB55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76200" y="1414175"/>
                  <a:ext cx="142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457BE8B-1EDF-851E-A0BB-B136DBAC2D8E}"/>
                    </a:ext>
                  </a:extLst>
                </p14:cNvPr>
                <p14:cNvContentPartPr/>
                <p14:nvPr/>
              </p14:nvContentPartPr>
              <p14:xfrm>
                <a:off x="3571320" y="1534415"/>
                <a:ext cx="12600" cy="102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457BE8B-1EDF-851E-A0BB-B136DBAC2D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65200" y="1528295"/>
                  <a:ext cx="24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1E25DA0-04C5-5AEF-7A00-1FB3697B1CD5}"/>
                    </a:ext>
                  </a:extLst>
                </p14:cNvPr>
                <p14:cNvContentPartPr/>
                <p14:nvPr/>
              </p14:nvContentPartPr>
              <p14:xfrm>
                <a:off x="3673920" y="1415975"/>
                <a:ext cx="42480" cy="146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1E25DA0-04C5-5AEF-7A00-1FB3697B1C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7800" y="1409855"/>
                  <a:ext cx="547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6512E87F-6FF5-2C4A-9EB1-D816CCD19925}"/>
                  </a:ext>
                </a:extLst>
              </p14:cNvPr>
              <p14:cNvContentPartPr/>
              <p14:nvPr/>
            </p14:nvContentPartPr>
            <p14:xfrm>
              <a:off x="3635040" y="2301575"/>
              <a:ext cx="22320" cy="144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6512E87F-6FF5-2C4A-9EB1-D816CCD199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28920" y="2295455"/>
                <a:ext cx="34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E3D8BADB-12C8-069E-9B5F-2F7A28913F89}"/>
                  </a:ext>
                </a:extLst>
              </p14:cNvPr>
              <p14:cNvContentPartPr/>
              <p14:nvPr/>
            </p14:nvContentPartPr>
            <p14:xfrm>
              <a:off x="3739080" y="2160815"/>
              <a:ext cx="84960" cy="14220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E3D8BADB-12C8-069E-9B5F-2F7A28913F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32960" y="2154695"/>
                <a:ext cx="97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8FDAD0E0-6B64-0B52-DB50-963AD6B32E88}"/>
                  </a:ext>
                </a:extLst>
              </p14:cNvPr>
              <p14:cNvContentPartPr/>
              <p14:nvPr/>
            </p14:nvContentPartPr>
            <p14:xfrm>
              <a:off x="7296240" y="2141735"/>
              <a:ext cx="127080" cy="2001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8FDAD0E0-6B64-0B52-DB50-963AD6B32E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90120" y="2135615"/>
                <a:ext cx="1393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77C676D-2293-AB1D-6EC0-69EE1DEE209F}"/>
              </a:ext>
            </a:extLst>
          </p:cNvPr>
          <p:cNvGrpSpPr/>
          <p:nvPr/>
        </p:nvGrpSpPr>
        <p:grpSpPr>
          <a:xfrm>
            <a:off x="4823760" y="486815"/>
            <a:ext cx="343440" cy="226080"/>
            <a:chOff x="4823760" y="486815"/>
            <a:chExt cx="3434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2C9E7A3-4373-0717-B8FE-2AFF7DCB8B12}"/>
                    </a:ext>
                  </a:extLst>
                </p14:cNvPr>
                <p14:cNvContentPartPr/>
                <p14:nvPr/>
              </p14:nvContentPartPr>
              <p14:xfrm>
                <a:off x="4823760" y="519935"/>
                <a:ext cx="169920" cy="179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2C9E7A3-4373-0717-B8FE-2AFF7DCB8B1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7640" y="513815"/>
                  <a:ext cx="182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8FBA894-3DC7-EC0E-6343-2672685C01FB}"/>
                    </a:ext>
                  </a:extLst>
                </p14:cNvPr>
                <p14:cNvContentPartPr/>
                <p14:nvPr/>
              </p14:nvContentPartPr>
              <p14:xfrm>
                <a:off x="5036520" y="651335"/>
                <a:ext cx="16560" cy="615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8FBA894-3DC7-EC0E-6343-2672685C01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30400" y="645215"/>
                  <a:ext cx="288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5E279FF-863C-7727-E749-A72329FAC6EF}"/>
                    </a:ext>
                  </a:extLst>
                </p14:cNvPr>
                <p14:cNvContentPartPr/>
                <p14:nvPr/>
              </p14:nvContentPartPr>
              <p14:xfrm>
                <a:off x="5122920" y="486815"/>
                <a:ext cx="44280" cy="186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5E279FF-863C-7727-E749-A72329FAC6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6800" y="480695"/>
                  <a:ext cx="565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A9C65CA-83CC-0850-0051-3ADA72C576E6}"/>
              </a:ext>
            </a:extLst>
          </p:cNvPr>
          <p:cNvGrpSpPr/>
          <p:nvPr/>
        </p:nvGrpSpPr>
        <p:grpSpPr>
          <a:xfrm>
            <a:off x="7462200" y="2155415"/>
            <a:ext cx="204480" cy="335880"/>
            <a:chOff x="7462200" y="2155415"/>
            <a:chExt cx="20448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FD6A34A-2C30-F263-3B09-78096A130204}"/>
                    </a:ext>
                  </a:extLst>
                </p14:cNvPr>
                <p14:cNvContentPartPr/>
                <p14:nvPr/>
              </p14:nvContentPartPr>
              <p14:xfrm>
                <a:off x="7462200" y="2301575"/>
                <a:ext cx="42120" cy="189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FD6A34A-2C30-F263-3B09-78096A1302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56080" y="2295455"/>
                  <a:ext cx="54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6FE0EDA-6F69-27E2-D75C-7FC73B17FE55}"/>
                    </a:ext>
                  </a:extLst>
                </p14:cNvPr>
                <p14:cNvContentPartPr/>
                <p14:nvPr/>
              </p14:nvContentPartPr>
              <p14:xfrm>
                <a:off x="7551480" y="2155415"/>
                <a:ext cx="115200" cy="1494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6FE0EDA-6F69-27E2-D75C-7FC73B17FE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45360" y="2149295"/>
                  <a:ext cx="12744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39534480-D46A-F1D3-A8BD-6B8CBBA3C819}"/>
                  </a:ext>
                </a:extLst>
              </p14:cNvPr>
              <p14:cNvContentPartPr/>
              <p14:nvPr/>
            </p14:nvContentPartPr>
            <p14:xfrm>
              <a:off x="3253080" y="3177815"/>
              <a:ext cx="98640" cy="16200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39534480-D46A-F1D3-A8BD-6B8CBBA3C8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46960" y="3171695"/>
                <a:ext cx="110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8A09BBC-A0E9-4872-886B-98778A954396}"/>
              </a:ext>
            </a:extLst>
          </p:cNvPr>
          <p:cNvGrpSpPr/>
          <p:nvPr/>
        </p:nvGrpSpPr>
        <p:grpSpPr>
          <a:xfrm>
            <a:off x="3226440" y="3947495"/>
            <a:ext cx="401040" cy="327600"/>
            <a:chOff x="3226440" y="3947495"/>
            <a:chExt cx="4010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A11904C-AF25-3267-679E-4EB9B7408C5C}"/>
                    </a:ext>
                  </a:extLst>
                </p14:cNvPr>
                <p14:cNvContentPartPr/>
                <p14:nvPr/>
              </p14:nvContentPartPr>
              <p14:xfrm>
                <a:off x="3226440" y="3947495"/>
                <a:ext cx="106200" cy="1760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A11904C-AF25-3267-679E-4EB9B7408C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20320" y="3941375"/>
                  <a:ext cx="118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FD712AC-7BB6-29F1-FAE0-356F33681E52}"/>
                    </a:ext>
                  </a:extLst>
                </p14:cNvPr>
                <p14:cNvContentPartPr/>
                <p14:nvPr/>
              </p14:nvContentPartPr>
              <p14:xfrm>
                <a:off x="3411480" y="4067375"/>
                <a:ext cx="4680" cy="2077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FD712AC-7BB6-29F1-FAE0-356F33681E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05360" y="4061255"/>
                  <a:ext cx="16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D52B4D5-71B4-23B8-EBAD-9A1103C4C5EE}"/>
                    </a:ext>
                  </a:extLst>
                </p14:cNvPr>
                <p14:cNvContentPartPr/>
                <p14:nvPr/>
              </p14:nvContentPartPr>
              <p14:xfrm>
                <a:off x="3505800" y="3967295"/>
                <a:ext cx="121680" cy="137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D52B4D5-71B4-23B8-EBAD-9A1103C4C5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99680" y="3961175"/>
                  <a:ext cx="1339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5F32434-C4E1-633A-5257-BD4297E03BCF}"/>
              </a:ext>
            </a:extLst>
          </p:cNvPr>
          <p:cNvGrpSpPr/>
          <p:nvPr/>
        </p:nvGrpSpPr>
        <p:grpSpPr>
          <a:xfrm>
            <a:off x="3388440" y="3174935"/>
            <a:ext cx="226440" cy="214920"/>
            <a:chOff x="3388440" y="3174935"/>
            <a:chExt cx="2264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E2C3D8C-3776-D55D-4AD0-17B6E8AB599D}"/>
                    </a:ext>
                  </a:extLst>
                </p14:cNvPr>
                <p14:cNvContentPartPr/>
                <p14:nvPr/>
              </p14:nvContentPartPr>
              <p14:xfrm>
                <a:off x="3388440" y="3321095"/>
                <a:ext cx="16920" cy="687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E2C3D8C-3776-D55D-4AD0-17B6E8AB59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82320" y="3314975"/>
                  <a:ext cx="29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F46833EF-CD95-A498-D8A0-A2A1F6227FAC}"/>
                    </a:ext>
                  </a:extLst>
                </p14:cNvPr>
                <p14:cNvContentPartPr/>
                <p14:nvPr/>
              </p14:nvContentPartPr>
              <p14:xfrm>
                <a:off x="3466560" y="3174935"/>
                <a:ext cx="148320" cy="1893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F46833EF-CD95-A498-D8A0-A2A1F6227F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60440" y="3168815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478C90FB-2630-A77D-5280-CB9D1B8488A3}"/>
                  </a:ext>
                </a:extLst>
              </p14:cNvPr>
              <p14:cNvContentPartPr/>
              <p14:nvPr/>
            </p14:nvContentPartPr>
            <p14:xfrm>
              <a:off x="1570440" y="2065775"/>
              <a:ext cx="70200" cy="28044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478C90FB-2630-A77D-5280-CB9D1B8488A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64320" y="2059655"/>
                <a:ext cx="8244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374C70E-40C0-29C8-BB59-C5978D26D26D}"/>
              </a:ext>
            </a:extLst>
          </p:cNvPr>
          <p:cNvGrpSpPr/>
          <p:nvPr/>
        </p:nvGrpSpPr>
        <p:grpSpPr>
          <a:xfrm>
            <a:off x="2687160" y="2222735"/>
            <a:ext cx="273240" cy="237960"/>
            <a:chOff x="2687160" y="2222735"/>
            <a:chExt cx="273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154400A-1374-7D56-F2C1-18D5F2FBB0F7}"/>
                    </a:ext>
                  </a:extLst>
                </p14:cNvPr>
                <p14:cNvContentPartPr/>
                <p14:nvPr/>
              </p14:nvContentPartPr>
              <p14:xfrm>
                <a:off x="2687160" y="2237855"/>
                <a:ext cx="100080" cy="173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154400A-1374-7D56-F2C1-18D5F2FBB0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681040" y="2231735"/>
                  <a:ext cx="112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8039964-30ED-1FE4-400E-1DF10D5C2E41}"/>
                    </a:ext>
                  </a:extLst>
                </p14:cNvPr>
                <p14:cNvContentPartPr/>
                <p14:nvPr/>
              </p14:nvContentPartPr>
              <p14:xfrm>
                <a:off x="2812800" y="2364575"/>
                <a:ext cx="35280" cy="96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8039964-30ED-1FE4-400E-1DF10D5C2E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06680" y="2358455"/>
                  <a:ext cx="47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D8843ED-A01B-DF78-6E3F-68B64D8B5A48}"/>
                    </a:ext>
                  </a:extLst>
                </p14:cNvPr>
                <p14:cNvContentPartPr/>
                <p14:nvPr/>
              </p14:nvContentPartPr>
              <p14:xfrm>
                <a:off x="2900280" y="2222735"/>
                <a:ext cx="60120" cy="2246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D8843ED-A01B-DF78-6E3F-68B64D8B5A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4160" y="2216615"/>
                  <a:ext cx="7236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6921C6BB-C873-A3C8-1882-1DEEA413E2C9}"/>
                  </a:ext>
                </a:extLst>
              </p14:cNvPr>
              <p14:cNvContentPartPr/>
              <p14:nvPr/>
            </p14:nvContentPartPr>
            <p14:xfrm>
              <a:off x="1746480" y="2280335"/>
              <a:ext cx="19800" cy="11340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6921C6BB-C873-A3C8-1882-1DEEA413E2C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40360" y="2274215"/>
                <a:ext cx="320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D0380185-CAA1-87B9-7579-C6FECBF1AEB6}"/>
                  </a:ext>
                </a:extLst>
              </p14:cNvPr>
              <p14:cNvContentPartPr/>
              <p14:nvPr/>
            </p14:nvContentPartPr>
            <p14:xfrm>
              <a:off x="1886160" y="2088095"/>
              <a:ext cx="115920" cy="24516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D0380185-CAA1-87B9-7579-C6FECBF1AEB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80040" y="2081975"/>
                <a:ext cx="12816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66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556E08E-BCB0-FA31-530E-654D7A0F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840" y="1747652"/>
            <a:ext cx="2495898" cy="383911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0C09555-F4F3-E8D2-A3D0-CBC283FDC9F7}"/>
              </a:ext>
            </a:extLst>
          </p:cNvPr>
          <p:cNvSpPr/>
          <p:nvPr/>
        </p:nvSpPr>
        <p:spPr>
          <a:xfrm>
            <a:off x="8815486" y="62735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Bigode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EED869-645B-12B3-EAC9-9FDB24D784E4}"/>
              </a:ext>
            </a:extLst>
          </p:cNvPr>
          <p:cNvSpPr/>
          <p:nvPr/>
        </p:nvSpPr>
        <p:spPr>
          <a:xfrm>
            <a:off x="1159" y="239757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Local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D1FC0970-D3F6-CA17-9031-C0668583C32E}"/>
              </a:ext>
            </a:extLst>
          </p:cNvPr>
          <p:cNvSpPr/>
          <p:nvPr/>
        </p:nvSpPr>
        <p:spPr>
          <a:xfrm>
            <a:off x="3276240" y="3269724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CB9CD1-46DE-FDC7-411C-4085A05C0080}"/>
              </a:ext>
            </a:extLst>
          </p:cNvPr>
          <p:cNvSpPr/>
          <p:nvPr/>
        </p:nvSpPr>
        <p:spPr>
          <a:xfrm>
            <a:off x="6199547" y="4094708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532499-8915-964E-602C-ED56802D1FF5}"/>
              </a:ext>
            </a:extLst>
          </p:cNvPr>
          <p:cNvSpPr/>
          <p:nvPr/>
        </p:nvSpPr>
        <p:spPr>
          <a:xfrm>
            <a:off x="3037302" y="239757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2E2CDA0-DA44-1A7E-AE83-20692EC1AADB}"/>
              </a:ext>
            </a:extLst>
          </p:cNvPr>
          <p:cNvSpPr/>
          <p:nvPr/>
        </p:nvSpPr>
        <p:spPr>
          <a:xfrm>
            <a:off x="3037301" y="653264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Feedback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D460B3-900B-9110-CDDC-42B06393641E}"/>
              </a:ext>
            </a:extLst>
          </p:cNvPr>
          <p:cNvSpPr/>
          <p:nvPr/>
        </p:nvSpPr>
        <p:spPr>
          <a:xfrm>
            <a:off x="3037301" y="4141878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TipoEvento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461786-871B-3D94-D7AA-672C120ED863}"/>
              </a:ext>
            </a:extLst>
          </p:cNvPr>
          <p:cNvSpPr/>
          <p:nvPr/>
        </p:nvSpPr>
        <p:spPr>
          <a:xfrm>
            <a:off x="3276240" y="1525417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A73A450F-78B4-DB44-48B1-C73FD1DE4F60}"/>
              </a:ext>
            </a:extLst>
          </p:cNvPr>
          <p:cNvSpPr/>
          <p:nvPr/>
        </p:nvSpPr>
        <p:spPr>
          <a:xfrm>
            <a:off x="4874818" y="2397571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9B767D8C-4B93-F845-1888-FF018FE63460}"/>
              </a:ext>
            </a:extLst>
          </p:cNvPr>
          <p:cNvSpPr/>
          <p:nvPr/>
        </p:nvSpPr>
        <p:spPr>
          <a:xfrm>
            <a:off x="4978127" y="662152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A4E531B0-C09D-B877-C7F6-6917E2F52D24}"/>
              </a:ext>
            </a:extLst>
          </p:cNvPr>
          <p:cNvSpPr/>
          <p:nvPr/>
        </p:nvSpPr>
        <p:spPr>
          <a:xfrm>
            <a:off x="1758170" y="2397571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D03ACBB-E6A4-25DB-5B2F-DAFD08F158F8}"/>
                  </a:ext>
                </a:extLst>
              </p14:cNvPr>
              <p14:cNvContentPartPr/>
              <p14:nvPr/>
            </p14:nvContentPartPr>
            <p14:xfrm>
              <a:off x="3904687" y="1398092"/>
              <a:ext cx="11520" cy="1065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D03ACBB-E6A4-25DB-5B2F-DAFD08F158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370" y="1391972"/>
                <a:ext cx="24155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83D6930-8618-FB38-F3FC-21E28ADB83DD}"/>
                  </a:ext>
                </a:extLst>
              </p14:cNvPr>
              <p14:cNvContentPartPr/>
              <p14:nvPr/>
            </p14:nvContentPartPr>
            <p14:xfrm>
              <a:off x="3915487" y="2226452"/>
              <a:ext cx="360" cy="1609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83D6930-8618-FB38-F3FC-21E28ADB83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9367" y="2220332"/>
                <a:ext cx="12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E2A52A9-2B21-6811-5F3E-225704FF7C36}"/>
                  </a:ext>
                </a:extLst>
              </p14:cNvPr>
              <p14:cNvContentPartPr/>
              <p14:nvPr/>
            </p14:nvContentPartPr>
            <p14:xfrm>
              <a:off x="4819087" y="1064732"/>
              <a:ext cx="205560" cy="22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E2A52A9-2B21-6811-5F3E-225704FF7C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2967" y="1058612"/>
                <a:ext cx="2178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DB505863-76EE-371C-CF3D-46434732E041}"/>
                  </a:ext>
                </a:extLst>
              </p14:cNvPr>
              <p14:cNvContentPartPr/>
              <p14:nvPr/>
            </p14:nvContentPartPr>
            <p14:xfrm>
              <a:off x="6099247" y="2742692"/>
              <a:ext cx="106560" cy="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DB505863-76EE-371C-CF3D-46434732E0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3148" y="2736572"/>
                <a:ext cx="118759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6BCF997E-F0D1-401C-BDA6-9E9E2940CDC6}"/>
                  </a:ext>
                </a:extLst>
              </p14:cNvPr>
              <p14:cNvContentPartPr/>
              <p14:nvPr/>
            </p14:nvContentPartPr>
            <p14:xfrm>
              <a:off x="4797487" y="2785892"/>
              <a:ext cx="10656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6BCF997E-F0D1-401C-BDA6-9E9E2940CD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1367" y="2779772"/>
                <a:ext cx="11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2178783-3592-FD5A-4E63-CD76CC3DAE6E}"/>
                  </a:ext>
                </a:extLst>
              </p14:cNvPr>
              <p14:cNvContentPartPr/>
              <p14:nvPr/>
            </p14:nvContentPartPr>
            <p14:xfrm>
              <a:off x="6165487" y="2749532"/>
              <a:ext cx="97560" cy="46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2178783-3592-FD5A-4E63-CD76CC3DAE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9389" y="2743412"/>
                <a:ext cx="109755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4824AAD6-041B-998F-6985-BEA6A1332E45}"/>
                  </a:ext>
                </a:extLst>
              </p14:cNvPr>
              <p14:cNvContentPartPr/>
              <p14:nvPr/>
            </p14:nvContentPartPr>
            <p14:xfrm>
              <a:off x="3915487" y="3162452"/>
              <a:ext cx="360" cy="1065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4824AAD6-041B-998F-6985-BEA6A1332E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09367" y="3156353"/>
                <a:ext cx="12600" cy="118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2985296C-48DC-00BA-6B87-DDFEFC125B36}"/>
                  </a:ext>
                </a:extLst>
              </p14:cNvPr>
              <p14:cNvContentPartPr/>
              <p14:nvPr/>
            </p14:nvContentPartPr>
            <p14:xfrm>
              <a:off x="3904687" y="3990812"/>
              <a:ext cx="360" cy="1782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2985296C-48DC-00BA-6B87-DDFEFC125B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8567" y="3984692"/>
                <a:ext cx="126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9A209A7-AF1B-544A-7016-3F41390A891D}"/>
                  </a:ext>
                </a:extLst>
              </p14:cNvPr>
              <p14:cNvContentPartPr/>
              <p14:nvPr/>
            </p14:nvContentPartPr>
            <p14:xfrm>
              <a:off x="3011887" y="2775452"/>
              <a:ext cx="11160" cy="3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9A209A7-AF1B-544A-7016-3F41390A89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05767" y="2769332"/>
                <a:ext cx="23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90048120-7A09-E3E4-321B-E9F0C2335DDE}"/>
                  </a:ext>
                </a:extLst>
              </p14:cNvPr>
              <p14:cNvContentPartPr/>
              <p14:nvPr/>
            </p14:nvContentPartPr>
            <p14:xfrm>
              <a:off x="1705087" y="2775452"/>
              <a:ext cx="59040" cy="3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90048120-7A09-E3E4-321B-E9F0C2335D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98929" y="2769332"/>
                <a:ext cx="71355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DCC789FE-E947-0A4A-790C-44EF321A7255}"/>
                  </a:ext>
                </a:extLst>
              </p14:cNvPr>
              <p14:cNvContentPartPr/>
              <p14:nvPr/>
            </p14:nvContentPartPr>
            <p14:xfrm>
              <a:off x="3461160" y="2173415"/>
              <a:ext cx="154080" cy="1947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DCC789FE-E947-0A4A-790C-44EF321A72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5040" y="2167295"/>
                <a:ext cx="16632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6767125-12D3-46D9-9F73-57C5E6AFC010}"/>
              </a:ext>
            </a:extLst>
          </p:cNvPr>
          <p:cNvGrpSpPr/>
          <p:nvPr/>
        </p:nvGrpSpPr>
        <p:grpSpPr>
          <a:xfrm>
            <a:off x="3382320" y="1415975"/>
            <a:ext cx="334080" cy="221400"/>
            <a:chOff x="3382320" y="1415975"/>
            <a:chExt cx="33408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318C1D23-4BF6-7BE0-3058-83F8FDEB5573}"/>
                    </a:ext>
                  </a:extLst>
                </p14:cNvPr>
                <p14:cNvContentPartPr/>
                <p14:nvPr/>
              </p14:nvContentPartPr>
              <p14:xfrm>
                <a:off x="3382320" y="1420295"/>
                <a:ext cx="129960" cy="1324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318C1D23-4BF6-7BE0-3058-83F8FDEB55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6217" y="1414175"/>
                  <a:ext cx="142166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457BE8B-1EDF-851E-A0BB-B136DBAC2D8E}"/>
                    </a:ext>
                  </a:extLst>
                </p14:cNvPr>
                <p14:cNvContentPartPr/>
                <p14:nvPr/>
              </p14:nvContentPartPr>
              <p14:xfrm>
                <a:off x="3571320" y="1534415"/>
                <a:ext cx="12600" cy="102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457BE8B-1EDF-851E-A0BB-B136DBAC2D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65370" y="1528295"/>
                  <a:ext cx="245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1E25DA0-04C5-5AEF-7A00-1FB3697B1CD5}"/>
                    </a:ext>
                  </a:extLst>
                </p14:cNvPr>
                <p14:cNvContentPartPr/>
                <p14:nvPr/>
              </p14:nvContentPartPr>
              <p14:xfrm>
                <a:off x="3673920" y="1415975"/>
                <a:ext cx="42480" cy="146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1E25DA0-04C5-5AEF-7A00-1FB3697B1C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67800" y="1409855"/>
                  <a:ext cx="547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6512E87F-6FF5-2C4A-9EB1-D816CCD19925}"/>
                  </a:ext>
                </a:extLst>
              </p14:cNvPr>
              <p14:cNvContentPartPr/>
              <p14:nvPr/>
            </p14:nvContentPartPr>
            <p14:xfrm>
              <a:off x="3635040" y="2301575"/>
              <a:ext cx="22320" cy="144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6512E87F-6FF5-2C4A-9EB1-D816CCD199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28920" y="2295455"/>
                <a:ext cx="34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E3D8BADB-12C8-069E-9B5F-2F7A28913F89}"/>
                  </a:ext>
                </a:extLst>
              </p14:cNvPr>
              <p14:cNvContentPartPr/>
              <p14:nvPr/>
            </p14:nvContentPartPr>
            <p14:xfrm>
              <a:off x="3739080" y="2160815"/>
              <a:ext cx="84960" cy="14220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E3D8BADB-12C8-069E-9B5F-2F7A28913F8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2960" y="2154695"/>
                <a:ext cx="97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8FDAD0E0-6B64-0B52-DB50-963AD6B32E88}"/>
                  </a:ext>
                </a:extLst>
              </p14:cNvPr>
              <p14:cNvContentPartPr/>
              <p14:nvPr/>
            </p14:nvContentPartPr>
            <p14:xfrm>
              <a:off x="8181434" y="4261415"/>
              <a:ext cx="127080" cy="2001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8FDAD0E0-6B64-0B52-DB50-963AD6B32E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5314" y="4255306"/>
                <a:ext cx="139320" cy="212378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77C676D-2293-AB1D-6EC0-69EE1DEE209F}"/>
              </a:ext>
            </a:extLst>
          </p:cNvPr>
          <p:cNvGrpSpPr/>
          <p:nvPr/>
        </p:nvGrpSpPr>
        <p:grpSpPr>
          <a:xfrm>
            <a:off x="4823760" y="486815"/>
            <a:ext cx="343440" cy="226080"/>
            <a:chOff x="4823760" y="486815"/>
            <a:chExt cx="3434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2C9E7A3-4373-0717-B8FE-2AFF7DCB8B12}"/>
                    </a:ext>
                  </a:extLst>
                </p14:cNvPr>
                <p14:cNvContentPartPr/>
                <p14:nvPr/>
              </p14:nvContentPartPr>
              <p14:xfrm>
                <a:off x="4823760" y="519935"/>
                <a:ext cx="169920" cy="179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2C9E7A3-4373-0717-B8FE-2AFF7DCB8B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17627" y="513815"/>
                  <a:ext cx="182186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8FBA894-3DC7-EC0E-6343-2672685C01FB}"/>
                    </a:ext>
                  </a:extLst>
                </p14:cNvPr>
                <p14:cNvContentPartPr/>
                <p14:nvPr/>
              </p14:nvContentPartPr>
              <p14:xfrm>
                <a:off x="5036520" y="651335"/>
                <a:ext cx="16560" cy="615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8FBA894-3DC7-EC0E-6343-2672685C01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30400" y="645251"/>
                  <a:ext cx="28800" cy="73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5E279FF-863C-7727-E749-A72329FAC6EF}"/>
                    </a:ext>
                  </a:extLst>
                </p14:cNvPr>
                <p14:cNvContentPartPr/>
                <p14:nvPr/>
              </p14:nvContentPartPr>
              <p14:xfrm>
                <a:off x="5122920" y="486815"/>
                <a:ext cx="44280" cy="186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5E279FF-863C-7727-E749-A72329FAC6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16750" y="480683"/>
                  <a:ext cx="56620" cy="1987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A9C65CA-83CC-0850-0051-3ADA72C576E6}"/>
              </a:ext>
            </a:extLst>
          </p:cNvPr>
          <p:cNvGrpSpPr/>
          <p:nvPr/>
        </p:nvGrpSpPr>
        <p:grpSpPr>
          <a:xfrm>
            <a:off x="8347394" y="4275095"/>
            <a:ext cx="204480" cy="335880"/>
            <a:chOff x="7462200" y="2155415"/>
            <a:chExt cx="20448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FD6A34A-2C30-F263-3B09-78096A130204}"/>
                    </a:ext>
                  </a:extLst>
                </p14:cNvPr>
                <p14:cNvContentPartPr/>
                <p14:nvPr/>
              </p14:nvContentPartPr>
              <p14:xfrm>
                <a:off x="7462200" y="2301575"/>
                <a:ext cx="42120" cy="189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FD6A34A-2C30-F263-3B09-78096A1302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56132" y="2295455"/>
                  <a:ext cx="54256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6FE0EDA-6F69-27E2-D75C-7FC73B17FE55}"/>
                    </a:ext>
                  </a:extLst>
                </p14:cNvPr>
                <p14:cNvContentPartPr/>
                <p14:nvPr/>
              </p14:nvContentPartPr>
              <p14:xfrm>
                <a:off x="7551480" y="2155415"/>
                <a:ext cx="115200" cy="1494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6FE0EDA-6F69-27E2-D75C-7FC73B17FE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45341" y="2149310"/>
                  <a:ext cx="127478" cy="1616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39534480-D46A-F1D3-A8BD-6B8CBBA3C819}"/>
                  </a:ext>
                </a:extLst>
              </p14:cNvPr>
              <p14:cNvContentPartPr/>
              <p14:nvPr/>
            </p14:nvContentPartPr>
            <p14:xfrm>
              <a:off x="3253080" y="3177815"/>
              <a:ext cx="98640" cy="16200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39534480-D46A-F1D3-A8BD-6B8CBBA3C8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46938" y="3171681"/>
                <a:ext cx="110925" cy="174267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8A09BBC-A0E9-4872-886B-98778A954396}"/>
              </a:ext>
            </a:extLst>
          </p:cNvPr>
          <p:cNvGrpSpPr/>
          <p:nvPr/>
        </p:nvGrpSpPr>
        <p:grpSpPr>
          <a:xfrm>
            <a:off x="3226440" y="3947495"/>
            <a:ext cx="401040" cy="327600"/>
            <a:chOff x="3226440" y="3947495"/>
            <a:chExt cx="4010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A11904C-AF25-3267-679E-4EB9B7408C5C}"/>
                    </a:ext>
                  </a:extLst>
                </p14:cNvPr>
                <p14:cNvContentPartPr/>
                <p14:nvPr/>
              </p14:nvContentPartPr>
              <p14:xfrm>
                <a:off x="3226440" y="3947495"/>
                <a:ext cx="106200" cy="1760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A11904C-AF25-3267-679E-4EB9B7408C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20320" y="3941375"/>
                  <a:ext cx="118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FD712AC-7BB6-29F1-FAE0-356F33681E52}"/>
                    </a:ext>
                  </a:extLst>
                </p14:cNvPr>
                <p14:cNvContentPartPr/>
                <p14:nvPr/>
              </p14:nvContentPartPr>
              <p14:xfrm>
                <a:off x="3411480" y="4067375"/>
                <a:ext cx="4680" cy="2077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FD712AC-7BB6-29F1-FAE0-356F33681E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05360" y="4061255"/>
                  <a:ext cx="16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D52B4D5-71B4-23B8-EBAD-9A1103C4C5EE}"/>
                    </a:ext>
                  </a:extLst>
                </p14:cNvPr>
                <p14:cNvContentPartPr/>
                <p14:nvPr/>
              </p14:nvContentPartPr>
              <p14:xfrm>
                <a:off x="3505800" y="3967295"/>
                <a:ext cx="121680" cy="137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D52B4D5-71B4-23B8-EBAD-9A1103C4C5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9698" y="3961175"/>
                  <a:ext cx="133884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5F32434-C4E1-633A-5257-BD4297E03BCF}"/>
              </a:ext>
            </a:extLst>
          </p:cNvPr>
          <p:cNvGrpSpPr/>
          <p:nvPr/>
        </p:nvGrpSpPr>
        <p:grpSpPr>
          <a:xfrm>
            <a:off x="3388440" y="3174935"/>
            <a:ext cx="226440" cy="214920"/>
            <a:chOff x="3388440" y="3174935"/>
            <a:chExt cx="2264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E2C3D8C-3776-D55D-4AD0-17B6E8AB599D}"/>
                    </a:ext>
                  </a:extLst>
                </p14:cNvPr>
                <p14:cNvContentPartPr/>
                <p14:nvPr/>
              </p14:nvContentPartPr>
              <p14:xfrm>
                <a:off x="3388440" y="3321095"/>
                <a:ext cx="16920" cy="687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E2C3D8C-3776-D55D-4AD0-17B6E8AB59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2320" y="3314975"/>
                  <a:ext cx="29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F46833EF-CD95-A498-D8A0-A2A1F6227FAC}"/>
                    </a:ext>
                  </a:extLst>
                </p14:cNvPr>
                <p14:cNvContentPartPr/>
                <p14:nvPr/>
              </p14:nvContentPartPr>
              <p14:xfrm>
                <a:off x="3466560" y="3174935"/>
                <a:ext cx="148320" cy="1893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F46833EF-CD95-A498-D8A0-A2A1F6227F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0440" y="3168827"/>
                  <a:ext cx="160560" cy="2015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478C90FB-2630-A77D-5280-CB9D1B8488A3}"/>
                  </a:ext>
                </a:extLst>
              </p14:cNvPr>
              <p14:cNvContentPartPr/>
              <p14:nvPr/>
            </p14:nvContentPartPr>
            <p14:xfrm>
              <a:off x="1570440" y="2065775"/>
              <a:ext cx="70200" cy="28044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478C90FB-2630-A77D-5280-CB9D1B8488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64288" y="2059655"/>
                <a:ext cx="82503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374C70E-40C0-29C8-BB59-C5978D26D26D}"/>
              </a:ext>
            </a:extLst>
          </p:cNvPr>
          <p:cNvGrpSpPr/>
          <p:nvPr/>
        </p:nvGrpSpPr>
        <p:grpSpPr>
          <a:xfrm>
            <a:off x="2687160" y="2222735"/>
            <a:ext cx="273240" cy="237960"/>
            <a:chOff x="2687160" y="2222735"/>
            <a:chExt cx="273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154400A-1374-7D56-F2C1-18D5F2FBB0F7}"/>
                    </a:ext>
                  </a:extLst>
                </p14:cNvPr>
                <p14:cNvContentPartPr/>
                <p14:nvPr/>
              </p14:nvContentPartPr>
              <p14:xfrm>
                <a:off x="2687160" y="2237855"/>
                <a:ext cx="100080" cy="173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154400A-1374-7D56-F2C1-18D5F2FBB0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81040" y="2231735"/>
                  <a:ext cx="112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8039964-30ED-1FE4-400E-1DF10D5C2E41}"/>
                    </a:ext>
                  </a:extLst>
                </p14:cNvPr>
                <p14:cNvContentPartPr/>
                <p14:nvPr/>
              </p14:nvContentPartPr>
              <p14:xfrm>
                <a:off x="2812800" y="2364575"/>
                <a:ext cx="35280" cy="96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8039964-30ED-1FE4-400E-1DF10D5C2E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06680" y="2358455"/>
                  <a:ext cx="47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D8843ED-A01B-DF78-6E3F-68B64D8B5A48}"/>
                    </a:ext>
                  </a:extLst>
                </p14:cNvPr>
                <p14:cNvContentPartPr/>
                <p14:nvPr/>
              </p14:nvContentPartPr>
              <p14:xfrm>
                <a:off x="2900280" y="2222735"/>
                <a:ext cx="60120" cy="2246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D8843ED-A01B-DF78-6E3F-68B64D8B5A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94160" y="2216615"/>
                  <a:ext cx="7236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6921C6BB-C873-A3C8-1882-1DEEA413E2C9}"/>
                  </a:ext>
                </a:extLst>
              </p14:cNvPr>
              <p14:cNvContentPartPr/>
              <p14:nvPr/>
            </p14:nvContentPartPr>
            <p14:xfrm>
              <a:off x="1746480" y="2280335"/>
              <a:ext cx="19800" cy="11340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6921C6BB-C873-A3C8-1882-1DEEA413E2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40360" y="2274196"/>
                <a:ext cx="32040" cy="125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D0380185-CAA1-87B9-7579-C6FECBF1AEB6}"/>
                  </a:ext>
                </a:extLst>
              </p14:cNvPr>
              <p14:cNvContentPartPr/>
              <p14:nvPr/>
            </p14:nvContentPartPr>
            <p14:xfrm>
              <a:off x="1886160" y="2088095"/>
              <a:ext cx="115920" cy="24516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D0380185-CAA1-87B9-7579-C6FECBF1AEB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80021" y="2081975"/>
                <a:ext cx="128198" cy="2574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Losango 37">
            <a:extLst>
              <a:ext uri="{FF2B5EF4-FFF2-40B4-BE49-F238E27FC236}">
                <a16:creationId xmlns:a16="http://schemas.microsoft.com/office/drawing/2014/main" id="{0F86B2F8-838E-6F92-C75D-731CF4FDDE0B}"/>
              </a:ext>
            </a:extLst>
          </p:cNvPr>
          <p:cNvSpPr/>
          <p:nvPr/>
        </p:nvSpPr>
        <p:spPr>
          <a:xfrm>
            <a:off x="6590182" y="3161856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81B9285-1425-455C-D95A-3CED61194823}"/>
              </a:ext>
            </a:extLst>
          </p:cNvPr>
          <p:cNvSpPr/>
          <p:nvPr/>
        </p:nvSpPr>
        <p:spPr>
          <a:xfrm>
            <a:off x="6310200" y="2352332"/>
            <a:ext cx="1998314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ItemEventoCliente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4C94B219-FBC7-E81F-7CAF-6BF5C94F9248}"/>
                  </a:ext>
                </a:extLst>
              </p14:cNvPr>
              <p14:cNvContentPartPr/>
              <p14:nvPr/>
            </p14:nvContentPartPr>
            <p14:xfrm>
              <a:off x="7966560" y="1062455"/>
              <a:ext cx="969480" cy="343620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4C94B219-FBC7-E81F-7CAF-6BF5C94F924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60440" y="1056335"/>
                <a:ext cx="981720" cy="34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05D9851-3693-BAB1-2FE7-E190A11E5944}"/>
                  </a:ext>
                </a:extLst>
              </p14:cNvPr>
              <p14:cNvContentPartPr/>
              <p14:nvPr/>
            </p14:nvContentPartPr>
            <p14:xfrm>
              <a:off x="6232440" y="1029695"/>
              <a:ext cx="2354040" cy="1080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05D9851-3693-BAB1-2FE7-E190A11E59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26320" y="1023575"/>
                <a:ext cx="23662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BF4EEC6F-7F72-7A0B-4BA2-6A064A1BA68D}"/>
                  </a:ext>
                </a:extLst>
              </p14:cNvPr>
              <p14:cNvContentPartPr/>
              <p14:nvPr/>
            </p14:nvContentPartPr>
            <p14:xfrm>
              <a:off x="7188600" y="3069095"/>
              <a:ext cx="38520" cy="10404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BF4EEC6F-7F72-7A0B-4BA2-6A064A1BA6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82480" y="3062975"/>
                <a:ext cx="507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5892FADB-D049-86A8-464E-77A104C48BFE}"/>
                  </a:ext>
                </a:extLst>
              </p14:cNvPr>
              <p14:cNvContentPartPr/>
              <p14:nvPr/>
            </p14:nvContentPartPr>
            <p14:xfrm>
              <a:off x="7241520" y="3888455"/>
              <a:ext cx="21240" cy="18396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5892FADB-D049-86A8-464E-77A104C48B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35400" y="3882335"/>
                <a:ext cx="3348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3F1478F-9ADC-3E7E-24C4-1678EC06E4AB}"/>
              </a:ext>
            </a:extLst>
          </p:cNvPr>
          <p:cNvGrpSpPr/>
          <p:nvPr/>
        </p:nvGrpSpPr>
        <p:grpSpPr>
          <a:xfrm>
            <a:off x="4816200" y="2306615"/>
            <a:ext cx="317880" cy="272520"/>
            <a:chOff x="4816200" y="2306615"/>
            <a:chExt cx="3178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C0A87A42-3CAD-9400-386D-AAE0DB32179C}"/>
                    </a:ext>
                  </a:extLst>
                </p14:cNvPr>
                <p14:cNvContentPartPr/>
                <p14:nvPr/>
              </p14:nvContentPartPr>
              <p14:xfrm>
                <a:off x="4816200" y="2306615"/>
                <a:ext cx="126720" cy="24984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C0A87A42-3CAD-9400-386D-AAE0DB3217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10080" y="2300495"/>
                  <a:ext cx="1389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E61AF4B7-4445-3D6E-5DFC-0E069CC842C6}"/>
                    </a:ext>
                  </a:extLst>
                </p14:cNvPr>
                <p14:cNvContentPartPr/>
                <p14:nvPr/>
              </p14:nvContentPartPr>
              <p14:xfrm>
                <a:off x="5012760" y="2522255"/>
                <a:ext cx="360" cy="568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E61AF4B7-4445-3D6E-5DFC-0E069CC842C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06640" y="2516135"/>
                  <a:ext cx="12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74B4CC8F-B115-7E53-EE86-3AA9319BAC4E}"/>
                    </a:ext>
                  </a:extLst>
                </p14:cNvPr>
                <p14:cNvContentPartPr/>
                <p14:nvPr/>
              </p14:nvContentPartPr>
              <p14:xfrm>
                <a:off x="5057040" y="2314175"/>
                <a:ext cx="77040" cy="2624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74B4CC8F-B115-7E53-EE86-3AA9319BAC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0920" y="2308055"/>
                  <a:ext cx="8928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2005A7EB-BFE0-E3D4-323A-A65183B77BB4}"/>
                  </a:ext>
                </a:extLst>
              </p14:cNvPr>
              <p14:cNvContentPartPr/>
              <p14:nvPr/>
            </p14:nvContentPartPr>
            <p14:xfrm>
              <a:off x="5899080" y="2257655"/>
              <a:ext cx="92520" cy="20376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2005A7EB-BFE0-E3D4-323A-A65183B77B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92960" y="2251535"/>
                <a:ext cx="104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FA6BE969-2D63-6943-34BF-81041C6FF59A}"/>
                  </a:ext>
                </a:extLst>
              </p14:cNvPr>
              <p14:cNvContentPartPr/>
              <p14:nvPr/>
            </p14:nvContentPartPr>
            <p14:xfrm>
              <a:off x="6064680" y="2406695"/>
              <a:ext cx="27000" cy="16992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FA6BE969-2D63-6943-34BF-81041C6FF59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58560" y="2400575"/>
                <a:ext cx="39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6A0121BE-B50E-F301-A07F-C54190E5FDCC}"/>
                  </a:ext>
                </a:extLst>
              </p14:cNvPr>
              <p14:cNvContentPartPr/>
              <p14:nvPr/>
            </p14:nvContentPartPr>
            <p14:xfrm>
              <a:off x="6157200" y="2132735"/>
              <a:ext cx="138600" cy="32328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6A0121BE-B50E-F301-A07F-C54190E5FDC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51080" y="2126615"/>
                <a:ext cx="150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1" name="Tinta 80">
                <a:extLst>
                  <a:ext uri="{FF2B5EF4-FFF2-40B4-BE49-F238E27FC236}">
                    <a16:creationId xmlns:a16="http://schemas.microsoft.com/office/drawing/2014/main" id="{C956F9EC-D911-3AAD-C2D5-E41D9C931C2E}"/>
                  </a:ext>
                </a:extLst>
              </p14:cNvPr>
              <p14:cNvContentPartPr/>
              <p14:nvPr/>
            </p14:nvContentPartPr>
            <p14:xfrm>
              <a:off x="6537000" y="3131735"/>
              <a:ext cx="6840" cy="147600"/>
            </p14:xfrm>
          </p:contentPart>
        </mc:Choice>
        <mc:Fallback xmlns="">
          <p:pic>
            <p:nvPicPr>
              <p:cNvPr id="81" name="Tinta 80">
                <a:extLst>
                  <a:ext uri="{FF2B5EF4-FFF2-40B4-BE49-F238E27FC236}">
                    <a16:creationId xmlns:a16="http://schemas.microsoft.com/office/drawing/2014/main" id="{C956F9EC-D911-3AAD-C2D5-E41D9C931C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30880" y="3125615"/>
                <a:ext cx="19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E79C74B0-4CD9-DAB5-4DB6-297CB962E973}"/>
                  </a:ext>
                </a:extLst>
              </p14:cNvPr>
              <p14:cNvContentPartPr/>
              <p14:nvPr/>
            </p14:nvContentPartPr>
            <p14:xfrm>
              <a:off x="6679920" y="3247295"/>
              <a:ext cx="4320" cy="82800"/>
            </p14:xfrm>
          </p:contentPart>
        </mc:Choice>
        <mc:Fallback xmlns=""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E79C74B0-4CD9-DAB5-4DB6-297CB962E97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73800" y="3241175"/>
                <a:ext cx="165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E3108E06-8686-67D5-B60A-EAC6BA8774AC}"/>
                  </a:ext>
                </a:extLst>
              </p14:cNvPr>
              <p14:cNvContentPartPr/>
              <p14:nvPr/>
            </p14:nvContentPartPr>
            <p14:xfrm>
              <a:off x="6757680" y="3058655"/>
              <a:ext cx="139320" cy="22032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E3108E06-8686-67D5-B60A-EAC6BA8774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51560" y="3052535"/>
                <a:ext cx="151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F9671334-216A-36DF-4D1D-D1DA33724C6C}"/>
                  </a:ext>
                </a:extLst>
              </p14:cNvPr>
              <p14:cNvContentPartPr/>
              <p14:nvPr/>
            </p14:nvContentPartPr>
            <p14:xfrm>
              <a:off x="6579120" y="3865775"/>
              <a:ext cx="11160" cy="9576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F9671334-216A-36DF-4D1D-D1DA33724C6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73000" y="3859655"/>
                <a:ext cx="234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2F04914C-05DD-3CBA-7E43-CC4C5D844C9F}"/>
                  </a:ext>
                </a:extLst>
              </p14:cNvPr>
              <p14:cNvContentPartPr/>
              <p14:nvPr/>
            </p14:nvContentPartPr>
            <p14:xfrm>
              <a:off x="6610080" y="3951455"/>
              <a:ext cx="32400" cy="12528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2F04914C-05DD-3CBA-7E43-CC4C5D844C9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03960" y="3945335"/>
                <a:ext cx="44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1E40CDC6-9B64-58EE-03A0-4A825435EE20}"/>
                  </a:ext>
                </a:extLst>
              </p14:cNvPr>
              <p14:cNvContentPartPr/>
              <p14:nvPr/>
            </p14:nvContentPartPr>
            <p14:xfrm>
              <a:off x="6785040" y="3846335"/>
              <a:ext cx="5400" cy="16812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1E40CDC6-9B64-58EE-03A0-4A825435EE2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78920" y="3840215"/>
                <a:ext cx="17640" cy="1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88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556E08E-BCB0-FA31-530E-654D7A0F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840" y="1747652"/>
            <a:ext cx="2495898" cy="3839111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0C09555-F4F3-E8D2-A3D0-CBC283FDC9F7}"/>
              </a:ext>
            </a:extLst>
          </p:cNvPr>
          <p:cNvSpPr/>
          <p:nvPr/>
        </p:nvSpPr>
        <p:spPr>
          <a:xfrm>
            <a:off x="8815486" y="62735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Bigode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EED869-645B-12B3-EAC9-9FDB24D784E4}"/>
              </a:ext>
            </a:extLst>
          </p:cNvPr>
          <p:cNvSpPr/>
          <p:nvPr/>
        </p:nvSpPr>
        <p:spPr>
          <a:xfrm>
            <a:off x="1159" y="239757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Local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D1FC0970-D3F6-CA17-9031-C0668583C32E}"/>
              </a:ext>
            </a:extLst>
          </p:cNvPr>
          <p:cNvSpPr/>
          <p:nvPr/>
        </p:nvSpPr>
        <p:spPr>
          <a:xfrm>
            <a:off x="3276240" y="3269724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CB9CD1-46DE-FDC7-411C-4085A05C0080}"/>
              </a:ext>
            </a:extLst>
          </p:cNvPr>
          <p:cNvSpPr/>
          <p:nvPr/>
        </p:nvSpPr>
        <p:spPr>
          <a:xfrm>
            <a:off x="5984666" y="2411375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532499-8915-964E-602C-ED56802D1FF5}"/>
              </a:ext>
            </a:extLst>
          </p:cNvPr>
          <p:cNvSpPr/>
          <p:nvPr/>
        </p:nvSpPr>
        <p:spPr>
          <a:xfrm>
            <a:off x="3037302" y="2397571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2E2CDA0-DA44-1A7E-AE83-20692EC1AADB}"/>
              </a:ext>
            </a:extLst>
          </p:cNvPr>
          <p:cNvSpPr/>
          <p:nvPr/>
        </p:nvSpPr>
        <p:spPr>
          <a:xfrm>
            <a:off x="3037301" y="653264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Feedback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3D460B3-900B-9110-CDDC-42B06393641E}"/>
              </a:ext>
            </a:extLst>
          </p:cNvPr>
          <p:cNvSpPr/>
          <p:nvPr/>
        </p:nvSpPr>
        <p:spPr>
          <a:xfrm>
            <a:off x="3037301" y="4141878"/>
            <a:ext cx="1734207" cy="735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TipoEvento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461786-871B-3D94-D7AA-672C120ED863}"/>
              </a:ext>
            </a:extLst>
          </p:cNvPr>
          <p:cNvSpPr/>
          <p:nvPr/>
        </p:nvSpPr>
        <p:spPr>
          <a:xfrm>
            <a:off x="3276240" y="1525417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9B767D8C-4B93-F845-1888-FF018FE63460}"/>
              </a:ext>
            </a:extLst>
          </p:cNvPr>
          <p:cNvSpPr/>
          <p:nvPr/>
        </p:nvSpPr>
        <p:spPr>
          <a:xfrm>
            <a:off x="4978127" y="662152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A4E531B0-C09D-B877-C7F6-6917E2F52D24}"/>
              </a:ext>
            </a:extLst>
          </p:cNvPr>
          <p:cNvSpPr/>
          <p:nvPr/>
        </p:nvSpPr>
        <p:spPr>
          <a:xfrm>
            <a:off x="1758170" y="2397571"/>
            <a:ext cx="1256328" cy="7357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D03ACBB-E6A4-25DB-5B2F-DAFD08F158F8}"/>
                  </a:ext>
                </a:extLst>
              </p14:cNvPr>
              <p14:cNvContentPartPr/>
              <p14:nvPr/>
            </p14:nvContentPartPr>
            <p14:xfrm>
              <a:off x="3904687" y="1398092"/>
              <a:ext cx="11520" cy="1065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D03ACBB-E6A4-25DB-5B2F-DAFD08F158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370" y="1391972"/>
                <a:ext cx="24155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83D6930-8618-FB38-F3FC-21E28ADB83DD}"/>
                  </a:ext>
                </a:extLst>
              </p14:cNvPr>
              <p14:cNvContentPartPr/>
              <p14:nvPr/>
            </p14:nvContentPartPr>
            <p14:xfrm>
              <a:off x="3915487" y="2226452"/>
              <a:ext cx="360" cy="1609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83D6930-8618-FB38-F3FC-21E28ADB83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9367" y="2220332"/>
                <a:ext cx="12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E2A52A9-2B21-6811-5F3E-225704FF7C36}"/>
                  </a:ext>
                </a:extLst>
              </p14:cNvPr>
              <p14:cNvContentPartPr/>
              <p14:nvPr/>
            </p14:nvContentPartPr>
            <p14:xfrm>
              <a:off x="4819087" y="1064732"/>
              <a:ext cx="205560" cy="22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E2A52A9-2B21-6811-5F3E-225704FF7C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2967" y="1058612"/>
                <a:ext cx="2178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4824AAD6-041B-998F-6985-BEA6A1332E45}"/>
                  </a:ext>
                </a:extLst>
              </p14:cNvPr>
              <p14:cNvContentPartPr/>
              <p14:nvPr/>
            </p14:nvContentPartPr>
            <p14:xfrm>
              <a:off x="3915487" y="3162452"/>
              <a:ext cx="360" cy="1065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4824AAD6-041B-998F-6985-BEA6A1332E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9367" y="3156353"/>
                <a:ext cx="12600" cy="118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2985296C-48DC-00BA-6B87-DDFEFC125B36}"/>
                  </a:ext>
                </a:extLst>
              </p14:cNvPr>
              <p14:cNvContentPartPr/>
              <p14:nvPr/>
            </p14:nvContentPartPr>
            <p14:xfrm>
              <a:off x="3904687" y="3990812"/>
              <a:ext cx="360" cy="1782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2985296C-48DC-00BA-6B87-DDFEFC125B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98567" y="3984692"/>
                <a:ext cx="126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9A209A7-AF1B-544A-7016-3F41390A891D}"/>
                  </a:ext>
                </a:extLst>
              </p14:cNvPr>
              <p14:cNvContentPartPr/>
              <p14:nvPr/>
            </p14:nvContentPartPr>
            <p14:xfrm>
              <a:off x="3011887" y="2775452"/>
              <a:ext cx="11160" cy="36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9A209A7-AF1B-544A-7016-3F41390A89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05767" y="2769332"/>
                <a:ext cx="23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90048120-7A09-E3E4-321B-E9F0C2335DDE}"/>
                  </a:ext>
                </a:extLst>
              </p14:cNvPr>
              <p14:cNvContentPartPr/>
              <p14:nvPr/>
            </p14:nvContentPartPr>
            <p14:xfrm>
              <a:off x="1705087" y="2775452"/>
              <a:ext cx="59040" cy="3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90048120-7A09-E3E4-321B-E9F0C2335D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8929" y="2769332"/>
                <a:ext cx="71355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DCC789FE-E947-0A4A-790C-44EF321A7255}"/>
                  </a:ext>
                </a:extLst>
              </p14:cNvPr>
              <p14:cNvContentPartPr/>
              <p14:nvPr/>
            </p14:nvContentPartPr>
            <p14:xfrm>
              <a:off x="3461160" y="2173415"/>
              <a:ext cx="154080" cy="1947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DCC789FE-E947-0A4A-790C-44EF321A72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55040" y="2167295"/>
                <a:ext cx="16632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6767125-12D3-46D9-9F73-57C5E6AFC010}"/>
              </a:ext>
            </a:extLst>
          </p:cNvPr>
          <p:cNvGrpSpPr/>
          <p:nvPr/>
        </p:nvGrpSpPr>
        <p:grpSpPr>
          <a:xfrm>
            <a:off x="3382320" y="1415975"/>
            <a:ext cx="334080" cy="221400"/>
            <a:chOff x="3382320" y="1415975"/>
            <a:chExt cx="33408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318C1D23-4BF6-7BE0-3058-83F8FDEB5573}"/>
                    </a:ext>
                  </a:extLst>
                </p14:cNvPr>
                <p14:cNvContentPartPr/>
                <p14:nvPr/>
              </p14:nvContentPartPr>
              <p14:xfrm>
                <a:off x="3382320" y="1420295"/>
                <a:ext cx="129960" cy="1324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318C1D23-4BF6-7BE0-3058-83F8FDEB557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76217" y="1414175"/>
                  <a:ext cx="142166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B457BE8B-1EDF-851E-A0BB-B136DBAC2D8E}"/>
                    </a:ext>
                  </a:extLst>
                </p14:cNvPr>
                <p14:cNvContentPartPr/>
                <p14:nvPr/>
              </p14:nvContentPartPr>
              <p14:xfrm>
                <a:off x="3571320" y="1534415"/>
                <a:ext cx="12600" cy="102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B457BE8B-1EDF-851E-A0BB-B136DBAC2D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65370" y="1528295"/>
                  <a:ext cx="245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21E25DA0-04C5-5AEF-7A00-1FB3697B1CD5}"/>
                    </a:ext>
                  </a:extLst>
                </p14:cNvPr>
                <p14:cNvContentPartPr/>
                <p14:nvPr/>
              </p14:nvContentPartPr>
              <p14:xfrm>
                <a:off x="3673920" y="1415975"/>
                <a:ext cx="42480" cy="146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21E25DA0-04C5-5AEF-7A00-1FB3697B1C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67800" y="1409855"/>
                  <a:ext cx="5472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6512E87F-6FF5-2C4A-9EB1-D816CCD19925}"/>
                  </a:ext>
                </a:extLst>
              </p14:cNvPr>
              <p14:cNvContentPartPr/>
              <p14:nvPr/>
            </p14:nvContentPartPr>
            <p14:xfrm>
              <a:off x="3635040" y="2301575"/>
              <a:ext cx="22320" cy="144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6512E87F-6FF5-2C4A-9EB1-D816CCD1992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28920" y="2295455"/>
                <a:ext cx="34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E3D8BADB-12C8-069E-9B5F-2F7A28913F89}"/>
                  </a:ext>
                </a:extLst>
              </p14:cNvPr>
              <p14:cNvContentPartPr/>
              <p14:nvPr/>
            </p14:nvContentPartPr>
            <p14:xfrm>
              <a:off x="3739080" y="2160815"/>
              <a:ext cx="84960" cy="14220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E3D8BADB-12C8-069E-9B5F-2F7A28913F8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32960" y="2154695"/>
                <a:ext cx="97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8FDAD0E0-6B64-0B52-DB50-963AD6B32E88}"/>
                  </a:ext>
                </a:extLst>
              </p14:cNvPr>
              <p14:cNvContentPartPr/>
              <p14:nvPr/>
            </p14:nvContentPartPr>
            <p14:xfrm>
              <a:off x="6973505" y="1960655"/>
              <a:ext cx="127080" cy="20016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8FDAD0E0-6B64-0B52-DB50-963AD6B32E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67385" y="1954546"/>
                <a:ext cx="139320" cy="212378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77C676D-2293-AB1D-6EC0-69EE1DEE209F}"/>
              </a:ext>
            </a:extLst>
          </p:cNvPr>
          <p:cNvGrpSpPr/>
          <p:nvPr/>
        </p:nvGrpSpPr>
        <p:grpSpPr>
          <a:xfrm>
            <a:off x="4823760" y="486815"/>
            <a:ext cx="343440" cy="226080"/>
            <a:chOff x="4823760" y="486815"/>
            <a:chExt cx="34344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C2C9E7A3-4373-0717-B8FE-2AFF7DCB8B12}"/>
                    </a:ext>
                  </a:extLst>
                </p14:cNvPr>
                <p14:cNvContentPartPr/>
                <p14:nvPr/>
              </p14:nvContentPartPr>
              <p14:xfrm>
                <a:off x="4823760" y="519935"/>
                <a:ext cx="169920" cy="17928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C2C9E7A3-4373-0717-B8FE-2AFF7DCB8B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17627" y="513815"/>
                  <a:ext cx="182186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68FBA894-3DC7-EC0E-6343-2672685C01FB}"/>
                    </a:ext>
                  </a:extLst>
                </p14:cNvPr>
                <p14:cNvContentPartPr/>
                <p14:nvPr/>
              </p14:nvContentPartPr>
              <p14:xfrm>
                <a:off x="5036520" y="651335"/>
                <a:ext cx="16560" cy="615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68FBA894-3DC7-EC0E-6343-2672685C01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30400" y="645251"/>
                  <a:ext cx="28800" cy="73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5E279FF-863C-7727-E749-A72329FAC6EF}"/>
                    </a:ext>
                  </a:extLst>
                </p14:cNvPr>
                <p14:cNvContentPartPr/>
                <p14:nvPr/>
              </p14:nvContentPartPr>
              <p14:xfrm>
                <a:off x="5122920" y="486815"/>
                <a:ext cx="44280" cy="1864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5E279FF-863C-7727-E749-A72329FAC6E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16750" y="480683"/>
                  <a:ext cx="56620" cy="1987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A9C65CA-83CC-0850-0051-3ADA72C576E6}"/>
              </a:ext>
            </a:extLst>
          </p:cNvPr>
          <p:cNvGrpSpPr/>
          <p:nvPr/>
        </p:nvGrpSpPr>
        <p:grpSpPr>
          <a:xfrm>
            <a:off x="7139465" y="1974335"/>
            <a:ext cx="204480" cy="335880"/>
            <a:chOff x="7462200" y="2155415"/>
            <a:chExt cx="20448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FD6A34A-2C30-F263-3B09-78096A130204}"/>
                    </a:ext>
                  </a:extLst>
                </p14:cNvPr>
                <p14:cNvContentPartPr/>
                <p14:nvPr/>
              </p14:nvContentPartPr>
              <p14:xfrm>
                <a:off x="7462200" y="2301575"/>
                <a:ext cx="42120" cy="189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FD6A34A-2C30-F263-3B09-78096A1302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56132" y="2295455"/>
                  <a:ext cx="54256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C6FE0EDA-6F69-27E2-D75C-7FC73B17FE55}"/>
                    </a:ext>
                  </a:extLst>
                </p14:cNvPr>
                <p14:cNvContentPartPr/>
                <p14:nvPr/>
              </p14:nvContentPartPr>
              <p14:xfrm>
                <a:off x="7551480" y="2155415"/>
                <a:ext cx="115200" cy="14940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C6FE0EDA-6F69-27E2-D75C-7FC73B17FE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45341" y="2149310"/>
                  <a:ext cx="127478" cy="1616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39534480-D46A-F1D3-A8BD-6B8CBBA3C819}"/>
                  </a:ext>
                </a:extLst>
              </p14:cNvPr>
              <p14:cNvContentPartPr/>
              <p14:nvPr/>
            </p14:nvContentPartPr>
            <p14:xfrm>
              <a:off x="3253080" y="3177815"/>
              <a:ext cx="98640" cy="16200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39534480-D46A-F1D3-A8BD-6B8CBBA3C81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46938" y="3171681"/>
                <a:ext cx="110925" cy="174267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8A09BBC-A0E9-4872-886B-98778A954396}"/>
              </a:ext>
            </a:extLst>
          </p:cNvPr>
          <p:cNvGrpSpPr/>
          <p:nvPr/>
        </p:nvGrpSpPr>
        <p:grpSpPr>
          <a:xfrm>
            <a:off x="3226440" y="3947495"/>
            <a:ext cx="401040" cy="327600"/>
            <a:chOff x="3226440" y="3947495"/>
            <a:chExt cx="4010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A11904C-AF25-3267-679E-4EB9B7408C5C}"/>
                    </a:ext>
                  </a:extLst>
                </p14:cNvPr>
                <p14:cNvContentPartPr/>
                <p14:nvPr/>
              </p14:nvContentPartPr>
              <p14:xfrm>
                <a:off x="3226440" y="3947495"/>
                <a:ext cx="106200" cy="1760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A11904C-AF25-3267-679E-4EB9B7408C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20320" y="3941375"/>
                  <a:ext cx="118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FD712AC-7BB6-29F1-FAE0-356F33681E52}"/>
                    </a:ext>
                  </a:extLst>
                </p14:cNvPr>
                <p14:cNvContentPartPr/>
                <p14:nvPr/>
              </p14:nvContentPartPr>
              <p14:xfrm>
                <a:off x="3411480" y="4067375"/>
                <a:ext cx="4680" cy="2077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FD712AC-7BB6-29F1-FAE0-356F33681E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05360" y="4061255"/>
                  <a:ext cx="16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D52B4D5-71B4-23B8-EBAD-9A1103C4C5EE}"/>
                    </a:ext>
                  </a:extLst>
                </p14:cNvPr>
                <p14:cNvContentPartPr/>
                <p14:nvPr/>
              </p14:nvContentPartPr>
              <p14:xfrm>
                <a:off x="3505800" y="3967295"/>
                <a:ext cx="121680" cy="13716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D52B4D5-71B4-23B8-EBAD-9A1103C4C5E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99698" y="3961175"/>
                  <a:ext cx="133884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5F32434-C4E1-633A-5257-BD4297E03BCF}"/>
              </a:ext>
            </a:extLst>
          </p:cNvPr>
          <p:cNvGrpSpPr/>
          <p:nvPr/>
        </p:nvGrpSpPr>
        <p:grpSpPr>
          <a:xfrm>
            <a:off x="3388440" y="3174935"/>
            <a:ext cx="226440" cy="214920"/>
            <a:chOff x="3388440" y="3174935"/>
            <a:chExt cx="2264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E2C3D8C-3776-D55D-4AD0-17B6E8AB599D}"/>
                    </a:ext>
                  </a:extLst>
                </p14:cNvPr>
                <p14:cNvContentPartPr/>
                <p14:nvPr/>
              </p14:nvContentPartPr>
              <p14:xfrm>
                <a:off x="3388440" y="3321095"/>
                <a:ext cx="16920" cy="687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E2C3D8C-3776-D55D-4AD0-17B6E8AB59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82320" y="3314975"/>
                  <a:ext cx="29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F46833EF-CD95-A498-D8A0-A2A1F6227FAC}"/>
                    </a:ext>
                  </a:extLst>
                </p14:cNvPr>
                <p14:cNvContentPartPr/>
                <p14:nvPr/>
              </p14:nvContentPartPr>
              <p14:xfrm>
                <a:off x="3466560" y="3174935"/>
                <a:ext cx="148320" cy="1893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F46833EF-CD95-A498-D8A0-A2A1F6227F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60440" y="3168827"/>
                  <a:ext cx="160560" cy="2015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478C90FB-2630-A77D-5280-CB9D1B8488A3}"/>
                  </a:ext>
                </a:extLst>
              </p14:cNvPr>
              <p14:cNvContentPartPr/>
              <p14:nvPr/>
            </p14:nvContentPartPr>
            <p14:xfrm>
              <a:off x="1570440" y="2065775"/>
              <a:ext cx="70200" cy="28044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478C90FB-2630-A77D-5280-CB9D1B8488A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64288" y="2059655"/>
                <a:ext cx="82503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3374C70E-40C0-29C8-BB59-C5978D26D26D}"/>
              </a:ext>
            </a:extLst>
          </p:cNvPr>
          <p:cNvGrpSpPr/>
          <p:nvPr/>
        </p:nvGrpSpPr>
        <p:grpSpPr>
          <a:xfrm>
            <a:off x="2687160" y="2222735"/>
            <a:ext cx="273240" cy="237960"/>
            <a:chOff x="2687160" y="2222735"/>
            <a:chExt cx="273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154400A-1374-7D56-F2C1-18D5F2FBB0F7}"/>
                    </a:ext>
                  </a:extLst>
                </p14:cNvPr>
                <p14:cNvContentPartPr/>
                <p14:nvPr/>
              </p14:nvContentPartPr>
              <p14:xfrm>
                <a:off x="2687160" y="2237855"/>
                <a:ext cx="100080" cy="173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154400A-1374-7D56-F2C1-18D5F2FBB0F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81040" y="2231735"/>
                  <a:ext cx="112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8039964-30ED-1FE4-400E-1DF10D5C2E41}"/>
                    </a:ext>
                  </a:extLst>
                </p14:cNvPr>
                <p14:cNvContentPartPr/>
                <p14:nvPr/>
              </p14:nvContentPartPr>
              <p14:xfrm>
                <a:off x="2812800" y="2364575"/>
                <a:ext cx="35280" cy="961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8039964-30ED-1FE4-400E-1DF10D5C2E4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06680" y="2358455"/>
                  <a:ext cx="47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D8843ED-A01B-DF78-6E3F-68B64D8B5A48}"/>
                    </a:ext>
                  </a:extLst>
                </p14:cNvPr>
                <p14:cNvContentPartPr/>
                <p14:nvPr/>
              </p14:nvContentPartPr>
              <p14:xfrm>
                <a:off x="2900280" y="2222735"/>
                <a:ext cx="60120" cy="2246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D8843ED-A01B-DF78-6E3F-68B64D8B5A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94160" y="2216615"/>
                  <a:ext cx="7236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6921C6BB-C873-A3C8-1882-1DEEA413E2C9}"/>
                  </a:ext>
                </a:extLst>
              </p14:cNvPr>
              <p14:cNvContentPartPr/>
              <p14:nvPr/>
            </p14:nvContentPartPr>
            <p14:xfrm>
              <a:off x="1746480" y="2280335"/>
              <a:ext cx="19800" cy="11340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6921C6BB-C873-A3C8-1882-1DEEA413E2C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740360" y="2274196"/>
                <a:ext cx="32040" cy="125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D0380185-CAA1-87B9-7579-C6FECBF1AEB6}"/>
                  </a:ext>
                </a:extLst>
              </p14:cNvPr>
              <p14:cNvContentPartPr/>
              <p14:nvPr/>
            </p14:nvContentPartPr>
            <p14:xfrm>
              <a:off x="1886160" y="2088095"/>
              <a:ext cx="115920" cy="24516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D0380185-CAA1-87B9-7579-C6FECBF1AEB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80021" y="2081975"/>
                <a:ext cx="128198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892449F-B0BB-0D0E-B038-CB31A4BD2987}"/>
              </a:ext>
            </a:extLst>
          </p:cNvPr>
          <p:cNvGrpSpPr/>
          <p:nvPr/>
        </p:nvGrpSpPr>
        <p:grpSpPr>
          <a:xfrm>
            <a:off x="6242880" y="966335"/>
            <a:ext cx="576000" cy="1460880"/>
            <a:chOff x="6242880" y="966335"/>
            <a:chExt cx="576000" cy="14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3F2B27EF-38ED-A328-EE4B-0F3B0550A688}"/>
                    </a:ext>
                  </a:extLst>
                </p14:cNvPr>
                <p14:cNvContentPartPr/>
                <p14:nvPr/>
              </p14:nvContentPartPr>
              <p14:xfrm>
                <a:off x="6242880" y="966335"/>
                <a:ext cx="536040" cy="532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3F2B27EF-38ED-A328-EE4B-0F3B0550A68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36760" y="960215"/>
                  <a:ext cx="548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5FFC1F9-E130-3038-1B33-7DB7B6579E06}"/>
                    </a:ext>
                  </a:extLst>
                </p14:cNvPr>
                <p14:cNvContentPartPr/>
                <p14:nvPr/>
              </p14:nvContentPartPr>
              <p14:xfrm>
                <a:off x="6789360" y="966695"/>
                <a:ext cx="29520" cy="14605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5FFC1F9-E130-3038-1B33-7DB7B6579E0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83240" y="960575"/>
                  <a:ext cx="41760" cy="147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20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7BF9A68-BF77-D668-C183-44BD99D541D2}"/>
              </a:ext>
            </a:extLst>
          </p:cNvPr>
          <p:cNvSpPr txBox="1"/>
          <p:nvPr/>
        </p:nvSpPr>
        <p:spPr>
          <a:xfrm>
            <a:off x="129092" y="225911"/>
            <a:ext cx="27001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Consultório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Dentista</a:t>
            </a:r>
          </a:p>
          <a:p>
            <a:r>
              <a:rPr lang="pt-BR" sz="2800" dirty="0"/>
              <a:t>Consulta</a:t>
            </a:r>
          </a:p>
          <a:p>
            <a:r>
              <a:rPr lang="pt-BR" sz="2800" dirty="0"/>
              <a:t>Agendamento</a:t>
            </a:r>
          </a:p>
          <a:p>
            <a:r>
              <a:rPr lang="pt-BR" sz="2800" dirty="0"/>
              <a:t>Banheiro</a:t>
            </a:r>
          </a:p>
          <a:p>
            <a:r>
              <a:rPr lang="pt-BR" sz="2800" dirty="0"/>
              <a:t>Planta</a:t>
            </a:r>
          </a:p>
          <a:p>
            <a:r>
              <a:rPr lang="pt-BR" sz="2800" dirty="0"/>
              <a:t>Plano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Procedimento</a:t>
            </a:r>
          </a:p>
          <a:p>
            <a:r>
              <a:rPr lang="pt-BR" sz="2800" dirty="0"/>
              <a:t>Pagamento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Clinica</a:t>
            </a:r>
          </a:p>
          <a:p>
            <a:r>
              <a:rPr lang="pt-BR" sz="2800" dirty="0"/>
              <a:t>Histórico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30C6DC-AA35-9764-019C-BE17D5357779}"/>
              </a:ext>
            </a:extLst>
          </p:cNvPr>
          <p:cNvSpPr/>
          <p:nvPr/>
        </p:nvSpPr>
        <p:spPr>
          <a:xfrm>
            <a:off x="9972338" y="3127786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Cliente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66A513-20A5-9D1E-9EC4-A41ED17D587A}"/>
              </a:ext>
            </a:extLst>
          </p:cNvPr>
          <p:cNvSpPr/>
          <p:nvPr/>
        </p:nvSpPr>
        <p:spPr>
          <a:xfrm>
            <a:off x="6702014" y="5039958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0E6A4D-7E0C-8DBE-B198-22E93F2AB654}"/>
              </a:ext>
            </a:extLst>
          </p:cNvPr>
          <p:cNvSpPr/>
          <p:nvPr/>
        </p:nvSpPr>
        <p:spPr>
          <a:xfrm>
            <a:off x="6698428" y="3127786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Agendamento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3A6345-0F5D-E78B-5893-51FADE833EB0}"/>
              </a:ext>
            </a:extLst>
          </p:cNvPr>
          <p:cNvSpPr/>
          <p:nvPr/>
        </p:nvSpPr>
        <p:spPr>
          <a:xfrm>
            <a:off x="3560789" y="3127786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8D0C6AF-BE56-69E0-033A-3EDB4434D2CB}"/>
              </a:ext>
            </a:extLst>
          </p:cNvPr>
          <p:cNvSpPr/>
          <p:nvPr/>
        </p:nvSpPr>
        <p:spPr>
          <a:xfrm>
            <a:off x="6698428" y="1215615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Procedimento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EEA17D-F180-79DA-B4E7-2BE61BDC959F}"/>
              </a:ext>
            </a:extLst>
          </p:cNvPr>
          <p:cNvSpPr/>
          <p:nvPr/>
        </p:nvSpPr>
        <p:spPr>
          <a:xfrm>
            <a:off x="9972338" y="5136778"/>
            <a:ext cx="1592131" cy="796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22D0202-5351-41C4-3B60-AF76F4CCBE2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152920" y="3525819"/>
            <a:ext cx="154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FAFD3AB-71F0-AD1D-E79D-141E03B41CE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8290559" y="3525819"/>
            <a:ext cx="16817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B79082-46BE-B084-F49E-DB0952847B74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494494" y="2011681"/>
            <a:ext cx="0" cy="1116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54481A9-2D85-68EA-D16E-0D396033FD43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7494494" y="3923852"/>
            <a:ext cx="3586" cy="111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B467164-DDF2-91FA-7617-5380AB1F9356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0768404" y="3923852"/>
            <a:ext cx="0" cy="121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o 25">
            <a:extLst>
              <a:ext uri="{FF2B5EF4-FFF2-40B4-BE49-F238E27FC236}">
                <a16:creationId xmlns:a16="http://schemas.microsoft.com/office/drawing/2014/main" id="{07C42475-F319-ECE4-787C-CEFF67A33EB3}"/>
              </a:ext>
            </a:extLst>
          </p:cNvPr>
          <p:cNvSpPr/>
          <p:nvPr/>
        </p:nvSpPr>
        <p:spPr>
          <a:xfrm>
            <a:off x="6788077" y="2171703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B7CCC19C-9877-1239-F307-5CFC44A2AC64}"/>
              </a:ext>
            </a:extLst>
          </p:cNvPr>
          <p:cNvSpPr/>
          <p:nvPr/>
        </p:nvSpPr>
        <p:spPr>
          <a:xfrm>
            <a:off x="8473443" y="3126441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CFFA5E22-88E1-BFAE-3E8E-F1820CF482B7}"/>
              </a:ext>
            </a:extLst>
          </p:cNvPr>
          <p:cNvSpPr/>
          <p:nvPr/>
        </p:nvSpPr>
        <p:spPr>
          <a:xfrm>
            <a:off x="5244362" y="3126441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C86AE8EF-31CB-405B-9453-664287648FF6}"/>
              </a:ext>
            </a:extLst>
          </p:cNvPr>
          <p:cNvSpPr/>
          <p:nvPr/>
        </p:nvSpPr>
        <p:spPr>
          <a:xfrm>
            <a:off x="6788077" y="4020672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é</a:t>
            </a:r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1BBC9C91-C1A7-DAB2-51D5-EBF7C79186C6}"/>
              </a:ext>
            </a:extLst>
          </p:cNvPr>
          <p:cNvSpPr/>
          <p:nvPr/>
        </p:nvSpPr>
        <p:spPr>
          <a:xfrm>
            <a:off x="10061987" y="4134974"/>
            <a:ext cx="1412832" cy="79606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4FA13A9-FA1E-288A-0A87-3F0D5B316FCF}"/>
              </a:ext>
            </a:extLst>
          </p:cNvPr>
          <p:cNvSpPr/>
          <p:nvPr/>
        </p:nvSpPr>
        <p:spPr>
          <a:xfrm>
            <a:off x="8783680" y="135027"/>
            <a:ext cx="327922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Dentista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C85ADF68-CB23-7637-1DBE-09CF8CCBB547}"/>
                  </a:ext>
                </a:extLst>
              </p14:cNvPr>
              <p14:cNvContentPartPr/>
              <p14:nvPr/>
            </p14:nvContentPartPr>
            <p14:xfrm>
              <a:off x="5193120" y="2942735"/>
              <a:ext cx="92520" cy="18720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C85ADF68-CB23-7637-1DBE-09CF8CCBB5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000" y="2936615"/>
                <a:ext cx="10476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2CDE811-2DFA-DE23-1424-BFE47E25FFE1}"/>
              </a:ext>
            </a:extLst>
          </p:cNvPr>
          <p:cNvGrpSpPr/>
          <p:nvPr/>
        </p:nvGrpSpPr>
        <p:grpSpPr>
          <a:xfrm>
            <a:off x="6398760" y="2984855"/>
            <a:ext cx="212760" cy="275040"/>
            <a:chOff x="6398760" y="2984855"/>
            <a:chExt cx="2127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6583EE81-FD6A-471A-789C-FE6848A5C272}"/>
                    </a:ext>
                  </a:extLst>
                </p14:cNvPr>
                <p14:cNvContentPartPr/>
                <p14:nvPr/>
              </p14:nvContentPartPr>
              <p14:xfrm>
                <a:off x="6398760" y="2984855"/>
                <a:ext cx="90360" cy="18756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6583EE81-FD6A-471A-789C-FE6848A5C2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92640" y="2978735"/>
                  <a:ext cx="102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75EEABD-7FA9-3E2F-DE1E-203CC8FDA3A7}"/>
                    </a:ext>
                  </a:extLst>
                </p14:cNvPr>
                <p14:cNvContentPartPr/>
                <p14:nvPr/>
              </p14:nvContentPartPr>
              <p14:xfrm>
                <a:off x="6515760" y="3121295"/>
                <a:ext cx="10800" cy="1386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75EEABD-7FA9-3E2F-DE1E-203CC8FDA3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9640" y="3115175"/>
                  <a:ext cx="23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6430042-F227-9B1F-9C73-FEC2B9C25A9D}"/>
                    </a:ext>
                  </a:extLst>
                </p14:cNvPr>
                <p14:cNvContentPartPr/>
                <p14:nvPr/>
              </p14:nvContentPartPr>
              <p14:xfrm>
                <a:off x="6571560" y="3023375"/>
                <a:ext cx="39960" cy="1497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6430042-F227-9B1F-9C73-FEC2B9C25A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5440" y="3017255"/>
                  <a:ext cx="5220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FD6E645-5237-3509-81BC-8CCE22450DE4}"/>
                  </a:ext>
                </a:extLst>
              </p14:cNvPr>
              <p14:cNvContentPartPr/>
              <p14:nvPr/>
            </p14:nvContentPartPr>
            <p14:xfrm>
              <a:off x="5334240" y="3089615"/>
              <a:ext cx="47160" cy="547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FD6E645-5237-3509-81BC-8CCE22450D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8120" y="3083495"/>
                <a:ext cx="594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9AADF473-223C-6ACE-D22E-9D45E873BC1D}"/>
                  </a:ext>
                </a:extLst>
              </p14:cNvPr>
              <p14:cNvContentPartPr/>
              <p14:nvPr/>
            </p14:nvContentPartPr>
            <p14:xfrm>
              <a:off x="5466720" y="2962535"/>
              <a:ext cx="36000" cy="1396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9AADF473-223C-6ACE-D22E-9D45E873BC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60600" y="2956415"/>
                <a:ext cx="48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F262D79A-E6F2-EE5A-C079-DCC6E01CD12F}"/>
                  </a:ext>
                </a:extLst>
              </p14:cNvPr>
              <p14:cNvContentPartPr/>
              <p14:nvPr/>
            </p14:nvContentPartPr>
            <p14:xfrm>
              <a:off x="7892760" y="2076215"/>
              <a:ext cx="104040" cy="1940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F262D79A-E6F2-EE5A-C079-DCC6E01CD1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6640" y="2070095"/>
                <a:ext cx="11628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63A05B2-4A80-344C-3DB6-A1BF854370C5}"/>
              </a:ext>
            </a:extLst>
          </p:cNvPr>
          <p:cNvGrpSpPr/>
          <p:nvPr/>
        </p:nvGrpSpPr>
        <p:grpSpPr>
          <a:xfrm>
            <a:off x="7776840" y="2872535"/>
            <a:ext cx="221760" cy="267480"/>
            <a:chOff x="7776840" y="2872535"/>
            <a:chExt cx="22176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5FA90FDC-AB36-C8CB-72CF-CBD9E1A4DB83}"/>
                    </a:ext>
                  </a:extLst>
                </p14:cNvPr>
                <p14:cNvContentPartPr/>
                <p14:nvPr/>
              </p14:nvContentPartPr>
              <p14:xfrm>
                <a:off x="7776840" y="2872535"/>
                <a:ext cx="131400" cy="2016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5FA90FDC-AB36-C8CB-72CF-CBD9E1A4DB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0720" y="2866415"/>
                  <a:ext cx="143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CD1A700-09E5-4D39-6638-4DF7007052D6}"/>
                    </a:ext>
                  </a:extLst>
                </p14:cNvPr>
                <p14:cNvContentPartPr/>
                <p14:nvPr/>
              </p14:nvContentPartPr>
              <p14:xfrm>
                <a:off x="7948920" y="3079175"/>
                <a:ext cx="49680" cy="6084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CD1A700-09E5-4D39-6638-4DF7007052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2800" y="3073055"/>
                  <a:ext cx="6192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8C6747B9-4722-5568-4202-59BA2B6EB5DD}"/>
                  </a:ext>
                </a:extLst>
              </p14:cNvPr>
              <p14:cNvContentPartPr/>
              <p14:nvPr/>
            </p14:nvContentPartPr>
            <p14:xfrm>
              <a:off x="8113800" y="2894855"/>
              <a:ext cx="38160" cy="1764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8C6747B9-4722-5568-4202-59BA2B6EB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7680" y="2888735"/>
                <a:ext cx="504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C190610D-07EE-BE37-4149-D59766E9658B}"/>
                  </a:ext>
                </a:extLst>
              </p14:cNvPr>
              <p14:cNvContentPartPr/>
              <p14:nvPr/>
            </p14:nvContentPartPr>
            <p14:xfrm>
              <a:off x="8060880" y="2238215"/>
              <a:ext cx="4680" cy="8928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C190610D-07EE-BE37-4149-D59766E965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4760" y="2232095"/>
                <a:ext cx="169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B32D8732-D3EF-6B2D-DA68-3E0D7A95E3F3}"/>
                  </a:ext>
                </a:extLst>
              </p14:cNvPr>
              <p14:cNvContentPartPr/>
              <p14:nvPr/>
            </p14:nvContentPartPr>
            <p14:xfrm>
              <a:off x="8197320" y="2068655"/>
              <a:ext cx="149400" cy="2350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B32D8732-D3EF-6B2D-DA68-3E0D7A95E3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1200" y="2062535"/>
                <a:ext cx="161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0C64AA82-52BB-32F6-B5CA-B9AE69667021}"/>
                  </a:ext>
                </a:extLst>
              </p14:cNvPr>
              <p14:cNvContentPartPr/>
              <p14:nvPr/>
            </p14:nvContentPartPr>
            <p14:xfrm>
              <a:off x="7740120" y="3965495"/>
              <a:ext cx="88560" cy="14652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0C64AA82-52BB-32F6-B5CA-B9AE696670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34000" y="3959375"/>
                <a:ext cx="100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B5BCBA68-44FC-6155-A4C3-ECE788268D26}"/>
                  </a:ext>
                </a:extLst>
              </p14:cNvPr>
              <p14:cNvContentPartPr/>
              <p14:nvPr/>
            </p14:nvContentPartPr>
            <p14:xfrm>
              <a:off x="7797000" y="4786655"/>
              <a:ext cx="47160" cy="1872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B5BCBA68-44FC-6155-A4C3-ECE788268D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90880" y="4780535"/>
                <a:ext cx="5940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75C7150-88DC-6F3E-CAC8-FC19BDF87516}"/>
              </a:ext>
            </a:extLst>
          </p:cNvPr>
          <p:cNvGrpSpPr/>
          <p:nvPr/>
        </p:nvGrpSpPr>
        <p:grpSpPr>
          <a:xfrm>
            <a:off x="7858920" y="4778375"/>
            <a:ext cx="222480" cy="272520"/>
            <a:chOff x="7858920" y="4778375"/>
            <a:chExt cx="2224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534ED98-59B2-839C-82CA-DB0DF67F00D6}"/>
                    </a:ext>
                  </a:extLst>
                </p14:cNvPr>
                <p14:cNvContentPartPr/>
                <p14:nvPr/>
              </p14:nvContentPartPr>
              <p14:xfrm>
                <a:off x="7858920" y="4939655"/>
                <a:ext cx="55440" cy="1112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534ED98-59B2-839C-82CA-DB0DF67F00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52800" y="4933535"/>
                  <a:ext cx="6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1455BA7-3E7F-5E4A-A608-C4588156EA9A}"/>
                    </a:ext>
                  </a:extLst>
                </p14:cNvPr>
                <p14:cNvContentPartPr/>
                <p14:nvPr/>
              </p14:nvContentPartPr>
              <p14:xfrm>
                <a:off x="7981320" y="4778375"/>
                <a:ext cx="100080" cy="22500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1455BA7-3E7F-5E4A-A608-C4588156EA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5200" y="4772255"/>
                  <a:ext cx="11232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1B0C84CB-2C14-5432-CBC4-DD1AA5CF42E3}"/>
                  </a:ext>
                </a:extLst>
              </p14:cNvPr>
              <p14:cNvContentPartPr/>
              <p14:nvPr/>
            </p14:nvContentPartPr>
            <p14:xfrm>
              <a:off x="7882680" y="4062695"/>
              <a:ext cx="32400" cy="7740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1B0C84CB-2C14-5432-CBC4-DD1AA5CF42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76560" y="4056575"/>
                <a:ext cx="44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FB8F0D07-6AD1-8D55-F9C5-33ED226F2129}"/>
                  </a:ext>
                </a:extLst>
              </p14:cNvPr>
              <p14:cNvContentPartPr/>
              <p14:nvPr/>
            </p14:nvContentPartPr>
            <p14:xfrm>
              <a:off x="7999320" y="3867935"/>
              <a:ext cx="150480" cy="2790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FB8F0D07-6AD1-8D55-F9C5-33ED226F21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93200" y="3861815"/>
                <a:ext cx="162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46E1DA8B-034F-2433-BF2B-CB08830DF768}"/>
                  </a:ext>
                </a:extLst>
              </p14:cNvPr>
              <p14:cNvContentPartPr/>
              <p14:nvPr/>
            </p14:nvContentPartPr>
            <p14:xfrm>
              <a:off x="9658560" y="3060455"/>
              <a:ext cx="82800" cy="2329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46E1DA8B-034F-2433-BF2B-CB08830DF7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2440" y="3054335"/>
                <a:ext cx="9504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Agrupar 56">
            <a:extLst>
              <a:ext uri="{FF2B5EF4-FFF2-40B4-BE49-F238E27FC236}">
                <a16:creationId xmlns:a16="http://schemas.microsoft.com/office/drawing/2014/main" id="{DA072DCD-8287-8727-F696-7B8C23315196}"/>
              </a:ext>
            </a:extLst>
          </p:cNvPr>
          <p:cNvGrpSpPr/>
          <p:nvPr/>
        </p:nvGrpSpPr>
        <p:grpSpPr>
          <a:xfrm>
            <a:off x="8397120" y="3173855"/>
            <a:ext cx="259560" cy="222120"/>
            <a:chOff x="8397120" y="3173855"/>
            <a:chExt cx="2595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998A2BD5-3EB2-5DEC-E21F-84E188718E3D}"/>
                    </a:ext>
                  </a:extLst>
                </p14:cNvPr>
                <p14:cNvContentPartPr/>
                <p14:nvPr/>
              </p14:nvContentPartPr>
              <p14:xfrm>
                <a:off x="8397120" y="3175655"/>
                <a:ext cx="97200" cy="17784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998A2BD5-3EB2-5DEC-E21F-84E188718E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91000" y="3169535"/>
                  <a:ext cx="109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F4E4769A-B722-BADB-1086-28FA8CA4EBED}"/>
                    </a:ext>
                  </a:extLst>
                </p14:cNvPr>
                <p14:cNvContentPartPr/>
                <p14:nvPr/>
              </p14:nvContentPartPr>
              <p14:xfrm>
                <a:off x="8532480" y="3341975"/>
                <a:ext cx="10080" cy="54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F4E4769A-B722-BADB-1086-28FA8CA4EB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26360" y="3335855"/>
                  <a:ext cx="22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EA8A397-752F-5722-4A59-8ABABCB4AF65}"/>
                    </a:ext>
                  </a:extLst>
                </p14:cNvPr>
                <p14:cNvContentPartPr/>
                <p14:nvPr/>
              </p14:nvContentPartPr>
              <p14:xfrm>
                <a:off x="8607720" y="3173855"/>
                <a:ext cx="48960" cy="1976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EA8A397-752F-5722-4A59-8ABABCB4AF6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01600" y="3167735"/>
                  <a:ext cx="612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1E4BCCEF-2854-33B2-C8ED-B2DE7A674926}"/>
              </a:ext>
            </a:extLst>
          </p:cNvPr>
          <p:cNvGrpSpPr/>
          <p:nvPr/>
        </p:nvGrpSpPr>
        <p:grpSpPr>
          <a:xfrm>
            <a:off x="9785640" y="3076655"/>
            <a:ext cx="94680" cy="305640"/>
            <a:chOff x="9785640" y="3076655"/>
            <a:chExt cx="946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8412B1B4-A398-E8CD-5ECD-8951052A008A}"/>
                    </a:ext>
                  </a:extLst>
                </p14:cNvPr>
                <p14:cNvContentPartPr/>
                <p14:nvPr/>
              </p14:nvContentPartPr>
              <p14:xfrm>
                <a:off x="9785640" y="3289415"/>
                <a:ext cx="10080" cy="928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8412B1B4-A398-E8CD-5ECD-8951052A00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79520" y="3283295"/>
                  <a:ext cx="22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6B5D9A1-125C-27B0-6B46-8085ECA8AF21}"/>
                    </a:ext>
                  </a:extLst>
                </p14:cNvPr>
                <p14:cNvContentPartPr/>
                <p14:nvPr/>
              </p14:nvContentPartPr>
              <p14:xfrm>
                <a:off x="9847560" y="3076655"/>
                <a:ext cx="32760" cy="2149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6B5D9A1-125C-27B0-6B46-8085ECA8AF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41440" y="3070535"/>
                  <a:ext cx="4500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B19F71FC-5AC9-4764-D473-380488F195C2}"/>
                  </a:ext>
                </a:extLst>
              </p14:cNvPr>
              <p14:cNvContentPartPr/>
              <p14:nvPr/>
            </p14:nvContentPartPr>
            <p14:xfrm>
              <a:off x="11093880" y="3934895"/>
              <a:ext cx="98640" cy="15372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B19F71FC-5AC9-4764-D473-380488F195C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87760" y="3928775"/>
                <a:ext cx="1108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E3ABAF21-747D-A309-32B5-9C5EB22355EF}"/>
                  </a:ext>
                </a:extLst>
              </p14:cNvPr>
              <p14:cNvContentPartPr/>
              <p14:nvPr/>
            </p14:nvContentPartPr>
            <p14:xfrm>
              <a:off x="11055360" y="4929935"/>
              <a:ext cx="128520" cy="16056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E3ABAF21-747D-A309-32B5-9C5EB22355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49240" y="4923815"/>
                <a:ext cx="14076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id="{F158D14D-E833-60B9-682E-3A998F8365E5}"/>
              </a:ext>
            </a:extLst>
          </p:cNvPr>
          <p:cNvGrpSpPr/>
          <p:nvPr/>
        </p:nvGrpSpPr>
        <p:grpSpPr>
          <a:xfrm>
            <a:off x="11204400" y="4905455"/>
            <a:ext cx="219600" cy="291600"/>
            <a:chOff x="11204400" y="4905455"/>
            <a:chExt cx="2196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9752E6C-565F-A88E-1219-228B98EFCBDD}"/>
                    </a:ext>
                  </a:extLst>
                </p14:cNvPr>
                <p14:cNvContentPartPr/>
                <p14:nvPr/>
              </p14:nvContentPartPr>
              <p14:xfrm>
                <a:off x="11204400" y="5086895"/>
                <a:ext cx="73080" cy="11016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9752E6C-565F-A88E-1219-228B98EFCB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98280" y="5080775"/>
                  <a:ext cx="85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6254F91-644E-6207-7A6B-2D590DDA4212}"/>
                    </a:ext>
                  </a:extLst>
                </p14:cNvPr>
                <p14:cNvContentPartPr/>
                <p14:nvPr/>
              </p14:nvContentPartPr>
              <p14:xfrm>
                <a:off x="11309880" y="4905455"/>
                <a:ext cx="114120" cy="19260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6254F91-644E-6207-7A6B-2D590DDA42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03760" y="4899335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8A7D2DF-5CBB-7071-C061-922F0B1DFD9A}"/>
              </a:ext>
            </a:extLst>
          </p:cNvPr>
          <p:cNvGrpSpPr/>
          <p:nvPr/>
        </p:nvGrpSpPr>
        <p:grpSpPr>
          <a:xfrm>
            <a:off x="11224560" y="3958655"/>
            <a:ext cx="183240" cy="234720"/>
            <a:chOff x="11224560" y="3958655"/>
            <a:chExt cx="18324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841997B-DE84-C5C7-1A37-1E69EFF1DF2D}"/>
                    </a:ext>
                  </a:extLst>
                </p14:cNvPr>
                <p14:cNvContentPartPr/>
                <p14:nvPr/>
              </p14:nvContentPartPr>
              <p14:xfrm>
                <a:off x="11224560" y="4067375"/>
                <a:ext cx="22320" cy="12600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841997B-DE84-C5C7-1A37-1E69EFF1DF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18440" y="4061255"/>
                  <a:ext cx="34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0B998402-7141-2715-DD7D-6DA58E46C442}"/>
                    </a:ext>
                  </a:extLst>
                </p14:cNvPr>
                <p14:cNvContentPartPr/>
                <p14:nvPr/>
              </p14:nvContentPartPr>
              <p14:xfrm>
                <a:off x="11319240" y="3958655"/>
                <a:ext cx="88560" cy="16560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0B998402-7141-2715-DD7D-6DA58E46C4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3120" y="3952535"/>
                  <a:ext cx="10080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5809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155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8</cp:revision>
  <dcterms:created xsi:type="dcterms:W3CDTF">2023-10-24T22:57:55Z</dcterms:created>
  <dcterms:modified xsi:type="dcterms:W3CDTF">2023-10-28T00:06:54Z</dcterms:modified>
</cp:coreProperties>
</file>