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68" autoAdjust="0"/>
    <p:restoredTop sz="94660"/>
  </p:normalViewPr>
  <p:slideViewPr>
    <p:cSldViewPr snapToGrid="0">
      <p:cViewPr varScale="1">
        <p:scale>
          <a:sx n="81" d="100"/>
          <a:sy n="81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26:18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136 309 5298 0 0,'0'0'17670'0'0,"5"7"-16795"0"0,14 19-342 0 0,-19-25-510 0 0,0-1 0 0 0,0 0 0 0 0,0 0 0 0 0,0 1-1 0 0,1-1 1 0 0,-1 0 0 0 0,0 0 0 0 0,0 1 0 0 0,0-1-1 0 0,1 0 1 0 0,-1 0 0 0 0,0 0 0 0 0,1 1-1 0 0,-1-1 1 0 0,0 0 0 0 0,0 0 0 0 0,1 0 0 0 0,-1 0-1 0 0,0 0 1 0 0,1 0 0 0 0,-1 0 0 0 0,0 1-1 0 0,1-1 1 0 0,-1 0 0 0 0,0 0 0 0 0,1 0 0 0 0,-1 0-1 0 0,0 0 1 0 0,1-1 0 0 0,-1 1 0 0 0,0 0 0 0 0,0 0-1 0 0,1 0 1 0 0,-1 0 0 0 0,0 0 0 0 0,1 0-1 0 0,-1 0 1 0 0,0-1 0 0 0,1 1 0 0 0,-1 0 0 0 0,0 0-1 0 0,0 0 1 0 0,1-1 0 0 0,-1 1 0 0 0,0 0-1 0 0,0 0 1 0 0,0-1 0 0 0,1 1 0 0 0,-1 0 0 0 0,0 0-1 0 0,0-1 1 0 0,0 1 0 0 0,0 0 0 0 0,0-1 0 0 0,0 1-1 0 0,1 0 1 0 0,-1-1 0 0 0,0 1 0 0 0,0 0-1 0 0,0 0 1 0 0,0-1 0 0 0,0 1 0 0 0,0 0 0 0 0,0-1-1 0 0,0 1 1 0 0,0 0 0 0 0,-1-1 0 0 0,1 1-1 0 0,0-1 1 0 0,4-22 389 0 0,-4 22-343 0 0,10-283 2394 0 0,-11 256-2178 0 0,7 497-512 0 0,-5-466 215 0 0,-1 1 0 0 0,0-1-1 0 0,0 1 1 0 0,0-1 0 0 0,0 1 0 0 0,-1-1-1 0 0,1 1 1 0 0,-1-1 0 0 0,0 0-1 0 0,0 1 1 0 0,0-1 0 0 0,-1 0 0 0 0,-1 4-1 0 0,0-5 13 0 0,1-1 0 0 0,-1 1 0 0 0,0 0 0 0 0,1-1 0 0 0,-1 1 0 0 0,0-1 0 0 0,0 0 0 0 0,0 0-1 0 0,0 0 1 0 0,0-1 0 0 0,0 1 0 0 0,0-1 0 0 0,-5 1 0 0 0,-24 4-5 0 0,5 0-145 0 0,-51 3 1 0 0,78-8 130 0 0,23 3-138 0 0,37-4 544 0 0,-1-3 1 0 0,72-14 0 0 0,-74 11-199 0 0,-56 7-365 0 0,-24 0-5971 0 0,3 3 22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26:47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69 274 2033 0 0,'0'0'20225'0'0,"5"-17"-19448"0"0,-1 7-675 0 0,10-30 616 0 0,13-67 1 0 0,-15 8 1482 0 0,-12 99-1993 0 0,4 42 126 0 0,-4 80-458 0 0,-1-78-124 0 0,1-1-1 0 0,3 1 0 0 0,9 55 1 0 0,-11-97 205 0 0,-1 1 0 0 0,1 0 1 0 0,-1-1-1 0 0,1 1 0 0 0,0-1 1 0 0,0 1-1 0 0,1-1 0 0 0,-1 1 0 0 0,0-1 1 0 0,1 0-1 0 0,1 2 0 0 0,-3-3 62 0 0,-6-1 149 0 0,0 0-75 0 0,-24-1-48 0 0,1 2 1 0 0,-1 1-1 0 0,-31 7 1 0 0,107-10-419 0 0,-31 2 412 0 0,-1 0 0 0 0,1-2 1 0 0,17-2-1 0 0,128-36 281 0 0,-155 39-147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26:48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0 608 0 0,'0'0'18473'0'0,"16"0"-16937"0"0,-16 20-319 0 0,0 6-289 0 0,-12 10-319 0 0,-6 6-177 0 0,-4 1-224 0 0,-2-1-144 0 0,0-6-80 0 0,7-5-368 0 0,3-15-1329 0 0,8-14-3265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26:49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129 255 6211 0 0,'0'0'10829'0'0,"1"-19"-9781"0"0,2-31 99 0 0,12-60 1 0 0,-9 79-608 0 0,3-14 3557 0 0,-9 45-4062 0 0,0 1-1 0 0,0-1 1 0 0,0 0-1 0 0,0 0 0 0 0,0 0 1 0 0,0 0-1 0 0,0 0 1 0 0,0 0-1 0 0,0 0 0 0 0,0 0 1 0 0,0 0-1 0 0,0 1 1 0 0,0-1-1 0 0,0 0 0 0 0,0 0 1 0 0,1 0-1 0 0,-1 0 1 0 0,0 0-1 0 0,0 0 0 0 0,0 0 1 0 0,0 0-1 0 0,0 0 1 0 0,0 0-1 0 0,0 0 1 0 0,0 1-1 0 0,0-1 0 0 0,0 0 1 0 0,0 0-1 0 0,0 0 1 0 0,1 0-1 0 0,-1 0 0 0 0,0 0 1 0 0,0 0-1 0 0,0 0 1 0 0,0 0-1 0 0,0 0 0 0 0,0 0 1 0 0,0 0-1 0 0,0 0 1 0 0,1 0-1 0 0,-1 0 0 0 0,0 0 1 0 0,0 0-1 0 0,0 0 1 0 0,0 0-1 0 0,1 32-27 0 0,-3 8-10 0 0,-9 53 1 0 0,5-53-109 0 0,-1 56 0 0 0,5 12-1135 0 0,2-107 1176 0 0,-98-1 777 0 0,61 0-883 0 0,33 0 8 0 0,15 0-32 0 0,18 1 290 0 0,1-2 0 0 0,-1 0 0 0 0,0-2 0 0 0,-1-1-1 0 0,52-15 1 0 0,-71 15 29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27:57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1024 0 0,'0'0'13009'0'0,"-3"13"-11528"0"0,-3 15-126 0 0,2 0 0 0 0,-1 42 1 0 0,5-70-1239 0 0,1 0 1 0 0,-1 0 0 0 0,1 0 0 0 0,0 0-1 0 0,-1 0 1 0 0,1 0 0 0 0,-1 0 0 0 0,1 0-1 0 0,0 0 1 0 0,-1 0 0 0 0,1 0 0 0 0,-1 0-1 0 0,1-1 1 0 0,0 1 0 0 0,-1 0 0 0 0,1 0-1 0 0,-1-1 1 0 0,1 1 0 0 0,-1 0 0 0 0,1-1-1 0 0,-1 1 1 0 0,1-1 0 0 0,-1 1 0 0 0,1 0-1 0 0,-1-1 1 0 0,0 1 0 0 0,1-1 0 0 0,-1 0 0 0 0,7-50 1075 0 0,-6 40-631 0 0,0 17 497 0 0,1 68-613 0 0,-2-74-401 0 0,-4 32-40 0 0,2-28-3 0 0,-6 26-36 0 0,-25-30 568 0 0,22-1-562 0 0,-1 2 1 0 0,1-1-1 0 0,-1 2 1 0 0,1-1-1 0 0,0 1 1 0 0,0 1-1 0 0,0 0 0 0 0,-11 5 1 0 0,31-9 121 0 0,1 0 0 0 0,0 0 0 0 0,0 1 0 0 0,0 0 0 0 0,16 2 0 0 0,5 0 313 0 0,67-4 553 0 0,-97 2-1008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27:59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17 225 3810 0 0,'0'0'15628'0'0,"-1"7"-14867"0"0,-1 68 977 0 0,3-55-1128 0 0,0 0 1 0 0,-2-1 0 0 0,-1 1-1 0 0,-5 26 1 0 0,1-172 734 0 0,8 104-1084 0 0,1 1 1 0 0,0-1-1 0 0,1 1 1 0 0,15-39-1 0 0,-19 59-251 0 0,0 1 0 0 0,0 0-1 0 0,0 0 1 0 0,0 0 0 0 0,0-1 0 0 0,0 1-1 0 0,0 0 1 0 0,0 0 0 0 0,0 0 0 0 0,0 0-1 0 0,1-1 1 0 0,-1 1 0 0 0,0 0 0 0 0,0 0-1 0 0,0 0 1 0 0,0 0 0 0 0,0 0 0 0 0,1-1-1 0 0,-1 1 1 0 0,0 0 0 0 0,0 0 0 0 0,0 0 0 0 0,0 0-1 0 0,1 0 1 0 0,-1 0 0 0 0,0 0 0 0 0,0 0-1 0 0,0 0 1 0 0,1 0 0 0 0,-1 0 0 0 0,0 0-1 0 0,0 0 1 0 0,0 0 0 0 0,0 0 0 0 0,1 0-1 0 0,-1 0 1 0 0,0 0 0 0 0,0 0 0 0 0,0 0-1 0 0,1 0 1 0 0,-1 0 0 0 0,0 0 0 0 0,0 0-1 0 0,1 0 1 0 0,10 10 51 0 0,13 21-226 0 0,-20-24 262 0 0,29 43-32 0 0,-27-40-71 0 0,0 1-1 0 0,0-1 1 0 0,1 0 0 0 0,0 0-1 0 0,1 0 1 0 0,0-1-1 0 0,1-1 1 0 0,0 1 0 0 0,0-2-1 0 0,17 12 1 0 0,-25-18 1 0 0,0-1-1 0 0,0 1 1 0 0,0-1 0 0 0,0 0 0 0 0,0 0 0 0 0,0 0-1 0 0,0 1 1 0 0,0-1 0 0 0,0 0 0 0 0,-1 0 0 0 0,1 0-1 0 0,0 0 1 0 0,0-1 0 0 0,0 1 0 0 0,0 0-1 0 0,0 0 1 0 0,0-1 0 0 0,0 1 0 0 0,0 0 0 0 0,0-1-1 0 0,-1 1 1 0 0,1-1 0 0 0,0 1 0 0 0,0-1 0 0 0,0 1-1 0 0,-1-1 1 0 0,2-1 0 0 0,16-29 39 0 0,0-40 77 0 0,-18 70-115 0 0,6-51 80 0 0,-3 0 0 0 0,-2-53 0 0 0,-1 56 10 0 0,0 52-534 0 0,1 0-1 0 0,0 0 0 0 0,0 0 0 0 0,0-1 1 0 0,0 1-1 0 0,0 0 0 0 0,1 0 0 0 0,0-1 1 0 0,-1 1-1 0 0,5 3 0 0 0,11 16-7175 0 0,-14-20 5874 0 0,12 15-8652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27:59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4658 0 0,'0'0'17384'0'0,"-58"116"-16487"0"0,38-84-545 0 0,-1 1-304 0 0,9-7-801 0 0,6-12-4401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28:00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98 231 4594 0 0,'0'0'12625'0'0,"2"-16"-10606"0"0,2-4-1425 0 0,18-111 2667 0 0,-12 79-928 0 0,-7 41-998 0 0,-2 14 109 0 0,7 354-2882 0 0,-8-355 1424 0 0,-1-1 0 0 0,1 0 0 0 0,-1 1 0 0 0,1-1 1 0 0,-1 1-1 0 0,0-1 0 0 0,1 0 0 0 0,-1 0 0 0 0,0 0 0 0 0,0 1 0 0 0,0-1 1 0 0,0 0-1 0 0,0 0 0 0 0,0 0 0 0 0,0 0 0 0 0,0 0 0 0 0,0-1 0 0 0,-1 1 0 0 0,1 0 1 0 0,0-1-1 0 0,0 1 0 0 0,-1 0 0 0 0,1-1 0 0 0,-1 1 0 0 0,1-1 0 0 0,0 0 1 0 0,-1 0-1 0 0,1 1 0 0 0,-1-1 0 0 0,-1 0 0 0 0,-53 2-197 0 0,48-2 108 0 0,-40 0-978 0 0,47 0 1236 0 0,24 0 125 0 0,-13 0-166 0 0,10 1 273 0 0,0-1 1 0 0,0 0 0 0 0,-1-2 0 0 0,1-1-1 0 0,0 0 1 0 0,35-11 0 0 0,-55 13-460 0 0,1 1-1 0 0,-1 0 1 0 0,1 0 0 0 0,-1-1 0 0 0,1 1-1 0 0,-1 0 1 0 0,1-1 0 0 0,-1 1 0 0 0,1-1-1 0 0,-1 1 1 0 0,1-1 0 0 0,-1 1 0 0 0,0-1 0 0 0,1 1-1 0 0,-1-1 1 0 0,0 1 0 0 0,1-1 0 0 0,-1 1-1 0 0,0-1 1 0 0,0 1 0 0 0,0-1 0 0 0,0 1-1 0 0,1-1 1 0 0,-1 0 0 0 0,0 1 0 0 0,0-2-1 0 0,-5-9-7178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28:01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8 3954 0 0,'0'0'12816'0'0,"18"-7"-7853"0"0,-18 19-5016 0 0,1 10 1196 0 0,-2-1 0 0 0,0 1 0 0 0,-6 23 0 0 0,6-39-1541 0 0,-1 1 1 0 0,0-1 0 0 0,0 1-1 0 0,-1-1 1 0 0,0 0-1 0 0,-4 6 1 0 0,5-9-689 0 0,0 0 1 0 0,-1 0 0 0 0,1 0 0 0 0,-1 0 0 0 0,0 0 0 0 0,0 0-1 0 0,0-1 1 0 0,0 1 0 0 0,0-1 0 0 0,-1 0 0 0 0,-4 2-1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28:02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31 227 3410 0 0,'0'0'9617'0'0,"1"-9"-5276"0"0,8-29-2169 0 0,12-100 319 0 0,-16 104-1442 0 0,-4 27-167 0 0,0 9 338 0 0,-1 8-1243 0 0,-2 28 12 0 0,3 0 0 0 0,1 0-1 0 0,1-1 1 0 0,2 1 0 0 0,18 64-1 0 0,-23-102 21 0 0,0 0-1 0 0,-1-1 1 0 0,1 1-1 0 0,-1 0 1 0 0,1 0-1 0 0,0 0 1 0 0,-1-1-1 0 0,1 1 1 0 0,-1 0-1 0 0,1 0 1 0 0,-1 0-1 0 0,1 0 1 0 0,0 0-1 0 0,-1 0 0 0 0,1 0 1 0 0,-1 0-1 0 0,1 0 1 0 0,-1 0-1 0 0,1 0 1 0 0,-1 0-1 0 0,1 0 1 0 0,-1 1-1 0 0,1-1 1 0 0,0 0-1 0 0,-1 0 1 0 0,1 0-1 0 0,-1 1 1 0 0,1-1-1 0 0,0 0 0 0 0,-1 0 1 0 0,1 1-1 0 0,0-1 1 0 0,-1 0-1 0 0,1 1 1 0 0,0-1-1 0 0,0 0 1 0 0,-1 1-1 0 0,1-1 1 0 0,0 1-1 0 0,0-1 1 0 0,-1 0-1 0 0,1 1 1 0 0,0-1-1 0 0,0 1 0 0 0,0-1 1 0 0,0 1-1 0 0,0-1 1 0 0,0 1-1 0 0,0-1 1 0 0,0 0-1 0 0,0 1 1 0 0,0-1-1 0 0,0 1 1 0 0,0-1-1 0 0,0 1 1 0 0,0-1-1 0 0,0 1 1 0 0,0-1-1 0 0,1 0 0 0 0,-1 1 1 0 0,0-1-1 0 0,0 1 1 0 0,0-1-1 0 0,1 0 1 0 0,-1 1-1 0 0,0-1 1 0 0,0 0-1 0 0,1 1 1 0 0,-16-2-65 0 0,1 1-46 0 0,-24-1-143 0 0,37 1 228 0 0,0 0-1 0 0,1 0 1 0 0,-1 0-1 0 0,0 0 1 0 0,0 1-1 0 0,0-1 0 0 0,0 0 1 0 0,1 0-1 0 0,-1 0 1 0 0,0 1-1 0 0,0-1 0 0 0,1 0 1 0 0,-1 1-1 0 0,0-1 1 0 0,0 1-1 0 0,1-1 0 0 0,-1 1 1 0 0,0-1-1 0 0,1 1 1 0 0,-1 0-1 0 0,1-1 0 0 0,-1 1 1 0 0,1-1-1 0 0,-1 1 1 0 0,1 0-1 0 0,-1 0 0 0 0,1-1 1 0 0,0 1-1 0 0,-1 0 1 0 0,1 0-1 0 0,0 0 0 0 0,0-1 1 0 0,-1 2-1 0 0,1-1-35 0 0,25-3 251 0 0,-1 0 0 0 0,0-1 0 0 0,37-11 0 0 0,38-5 1440 0 0,-90 20-3062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28:37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135 210 10037 0 0,'0'0'14689'0'0,"18"-14"-12843"0"0,-11-5-1417 0 0,-1 0 1 0 0,0-1-1 0 0,-2 1 0 0 0,0-1 0 0 0,-1 0 0 0 0,-1 0 1 0 0,-2-39-1 0 0,0 59-307 0 0,0 32-1010 0 0,0 306 122 0 0,0-338 745 0 0,-20 2-30 0 0,1 0 0 0 0,-1 1 0 0 0,1 2 0 0 0,-32 10 0 0 0,1 0-502 0 0,45-11-25 0 0,20-1 408 0 0,24-1 125 0 0,9-2 242 0 0,-1-2-1 0 0,90-16 1 0 0,-131 17-181 0 0,21-3 260 0 0,-22 9-629 0 0,-11 8-803 0 0,-9 5-2739 0 0,-1 3-4076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26:2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15 184 5202 0 0,'0'0'17435'0'0,"4"-6"-16261"0"0,-1 1-841 0 0,-3 3-218 0 0,1 1 0 0 0,0-1 1 0 0,0 0-1 0 0,0 0 0 0 0,1 1 0 0 0,-1-1 0 0 0,0 1 0 0 0,1-1 0 0 0,-1 1 0 0 0,0-1 0 0 0,1 1 0 0 0,0 0 0 0 0,-1 0 0 0 0,3-1 1 0 0,-3 1-48 0 0,-1 1 0 0 0,1 0 0 0 0,0 0 0 0 0,-1 0 0 0 0,1 0 0 0 0,0 0 0 0 0,-1 0 1 0 0,1 0-1 0 0,-1 1 0 0 0,1-1 0 0 0,0 0 0 0 0,-1 0 0 0 0,1 0 0 0 0,-1 1 1 0 0,1-1-1 0 0,0 0 0 0 0,-1 0 0 0 0,1 1 0 0 0,-1-1 0 0 0,1 1 0 0 0,-1-1 0 0 0,1 0 1 0 0,-1 1-1 0 0,1-1 0 0 0,-1 1 0 0 0,0-1 0 0 0,1 1 0 0 0,-1-1 0 0 0,0 1 0 0 0,1-1 1 0 0,-1 1-1 0 0,0 0 0 0 0,0-1 0 0 0,1 1 0 0 0,-1-1 0 0 0,0 1 0 0 0,0 0 1 0 0,0-1-1 0 0,0 1 0 0 0,0 0 0 0 0,0-1 0 0 0,0 1 0 0 0,0 0 0 0 0,0-1 0 0 0,0 2 1 0 0,0 40-173 0 0,0-34 331 0 0,-1 37-208 0 0,-3 0 0 0 0,-2 0 1 0 0,-1 0-1 0 0,-27 83 0 0 0,32-125-509 0 0,0-9 193 0 0,-1-27 106 0 0,2-43 238 0 0,1 48 18 0 0,2 0 0 0 0,1 0 0 0 0,1 0 0 0 0,2 1 0 0 0,1-1 1 0 0,0 1-1 0 0,2 1 0 0 0,2 0 0 0 0,18-36 0 0 0,-29 62-51 0 0,0 0-1 0 0,0 0 1 0 0,0 0-1 0 0,0 0 1 0 0,0 0 0 0 0,0 0-1 0 0,1 0 1 0 0,-1 0 0 0 0,0 0-1 0 0,0 0 1 0 0,0 0 0 0 0,0 0-1 0 0,0 0 1 0 0,1 0-1 0 0,-1 0 1 0 0,0 0 0 0 0,0 0-1 0 0,0 0 1 0 0,0 0 0 0 0,0 0-1 0 0,0 0 1 0 0,1 0-1 0 0,-1 0 1 0 0,0 0 0 0 0,0 0-1 0 0,0 0 1 0 0,0 0 0 0 0,0 0-1 0 0,0 0 1 0 0,1 0 0 0 0,-1 0-1 0 0,0 0 1 0 0,0 0-1 0 0,0 0 1 0 0,0 0 0 0 0,0 1-1 0 0,0-1 1 0 0,0 0 0 0 0,0 0-1 0 0,1 0 1 0 0,-1 0-1 0 0,0 0 1 0 0,0 0 0 0 0,0 0-1 0 0,0 1 1 0 0,0-1 0 0 0,0 0-1 0 0,0 0 1 0 0,0 0 0 0 0,0 0-1 0 0,0 0 1 0 0,0 1-1 0 0,0-1 1 0 0,0 0 0 0 0,0 0-1 0 0,0 0 1 0 0,0 0 0 0 0,0 0-1 0 0,0 1 1 0 0,0-1-1 0 0,0 0 1 0 0,0 0 0 0 0,0 0-1 0 0,5 20 130 0 0,1 24-198 0 0,-4 32 112 0 0,-3-54-94 0 0,1 0-1 0 0,1 0 1 0 0,1 0-1 0 0,1-1 1 0 0,1 1-1 0 0,0-1 1 0 0,10 26 0 0 0,-11-41-20 0 0,0-1 0 0 0,0-1 0 0 0,1 1 0 0 0,-1 0 1 0 0,1-1-1 0 0,0 0 0 0 0,0 0 0 0 0,0 0 1 0 0,1 0-1 0 0,0-1 0 0 0,-1 1 0 0 0,1-1 1 0 0,0 0-1 0 0,1-1 0 0 0,-1 1 0 0 0,0-1 0 0 0,1 0 1 0 0,-1-1-1 0 0,1 1 0 0 0,0-1 0 0 0,-1 0 1 0 0,1 0-1 0 0,10-1 0 0 0,-9 0 34 0 0,0 0 0 0 0,0 0 0 0 0,-1-1 1 0 0,1 0-1 0 0,0 0 0 0 0,0 0 0 0 0,-1-1 0 0 0,1 0 0 0 0,-1-1 1 0 0,0 1-1 0 0,0-1 0 0 0,0 0 0 0 0,0-1 0 0 0,0 0 0 0 0,0 0 0 0 0,-1 0 1 0 0,0 0-1 0 0,0-1 0 0 0,8-9 0 0 0,-7 5 43 0 0,-1-1 0 0 0,0 1-1 0 0,-1-1 1 0 0,0 0 0 0 0,0 0 0 0 0,-1 0-1 0 0,0-1 1 0 0,-1 1 0 0 0,2-20 0 0 0,-2-12 377 0 0,-3-51 1 0 0,-1 33-65 0 0,2-88 105 0 0,0 147-406 0 0,2 2-164 0 0,0 0 0 0 0,-1 1 1 0 0,1-1-1 0 0,0 1 0 0 0,-1 0 1 0 0,1-1-1 0 0,-1 1 0 0 0,0 0 1 0 0,1 0-1 0 0,-1 0 0 0 0,0 0 1 0 0,0 0-1 0 0,0 0 0 0 0,-1 0 1 0 0,1 0-1 0 0,0 1 0 0 0,-1-1 1 0 0,0 0-1 0 0,1 4 0 0 0,1 51-8262 0 0,-3-41 2867 0 0,1 11-6051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28:39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187 203 4722 0 0,'0'0'19153'0'0,"6"-12"-18417"0"0,14-38 1120 0 0,25-90-1 0 0,-55 254-1038 0 0,2-79-938 0 0,1 0 0 0 0,2 0 1 0 0,-1 40-1 0 0,-33-71 593 0 0,37-3-469 0 0,-40 8-184 0 0,0 3 1 0 0,-54 22-1 0 0,103-36 88 0 0,-1 1-1 0 0,1 1 1 0 0,0-1-1 0 0,0 1 1 0 0,0 0-1 0 0,9 2 1 0 0,26-1 256 0 0,41-12 351 0 0,-53 5-1897 0 0,57-1 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28:47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0 7123 0 0,'0'0'11253'0'0,"0"11"-8148"0"0,-7 48-1984 0 0,-2-38-746 0 0,0-1 0 0 0,-24 37 0 0 0,28-48-477 0 0,-1-1 0 0 0,0 0 0 0 0,-1 0 1 0 0,0 0-1 0 0,-1-1 0 0 0,1 0 0 0 0,-1 0 0 0 0,-14 9 0 0 0,12-12-2776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28:48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111 223 4978 0 0,'0'0'16453'0'0,"10"-15"-15706"0"0,10-14 42 0 0,-2-2 0 0 0,-1 0 1 0 0,-1-1-1 0 0,18-52 0 0 0,-39 142-106 0 0,1-43-660 0 0,-7 24-225 0 0,1 0 0 0 0,2 1 0 0 0,-5 75 1 0 0,-36-113 414 0 0,32-2-219 0 0,0 1 0 0 0,0 1-1 0 0,0 0 1 0 0,0 2 0 0 0,-24 7 0 0 0,90-5-421 0 0,179-5 1390 0 0,-227-1-1008 0 0,-28 19-5902 0 0,6 0-1814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28:51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8676 0 0,'0'0'9524'0'0,"-14"108"-9011"0"0,4-77-385 0 0,2-2-192 0 0,0-5-1809 0 0,4-4-7620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28:52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32 124 1537 0 0,'0'0'19601'0'0,"11"8"-18278"0"0,-10-2-1189 0 0,1 1 0 0 0,-1-1 0 0 0,0 1 0 0 0,0 0 0 0 0,-1-1 0 0 0,1 1 0 0 0,-2 0 0 0 0,-1 12 0 0 0,1 5 114 0 0,0 2-67 0 0,-1 0 0 0 0,-1-1 0 0 0,-2 1 0 0 0,0-1 0 0 0,-15 40 0 0 0,20-65-170 0 0,0-1 1 0 0,0 1 0 0 0,0 0 0 0 0,0 0-1 0 0,-1 0 1 0 0,1 0 0 0 0,0 0-1 0 0,0 0 1 0 0,0 0 0 0 0,0 0-1 0 0,0 0 1 0 0,0 0 0 0 0,-1-1-1 0 0,1 1 1 0 0,0 0 0 0 0,0 0 0 0 0,0 0-1 0 0,0 0 1 0 0,0 0 0 0 0,0 0-1 0 0,-1 0 1 0 0,1 0 0 0 0,0 0-1 0 0,0 0 1 0 0,0 0 0 0 0,0 0-1 0 0,0 0 1 0 0,-1 0 0 0 0,1 0 0 0 0,0 0-1 0 0,0 0 1 0 0,0 0 0 0 0,0 1-1 0 0,0-1 1 0 0,0 0 0 0 0,-1 0-1 0 0,1 0 1 0 0,0 0 0 0 0,0 0-1 0 0,0 0 1 0 0,0 0 0 0 0,0 0-1 0 0,0 0 1 0 0,0 0 0 0 0,0 1 0 0 0,0-1-1 0 0,-1 0 1 0 0,1 0 0 0 0,0 0-1 0 0,0 0 1 0 0,-3-26 343 0 0,4-37-172 0 0,6 33-72 0 0,1 0 0 0 0,15-35-1 0 0,9-34 1385 0 0,-25 92-800 0 0,1 16-586 0 0,10 26-418 0 0,-13-25 457 0 0,13 24-132 0 0,1 0 1 0 0,2-2-1 0 0,1 0 1 0 0,1-2-1 0 0,2 0 0 0 0,29 26 1 0 0,-52-55-22 0 0,0 1 0 0 0,-1 0 0 0 0,1 0 1 0 0,0-1-1 0 0,0 1 0 0 0,0-1 0 0 0,0 1 0 0 0,1-1 0 0 0,-1 0 1 0 0,0 0-1 0 0,1 0 0 0 0,-1 0 0 0 0,0-1 0 0 0,1 1 0 0 0,-1 0 1 0 0,1-1-1 0 0,-1 0 0 0 0,1 0 0 0 0,-1 0 0 0 0,1 0 1 0 0,-1 0-1 0 0,1 0 0 0 0,-1 0 0 0 0,1-1 0 0 0,-1 1 0 0 0,1-1 1 0 0,-1 0-1 0 0,0 0 0 0 0,1 0 0 0 0,-1 0 0 0 0,0 0 0 0 0,0 0 1 0 0,0-1-1 0 0,0 1 0 0 0,0-1 0 0 0,0 0 0 0 0,0 1 1 0 0,0-1-1 0 0,0 0 0 0 0,-1 0 0 0 0,1 0 0 0 0,-1 0 0 0 0,0 0 1 0 0,3-5-1 0 0,3-5 46 0 0,-1-1 1 0 0,-1-1 0 0 0,0 1-1 0 0,0-1 1 0 0,-1 0 0 0 0,3-21 0 0 0,1-42 905 0 0,-2-117 0 0 0,-6 193-889 0 0,2 2-438 0 0,-1 0 0 0 0,0-1-1 0 0,1 1 1 0 0,-1 0 0 0 0,0 1 0 0 0,0-1-1 0 0,0 0 1 0 0,1 0 0 0 0,-1 0-1 0 0,-1 1 1 0 0,1-1 0 0 0,0 0-1 0 0,0 1 1 0 0,0-1 0 0 0,-1 1-1 0 0,1-1 1 0 0,-1 1 0 0 0,1-1-1 0 0,-1 1 1 0 0,0 0 0 0 0,1-1 0 0 0,-1 1-1 0 0,0 2 1 0 0,3 8-4427 0 0,5 13-8997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31:06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195 104 3105 0 0,'0'0'8751'0'0,"0"-9"-7582"0"0,0-30 531 0 0,0-16 6455 0 0,6 232-7272 0 0,-6-163-875 0 0,1 5-1 0 0,-1-1-1 0 0,-2 1 0 0 0,1-1 1 0 0,-6 23-1 0 0,-36-29 231 0 0,-106 36-298 0 0,149-48 55 0 0,0 0 1 0 0,0 0-1 0 0,1 0 1 0 0,-1 0-1 0 0,0 0 1 0 0,0 0-1 0 0,0 0 1 0 0,0 0-1 0 0,0 0 1 0 0,0 0-1 0 0,1 0 1 0 0,-1 1-1 0 0,0-1 1 0 0,0 0-1 0 0,0 0 1 0 0,0 0-1 0 0,0 0 1 0 0,0 0-1 0 0,0 0 1 0 0,0 0-1 0 0,0 0 1 0 0,1 1-1 0 0,-1-1 1 0 0,0 0-1 0 0,0 0 1 0 0,0 0-1 0 0,0 0 1 0 0,0 0-1 0 0,0 0 1 0 0,0 1-1 0 0,0-1 1 0 0,0 0-1 0 0,0 0 1 0 0,0 0-1 0 0,0 0 1 0 0,0 0-1 0 0,0 1 1 0 0,0-1-1 0 0,0 0 1 0 0,0 0-1 0 0,0 0 1 0 0,0 0-1 0 0,0 0 1 0 0,-1 0-1 0 0,1 1 1 0 0,0-1-1 0 0,0 0 1 0 0,0 0-1 0 0,0 0 1 0 0,0 0-1 0 0,0 0 1 0 0,0 0-1 0 0,0 0 1 0 0,0 1-1 0 0,-1-1 1 0 0,1 0-1 0 0,0 0 1 0 0,0 0-1 0 0,14 3-195 0 0,-5-3 163 0 0,42 1 442 0 0,0-3 0 0 0,56-9 0 0 0,-118 11-2051 0 0,1 1-2479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31:0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0 9764 0 0,'0'0'11126'0'0,"-57"111"-10310"0"0,43-78-560 0 0,2-6-288 0 0,4-2-1072 0 0,6-10-6580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31:08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119 208 3922 0 0,'0'0'8798'0'0,"0"-19"-6546"0"0,8-157 3361 0 0,-6 163-4757 0 0,2 13 753 0 0,0 1-512 0 0,-4-1-1073 0 0,2 19 395 0 0,-6 260-424 0 0,2-276 18 0 0,-1 0 0 0 0,0 0 1 0 0,1 0-1 0 0,-1-1 1 0 0,-1 1-1 0 0,1-1 1 0 0,0 1-1 0 0,0-1 1 0 0,-8 3-1 0 0,6-2-14 0 0,-3 1 2 0 0,0 0 0 0 0,1 0 0 0 0,-1-1 0 0 0,-1 0 0 0 0,1-1 0 0 0,0 1 0 0 0,0-2 1 0 0,-1 1-1 0 0,-10 0 0 0 0,18-2-7 0 0,5 1-82 0 0,0 0 20 0 0,1-1 1 0 0,-1 1 0 0 0,0-1 0 0 0,0 0-1 0 0,1 0 1 0 0,-1 0 0 0 0,5-1-1 0 0,2 0 12 0 0,19 3-155 0 0,34-1 761 0 0,-28-11-5520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30:58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43 4674 0 0,'0'0'11771'0'0,"0"-7"-9770"0"0,-1-20-400 0 0,1 26-1537 0 0,0 1 1 0 0,0 0 0 0 0,0 0 0 0 0,0-1-1 0 0,0 1 1 0 0,0 0 0 0 0,0 0 0 0 0,0-1 0 0 0,0 1-1 0 0,0 0 1 0 0,0 0 0 0 0,0-1 0 0 0,0 1 0 0 0,0 0-1 0 0,0 0 1 0 0,0-1 0 0 0,0 1 0 0 0,0 0 0 0 0,0 0-1 0 0,0-1 1 0 0,1 1 0 0 0,-1 0 0 0 0,0 0-1 0 0,0 0 1 0 0,0-1 0 0 0,0 1 0 0 0,1 0 0 0 0,-1 0-1 0 0,0 0 1 0 0,0 0 0 0 0,0-1 0 0 0,1 1 0 0 0,-1 0-1 0 0,0 0 1 0 0,0 0 0 0 0,1 0 0 0 0,-1 0-1 0 0,0 0 1 0 0,0 0 0 0 0,1 0 0 0 0,-1-1 0 0 0,0 1-1 0 0,0 0 1 0 0,1 0 0 0 0,-1 0 0 0 0,0 0 0 0 0,0 0-1 0 0,1 1 1 0 0,-1-1 0 0 0,0 0 0 0 0,0 0 0 0 0,1 0-1 0 0,-1 0 1 0 0,0 0 0 0 0,0 0 0 0 0,1 0-1 0 0,-1 0 1 0 0,0 0 0 0 0,1 1 0 0 0,9 8 562 0 0,-4 19-441 0 0,0-1 0 0 0,-2 1 0 0 0,-1 0 0 0 0,-2 54 0 0 0,0-6-9 0 0,0-75-158 0 0,-1 0 1 0 0,1 0-1 0 0,-1 0 1 0 0,0 1-1 0 0,0-1 0 0 0,1 0 1 0 0,-1 0-1 0 0,0 0 1 0 0,0 1-1 0 0,0-1 1 0 0,-1 0-1 0 0,1 0 1 0 0,0 1-1 0 0,0-1 1 0 0,-1 0-1 0 0,1 0 1 0 0,0 0-1 0 0,-1 0 0 0 0,1 0 1 0 0,-1 1-1 0 0,0-1 1 0 0,1 0-1 0 0,-1 0 1 0 0,0 0-1 0 0,0-1 1 0 0,1 1-1 0 0,-1 0 1 0 0,0 0-1 0 0,0 0 0 0 0,0 0 1 0 0,0-1-1 0 0,0 1 1 0 0,0-1-1 0 0,0 1 1 0 0,0-1-1 0 0,-1 1 1 0 0,1-1-1 0 0,0 1 1 0 0,0-1-1 0 0,0 0 0 0 0,-1 0 1 0 0,1 1-1 0 0,0-1 1 0 0,0 0-1 0 0,0 0 1 0 0,-1 0-1 0 0,0-1 1 0 0,-25 6-138 0 0,19-3 110 0 0,1 0-1 0 0,0 1 1 0 0,0 0 0 0 0,0 0-1 0 0,0 0 1 0 0,1 1 0 0 0,-10 6-1 0 0,16-9 25 0 0,33-1-256 0 0,-3-2 838 0 0,0-1 0 0 0,47-11 0 0 0,3 0 159 0 0,-91 17-2249 0 0,1 0 0 0 0,0 0 0 0 0,-1 1 0 0 0,-18 10 0 0 0,-3 2-6794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31:00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26:23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5330 0 0,'0'0'19513'0'0,"22"71"-18584"0"0,-26-33-305 0 0,-14 2-288 0 0,-4-2-240 0 0,0-2-240 0 0,-2-9-1088 0 0,2-9-2242 0 0,3-10-6659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31:00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0 0 0,'-1'3'0'0'0,"0"-1"0"0"0,1 1 0 0 0,-1 0 0 0 0,0 0 0 0 0,1 0 0 0 0,0 0 0 0 0,-1 0 0 0 0,1 0 0 0 0,0 0 0 0 0,1 0 0 0 0,-1 0 0 0 0,0 0 0 0 0,1-1 0 0 0,0 1 0 0 0,0 0 0 0 0,0 0 0 0 0,0 0 0 0 0,0-1 0 0 0,0 1 0 0 0,1 0 0 0 0,-1-1 0 0 0,1 1 0 0 0,0-1 0 0 0,-1 0 0 0 0,1 0 0 0 0,4 4 0 0 0,-1-3 0 0 0,0 0 0 0 0,0 0 0 0 0,0-1 0 0 0,1 0 0 0 0,-1 0 0 0 0,1 0 0 0 0,0 0 0 0 0,-1-1 0 0 0,1 0 0 0 0,0 0 0 0 0,0-1 0 0 0,0 1 0 0 0,6-1 0 0 0,-10 0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31:01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14 3057 0 0,'0'0'18030'0'0,"4"-2"-17403"0"0,38-9 1353 0 0,-41 11-1895 0 0,0 0-1 0 0,0 0 0 0 0,1 0 1 0 0,-1-1-1 0 0,0 1 0 0 0,0 0 0 0 0,0 0 1 0 0,0 1-1 0 0,1-1 0 0 0,-1 0 1 0 0,0 0-1 0 0,0 1 0 0 0,0-1 0 0 0,0 0 1 0 0,0 1-1 0 0,0-1 0 0 0,0 1 1 0 0,0-1-1 0 0,0 1 0 0 0,0 0 0 0 0,0 0 1 0 0,0-1-1 0 0,0 1 0 0 0,0 0 0 0 0,0 0 1 0 0,-1 0-1 0 0,1 0 0 0 0,0 0 1 0 0,-1 0-1 0 0,1 0 0 0 0,-1 0 0 0 0,1 0 1 0 0,-1 0-1 0 0,1 0 0 0 0,-1 0 1 0 0,0 0-1 0 0,1 0 0 0 0,-1 1 0 0 0,0 0 1 0 0,1 17 75 0 0,-1 0 0 0 0,-1 0 1 0 0,0 0-1 0 0,-2 0 0 0 0,0 0 1 0 0,-1-1-1 0 0,-1 1 0 0 0,-10 25 1 0 0,10-31-272 0 0,-1-1-1 0 0,0 0 1 0 0,-1 0 0 0 0,0 0 0 0 0,-1-1 0 0 0,0 0-1 0 0,-1-1 1 0 0,0 0 0 0 0,-1 0 0 0 0,0-1-1 0 0,0 0 1 0 0,-19 12 0 0 0,25-19-490 0 0,-7 4-1244 0 0,3-5-3763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31:10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4802 0 0,'0'0'13278'0'0,"4"-1"-12317"0"0,-3 1-905 0 0,0 0 1 0 0,0 0-1 0 0,0 0 1 0 0,0 0-1 0 0,0 0 1 0 0,0 0 0 0 0,-1 1-1 0 0,1-1 1 0 0,0 0-1 0 0,0 1 1 0 0,0-1-1 0 0,0 0 1 0 0,0 1-1 0 0,0-1 1 0 0,0 1 0 0 0,-1-1-1 0 0,1 1 1 0 0,0 0-1 0 0,0-1 1 0 0,-1 1-1 0 0,1 0 1 0 0,0-1-1 0 0,-1 1 1 0 0,1 0 0 0 0,0 1-1 0 0,12 35 1048 0 0,-3 56 302 0 0,-9-69-1070 0 0,7 266 1173 0 0,-8-260-1414 0 0,0-29-55 0 0,1-28 1 0 0,-1 1 0 0 0,-1-1-1 0 0,-1 1 1 0 0,-2 0 0 0 0,-10-41 0 0 0,-6-46-321 0 0,14 8 571 0 0,29 113-214 0 0,-5 5 19 0 0,0 2-1 0 0,-1 0 0 0 0,0 1 1 0 0,24 31-1 0 0,-21-24-38 0 0,40 37-1 0 0,-56-57-56 0 0,0 0 1 0 0,1 0 0 0 0,-1-1-1 0 0,1 1 1 0 0,-1-1-1 0 0,1 0 1 0 0,8 2 0 0 0,-12-3-3 0 0,0-1 0 0 0,0 0 0 0 0,1 1 0 0 0,-1-1 0 0 0,0 0 0 0 0,0 0 0 0 0,0 1 0 0 0,1-1 0 0 0,-1 0 0 0 0,0 0 0 0 0,0 0 0 0 0,0-1 0 0 0,0 1 0 0 0,1 0 0 0 0,-1 0 0 0 0,0-1 1 0 0,0 1-1 0 0,0-1 0 0 0,0 1 0 0 0,0-1 0 0 0,0 1 0 0 0,0-1 0 0 0,0 0 0 0 0,0 1 0 0 0,0-1 0 0 0,0 0 0 0 0,0 0 0 0 0,0 0 0 0 0,0 1 0 0 0,-1-1 0 0 0,1 0 0 0 0,0 0 0 0 0,-1 0 0 0 0,1-1 0 0 0,-1 1 0 0 0,1 0 0 0 0,0-1 1 0 0,5-32 31 0 0,-2-1 0 0 0,-1 1 1 0 0,-1-1-1 0 0,-2 1 1 0 0,-2-1-1 0 0,-9-55 1 0 0,3 13-394 0 0,9 76 12 0 0,-1 1 0 0 0,1-1 0 0 0,-1 1 0 0 0,1-1 0 0 0,0 1-1 0 0,-1 0 1 0 0,1-1 0 0 0,0 1 0 0 0,0 0 0 0 0,-1-1 0 0 0,1 1 0 0 0,0 0 0 0 0,-1 0 0 0 0,1 0 0 0 0,0 0-1 0 0,0 0 1 0 0,0 0 0 0 0,-1 0 0 0 0,1 0 0 0 0,0 0 0 0 0,0 0 0 0 0,-1 0 0 0 0,1 0 0 0 0,1 1 0 0 0,2-1-2619 0 0,15 0-9916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31:13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116 255 8260 0 0,'0'0'12520'0'0,"3"-12"-11848"0"0,8-32 405 0 0,-2 0 0 0 0,5-85 0 0 0,-14 107-541 0 0,0 19-55 0 0,0 14-409 0 0,0 12-74 0 0,-2-1 6 0 0,2 0 0 0 0,1 0-1 0 0,0-1 1 0 0,2 1 0 0 0,0-1 0 0 0,2 0-1 0 0,0 1 1 0 0,9 19 0 0 0,-2-7-2 0 0,-12-33 113 0 0,-8-1 27 0 0,-30 1-131 0 0,1 2 0 0 0,0 2 1 0 0,-38 9-1 0 0,167-10 242 0 0,65-4 492 0 0,-157 0-484 0 0,-9-3-2594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31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147 207 5058 0 0,'0'0'7281'0'0,"0"-20"-5571"0"0,0-79-112 0 0,0 11 3863 0 0,0 94-4874 0 0,0 227 69 0 0,0-75-543 0 0,-39-151 215 0 0,10-2-295 0 0,21-5-31 0 0,1 1 0 0 0,0 0 0 0 0,-1 0 0 0 0,1 1 0 0 0,0 0 0 0 0,0 0 0 0 0,0 0 0 0 0,0 1 0 0 0,-7 4 0 0 0,45-5-615 0 0,-8-2 615 0 0,30 0 881 0 0,77-9 0 0 0,-128 9-557 0 0,0 0-1315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31:1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13638 0 0,'0'0'8180'0'0,"-40"96"-7716"0"0,32-71-336 0 0,4-1-208 0 0,0-8-992 0 0,4-7-3474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31:17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105 269 10325 0 0,'0'0'8854'0'0,"0"-20"-8053"0"0,-1-8-619 0 0,1-139 762 0 0,11 113 1113 0 0,-5 375-2375 0 0,-4-303-315 0 0,-1-17 607 0 0,-1 1 1 0 0,0-1-1 0 0,1 0 1 0 0,-1 1-1 0 0,0-1 1 0 0,0 1-1 0 0,0-1 1 0 0,0 1-1 0 0,0-1 1 0 0,0 1-1 0 0,0-1 1 0 0,0 1-1 0 0,0-1 1 0 0,-1 0-1 0 0,1 1 1 0 0,-1-1-1 0 0,1 0 1 0 0,-1 1-1 0 0,1-1 0 0 0,-1 0 1 0 0,0 1-1 0 0,0-1 1 0 0,0 0-1 0 0,0 0 1 0 0,0 0-1 0 0,0 0 1 0 0,0 0-1 0 0,0 0 1 0 0,0 0-1 0 0,0 0 1 0 0,0 0-1 0 0,-1-1 1 0 0,1 1-1 0 0,0 0 1 0 0,-1-1-1 0 0,1 1 1 0 0,0-1-1 0 0,-1 1 1 0 0,1-1-1 0 0,-1 0 1 0 0,0 1-1 0 0,-37 9 129 0 0,31-9-97 0 0,0 1 1 0 0,0 0-1 0 0,0 0 1 0 0,0 1-1 0 0,-8 4 1 0 0,81-5 70 0 0,-48-3 133 0 0,0-1 1 0 0,0 0-1 0 0,0-2 0 0 0,18-5 0 0 0,6-1 206 0 0,-35 9-426 0 0,-5 1-681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31:18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4178 0 0,'0'0'19129'0'0,"0"121"-18585"0"0,-10-81-368 0 0,4-7-240 0 0,0-8-1633 0 0,6-10-5170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31:18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90 6803 0 0,'0'0'14772'0'0,"0"-7"-13422"0"0,1 47-1051 0 0,-2 0 0 0 0,-2 0 0 0 0,-1-1-1 0 0,-13 52 1 0 0,12-68-197 0 0,0-2-327 0 0,3-41-289 0 0,2 2 434 0 0,2 0-1 0 0,0 0 1 0 0,1 1 0 0 0,1-1 0 0 0,0 1 0 0 0,2-1 0 0 0,0 2 0 0 0,1-1 0 0 0,0 1 0 0 0,18-28 0 0 0,-25 43 89 0 0,0 1-1 0 0,1 0 1 0 0,-1-1 0 0 0,0 1-1 0 0,0 0 1 0 0,1 0-1 0 0,-1-1 1 0 0,0 1-1 0 0,1 0 1 0 0,-1 0 0 0 0,0-1-1 0 0,1 1 1 0 0,-1 0-1 0 0,0 0 1 0 0,1 0 0 0 0,-1 0-1 0 0,0 0 1 0 0,1 0-1 0 0,-1-1 1 0 0,1 1 0 0 0,-1 0-1 0 0,0 0 1 0 0,1 0-1 0 0,-1 0 1 0 0,1 0 0 0 0,-1 0-1 0 0,0 1 1 0 0,1-1-1 0 0,-1 0 1 0 0,1 0-1 0 0,-1 0 1 0 0,0 0 0 0 0,1 0-1 0 0,-1 1 1 0 0,0-1-1 0 0,1 0 1 0 0,-1 0 0 0 0,0 0-1 0 0,1 1 1 0 0,-1-1-1 0 0,0 0 1 0 0,0 1 0 0 0,1-1-1 0 0,-1 0 1 0 0,0 0-1 0 0,0 1 1 0 0,1-1 0 0 0,-1 1-1 0 0,0-1 1 0 0,0 0-1 0 0,0 1 1 0 0,0-1 0 0 0,0 0-1 0 0,0 1 1 0 0,0-1-1 0 0,1 1 1 0 0,-1-1-1 0 0,0 0 1 0 0,0 1 0 0 0,13 35 187 0 0,-9-24-78 0 0,2 1-107 0 0,1 0 1 0 0,0 0-1 0 0,0-1 0 0 0,1 0 1 0 0,1 0-1 0 0,0-1 0 0 0,20 19 0 0 0,-23-25-57 0 0,1 0-1 0 0,-1 0 1 0 0,1 0-1 0 0,1-1 1 0 0,-1 0-1 0 0,0 0 0 0 0,1-1 1 0 0,0 0-1 0 0,0 0 1 0 0,0-1-1 0 0,0 0 0 0 0,0-1 1 0 0,0 1-1 0 0,16-1 1 0 0,-22-1 38 0 0,0 1 1 0 0,0-1 0 0 0,0 0 0 0 0,0 0 0 0 0,1-1-1 0 0,-1 1 1 0 0,0 0 0 0 0,0-1 0 0 0,0 1 0 0 0,0-1-1 0 0,0 0 1 0 0,0 0 0 0 0,0 1 0 0 0,0-1 0 0 0,0-1-1 0 0,0 1 1 0 0,-1 0 0 0 0,1 0 0 0 0,0-1 0 0 0,-1 1-1 0 0,1-1 1 0 0,-1 1 0 0 0,1-1 0 0 0,-1 0 0 0 0,0 1-1 0 0,0-1 1 0 0,0 0 0 0 0,0 0 0 0 0,0 0-1 0 0,0 0 1 0 0,0 0 0 0 0,0 0 0 0 0,-1 0 0 0 0,1 0-1 0 0,-1 0 1 0 0,0 0 0 0 0,0 0 0 0 0,0-1 0 0 0,0-3-1 0 0,5-64 508 0 0,-4-79-1 0 0,-2 65 1437 0 0,1 84-1867 0 0,7 8-1472 0 0,17 22-7287 0 0,-23-28 7824 0 0,15 18-11916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33:1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83 186 5346 0 0,'0'0'17691'0'0,"6"-2"-16866"0"0,-4 1-774 0 0,0 0 1 0 0,0 0-1 0 0,0 0 1 0 0,0 0 0 0 0,0 0-1 0 0,0-1 1 0 0,0 1-1 0 0,0-1 1 0 0,0 1 0 0 0,-1-1-1 0 0,1 0 1 0 0,0 0-1 0 0,-1 0 1 0 0,0 0 0 0 0,3-4-1 0 0,11-41 606 0 0,-13 37-613 0 0,15-89 1188 0 0,-11 422-1563 0 0,-9-321 333 0 0,1 0-1 0 0,0-1 1 0 0,-1 1-1 0 0,0-1 1 0 0,1 0-1 0 0,-1 0 1 0 0,0 0-1 0 0,1 0 1 0 0,-1 0-1 0 0,0-1 1 0 0,0 1-1 0 0,-3 0 1 0 0,1 0 5 0 0,-17 5-18 0 0,1 1 1 0 0,1 0-1 0 0,-33 18 0 0 0,57-22-299 0 0,15 0 192 0 0,20-2 114 0 0,120-8 941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26:33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113 316 7555 0 0,'0'0'14893'0'0,"39"-78"-10929"0"0,-24 27-3114 0 0,-3 0 0 0 0,9-85 1 0 0,-19 253-1298 0 0,-20 180 0 0 0,10-205-444 0 0,7-26 240 0 0,-46-64 1334 0 0,-81-2-1003 0 0,151 12 240 0 0,53-5 597 0 0,106-5 0 0 0,-97-3-6900 0 0,-76 1 273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33:2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5298 0 0,'0'0'15421'0'0,"2"-6"-14325"0"0,8-17-167 0 0,-10 23-880 0 0,0-1 0 0 0,0 1 0 0 0,0-1-1 0 0,1 1 1 0 0,-1 0 0 0 0,0-1 0 0 0,0 1 0 0 0,0-1 0 0 0,0 1 0 0 0,0 0 0 0 0,1-1 0 0 0,-1 1 0 0 0,0 0 0 0 0,0-1 0 0 0,1 1 0 0 0,-1 0 0 0 0,0-1-1 0 0,1 1 1 0 0,-1 0 0 0 0,0 0 0 0 0,1-1 0 0 0,-1 1 0 0 0,0 0 0 0 0,1 0 0 0 0,-1 0 0 0 0,0 0 0 0 0,1-1 0 0 0,-1 1 0 0 0,1 0 0 0 0,-1 0 0 0 0,0 0-1 0 0,1 0 1 0 0,-1 0 0 0 0,1 0 0 0 0,-1 0 0 0 0,0 0 0 0 0,1 0 0 0 0,-1 0 0 0 0,1 0 0 0 0,-1 0 0 0 0,0 0 0 0 0,1 1 0 0 0,-1-1 0 0 0,1 0 0 0 0,-1 0-1 0 0,0 0 1 0 0,1 0 0 0 0,-1 1 0 0 0,0-1 0 0 0,1 0 0 0 0,-1 0 0 0 0,0 1 0 0 0,1-1 0 0 0,-1 1 0 0 0,9 15 555 0 0,-3 45-33 0 0,-4 111 1 0 0,-4-85-766 0 0,2-87 117 0 0,0-20-160 0 0,-1-12 240 0 0,-2 1 0 0 0,-10-41 0 0 0,7 40 14 0 0,1 0 1 0 0,-1-42-1 0 0,6 74-16 0 0,0 0-1 0 0,1 0 1 0 0,-1-1 0 0 0,0 1 0 0 0,0 0-1 0 0,0 0 1 0 0,1 0 0 0 0,-1 0 0 0 0,0 0-1 0 0,0 0 1 0 0,0 0 0 0 0,1-1 0 0 0,-1 1-1 0 0,0 0 1 0 0,0 0 0 0 0,0 0 0 0 0,1 0-1 0 0,-1 0 1 0 0,0 0 0 0 0,0 0-1 0 0,0 0 1 0 0,1 0 0 0 0,-1 0 0 0 0,0 0-1 0 0,0 0 1 0 0,1 1 0 0 0,-1-1 0 0 0,0 0-1 0 0,0 0 1 0 0,0 0 0 0 0,1 0 0 0 0,-1 0-1 0 0,0 0 1 0 0,0 0 0 0 0,0 0 0 0 0,0 1-1 0 0,1-1 1 0 0,-1 0 0 0 0,0 0 0 0 0,0 0-1 0 0,0 0 1 0 0,0 1 0 0 0,0-1 0 0 0,0 0-1 0 0,1 0 1 0 0,-1 0 0 0 0,0 1 0 0 0,0-1-1 0 0,0 0 1 0 0,0 1 0 0 0,10 9-36 0 0,5 14 37 0 0,1 0-1 0 0,2-1 1 0 0,0-1 0 0 0,1-1 0 0 0,1-1 0 0 0,1 0 0 0 0,1-2 0 0 0,1 0 0 0 0,0-2 0 0 0,47 26 0 0 0,-65-40-11 0 0,-1 0 0 0 0,1-1 0 0 0,0 1 0 0 0,0-1 0 0 0,0 0 0 0 0,0 0 0 0 0,7 0 0 0 0,-11-1 7 0 0,0 0 0 0 0,0 0 0 0 0,1 0 0 0 0,-1 0 0 0 0,0-1 0 0 0,0 1 0 0 0,0-1 0 0 0,0 1 0 0 0,1-1 0 0 0,-1 1 0 0 0,0-1 0 0 0,0 0 0 0 0,0 1 0 0 0,0-1 0 0 0,0 0 1 0 0,-1 0-1 0 0,1 0 0 0 0,0 1 0 0 0,0-1 0 0 0,0 0 0 0 0,-1 0 0 0 0,1 0 0 0 0,-1-1 0 0 0,1 1 0 0 0,0 0 0 0 0,-1 0 0 0 0,0 0 0 0 0,1 0 0 0 0,-1 0 0 0 0,0-1 0 0 0,0 1 0 0 0,1 0 0 0 0,-1-3 0 0 0,4-52 117 0 0,-4-104 0 0 0,0 140-97 0 0,-2 0 89 0 0,-1 0 0 0 0,0-1-1 0 0,-9-24 1 0 0,13 61-2447 0 0,-1-14 1990 0 0,0-1-1 0 0,0 1 1 0 0,0 0 0 0 0,0 0-1 0 0,1 0 1 0 0,-1 0-1 0 0,0 0 1 0 0,1 0-1 0 0,-1-1 1 0 0,1 1 0 0 0,0 0-1 0 0,0 0 1 0 0,-1-1-1 0 0,1 1 1 0 0,0 0-1 0 0,2 1 1 0 0,14 17-6989 0 0,1 0-2303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33:22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2609 0 0,'0'0'19753'0'0,"-34"94"-18808"0"0,24-72-673 0 0,0-2-176 0 0,3-4-480 0 0,1-2-1521 0 0,2-5-3778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33:23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41 322 256 0 0,'0'0'21879'0'0,"6"-5"-20883"0"0,0-2-879 0 0,0 0 0 0 0,0-1 0 0 0,-1 0 0 0 0,0 0 1 0 0,0 0-1 0 0,-1 0 0 0 0,0-1 0 0 0,-1 0 0 0 0,1 0 0 0 0,-2 0 1 0 0,1 0-1 0 0,-1-1 0 0 0,0-11 0 0 0,13-137 1024 0 0,-14 154-1065 0 0,0-20 1724 0 0,-1 58-1909 0 0,0 19-107 0 0,25 121-372 0 0,-15-124 315 0 0,-3 0-1 0 0,2 63 1 0 0,-10-112 269 0 0,1 0 1 0 0,-1 0-1 0 0,0 0 1 0 0,0-1 0 0 0,0 1-1 0 0,-1 0 1 0 0,1-1-1 0 0,0 1 1 0 0,0-1 0 0 0,0 1-1 0 0,0-1 1 0 0,0 0-1 0 0,-1 1 1 0 0,1-1 0 0 0,0 0-1 0 0,0 0 1 0 0,-1 0-1 0 0,-1 0 1 0 0,-34 2-7 0 0,31-1-11 0 0,-99 6-564 0 0,105-7 545 0 0,25 0-357 0 0,-3-2 461 0 0,0-1 1 0 0,0 0-1 0 0,-1-2 1 0 0,1 0-1 0 0,31-14 1 0 0,3 1 340 0 0,-46 16 128 0 0,-3 2-2003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33:24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5891 0 0,'0'0'13926'0'0,"6"98"-13238"0"0,-16-49-223 0 0,-8 6-273 0 0,-2-1-80 0 0,4-1-560 0 0,4-12-1473 0 0,6-15-4178 0 0,6-10-3714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33:2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91 304 3217 0 0,'0'0'17435'0'0,"2"-5"-17008"0"0,12-52 560 0 0,-2 0 0 0 0,-3-1 0 0 0,3-69 0 0 0,-13 195-1174 0 0,0-14 13 0 0,2 0 0 0 0,11 82 0 0 0,-11-135 176 0 0,-1 0 0 0 0,0 0 0 0 0,1 0 0 0 0,-1 1 0 0 0,0-1 0 0 0,0 0 0 0 0,0 0 0 0 0,0 0 0 0 0,0 0 0 0 0,0 0 0 0 0,0 1 0 0 0,0-1 0 0 0,0 0-1 0 0,-1 0 1 0 0,1 0 0 0 0,0 0 0 0 0,-1 0 0 0 0,1 0 0 0 0,-1 0 0 0 0,1 0 0 0 0,-1 0 0 0 0,0 0 0 0 0,1 0 0 0 0,-1 0 0 0 0,0 0 0 0 0,0 0 0 0 0,0-1 0 0 0,1 1 0 0 0,-1 0 0 0 0,0 0 0 0 0,-1 0 0 0 0,-37 4 193 0 0,27-5-165 0 0,-76 1 58 0 0,88-1-123 0 0,5 1 7 0 0,0 0-1 0 0,1-1 1 0 0,-1 1-1 0 0,1-1 1 0 0,-1 0-1 0 0,1 0 1 0 0,8-2-1 0 0,7 1 57 0 0,-1-1 52 0 0,0 0-1 0 0,0-1 1 0 0,23-6-1 0 0,-24 4-410 0 0,1 2 0 0 0,-1-1 0 0 0,24 1 0 0 0,-40 3-333 0 0,7 1-2672 0 0,-2 25-12948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33:28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73 276 3874 0 0,'0'0'16330'0'0,"3"-14"-15676"0"0,42-129-12 0 0,-11 44 170 0 0,-27 79 284 0 0,-7 32-240 0 0,-2 18-925 0 0,-2 375-14 0 0,0-406 143 0 0,1 1 0 0 0,0 0-1 0 0,-1-1 1 0 0,1 0-1 0 0,0 0 1 0 0,0 0-1 0 0,0 0 1 0 0,-4-2 0 0 0,-6-3-40 0 0,-1 0 1 0 0,0 1-1 0 0,0 1 1 0 0,0 0 0 0 0,0 1-1 0 0,-25-2 1 0 0,39 5-69 0 0,17 0-425 0 0,27 1 672 0 0,0-3 0 0 0,0-1 0 0 0,52-11-1 0 0,-92 14 1415 0 0,-1 0-3669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33:31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63 4258 0 0,'0'0'8398'0'0,"20"-13"100"0"0,-14 27-5606 0 0,-6 27-2794 0 0,0-32 199 0 0,1 27-174 0 0,0-20-63 0 0,0-1 1 0 0,-1 0-1 0 0,-1 0 1 0 0,-1 0-1 0 0,0 0 1 0 0,-6 20-1 0 0,8-33-62 0 0,0-1 68 0 0,0-1-36 0 0,-6 72 18 0 0,6-72-62 0 0,-1 27 18 0 0,0-16 7 0 0,1-20 9 0 0,-12-371 1122 0 0,14 387-1161 0 0,1 1 0 0 0,0-1 0 0 0,0-1 1 0 0,0 1-1 0 0,1 0 0 0 0,0-1 0 0 0,1 0 0 0 0,-1 0 0 0 0,1 0 0 0 0,10 10 0 0 0,5 7 19 0 0,11 18 13 0 0,-6-5 1 0 0,2-1 0 0 0,1-2 0 0 0,57 53 0 0 0,-79-82-29 0 0,-1 0 0 0 0,1-1 0 0 0,-1 0 0 0 0,1 0 0 0 0,0 0 0 0 0,7 2 0 0 0,-12-4 8 0 0,0-1 0 0 0,0 1 0 0 0,0-1 0 0 0,1 0 1 0 0,-1 1-1 0 0,0-1 0 0 0,0 0 0 0 0,0 0 0 0 0,1 1 0 0 0,-1-1 1 0 0,0 0-1 0 0,0 0 0 0 0,0-1 0 0 0,1 1 0 0 0,-1 0 0 0 0,0 0 0 0 0,0 0 1 0 0,0-1-1 0 0,1 1 0 0 0,-1-1 0 0 0,0 1 0 0 0,0-1 0 0 0,0 1 1 0 0,0-1-1 0 0,0 0 0 0 0,0 0 0 0 0,0 1 0 0 0,0-1 0 0 0,0 0 1 0 0,0 0-1 0 0,-1 0 0 0 0,1 0 0 0 0,0 0 0 0 0,0 0 0 0 0,-1 0 1 0 0,1 0-1 0 0,0-2 0 0 0,4-20 32 0 0,-2 0 0 0 0,0 0 0 0 0,-1-1 1 0 0,-2 1-1 0 0,-3-44 0 0 0,1 40-13 0 0,-1-1 2 0 0,-13-55 0 0 0,12 62-50 0 0,2 34-3642 0 0,10 21-664 0 0,9-4-2232 0 0,0 1-2166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33:32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8212 0 0,'0'0'13526'0'0,"-40"114"-12950"0"0,38-87-400 0 0,2-7-240 0 0,0-13-1344 0 0,6-7-3859 0 0,16-7-4097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33:32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69 168 9684 0 0,'0'0'6390'0'0,"3"-15"-4952"0"0,21-137 2655 0 0,-21 187-3061 0 0,16 63 1 0 0,-13-71-1159 0 0,2 0 1 0 0,1 0-1 0 0,1-1 1 0 0,22 41 0 0 0,-31-65 157 0 0,-1-2 133 0 0,-22 1 371 0 0,1 1-505 0 0,1 0 0 0 0,-1 2-1 0 0,1 1 1 0 0,1 1 0 0 0,-36 14-1 0 0,55-20-32 0 0,-1 0-1 0 0,1 0 1 0 0,0 0 0 0 0,0 0-1 0 0,0 0 1 0 0,0 0-1 0 0,-1 0 1 0 0,1 0 0 0 0,0 0-1 0 0,0 0 1 0 0,0 0-1 0 0,0 0 1 0 0,-1 0 0 0 0,1 0-1 0 0,0 0 1 0 0,0 0-1 0 0,0 1 1 0 0,0-1 0 0 0,0 0-1 0 0,-1 0 1 0 0,1 0-1 0 0,0 0 1 0 0,0 0-1 0 0,0 0 1 0 0,0 0 0 0 0,0 1-1 0 0,0-1 1 0 0,0 0-1 0 0,-1 0 1 0 0,1 0 0 0 0,0 0-1 0 0,0 0 1 0 0,0 1-1 0 0,0-1 1 0 0,0 0 0 0 0,0 0-1 0 0,0 0 1 0 0,0 0-1 0 0,0 1 1 0 0,0-1-1 0 0,0 0 1 0 0,0 0 0 0 0,0 0-1 0 0,0 0 1 0 0,0 1-1 0 0,0-1 1 0 0,0 0 0 0 0,0 0-1 0 0,0 0 1 0 0,0 0-1 0 0,0 1 1 0 0,0-1 0 0 0,0 0-1 0 0,1 0 1 0 0,-1 0-1 0 0,14 3-65 0 0,24-1 50 0 0,-35-2 21 0 0,21-1 201 0 0,-1-1 1 0 0,1-1 0 0 0,0-1 0 0 0,-1-1 0 0 0,1-1 0 0 0,-1-1-1 0 0,-1-1 1 0 0,26-12 0 0 0,-47 19-141 0 0,-11 2-6192 0 0,-2 4-1868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33:33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5298 0 0,'0'0'10389'0'0,"-54"129"-8628"0"0,34-93-897 0 0,4-3-559 0 0,0-6-241 0 0,5-7-449 0 0,5-9-2688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26:36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 6451 0 0,'0'0'10589'0'0,"0"12"-1976"0"0,-1 49-7443 0 0,-4-36-1078 0 0,-2-1 0 0 0,0-1 1 0 0,-2 1-1 0 0,0-1 0 0 0,-18 31 0 0 0,3-6-117 0 0,20-38-592 0 0,-27 48 1741 0 0,8-36-3396 0 0,22-20 1563 0 0,-1-1 0 0 0,0 0-1 0 0,0 0 1 0 0,0 0 0 0 0,0-1-1 0 0,-1 1 1 0 0,1 0 0 0 0,0-1-1 0 0,0 1 1 0 0,0-1 0 0 0,-4 0-1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33:34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69 292 5346 0 0,'0'0'14156'0'0,"5"-16"-13099"0"0,8-27-190 0 0,-1 0 0 0 0,-3-1 0 0 0,-1-1 0 0 0,1-55 0 0 0,-9 99-355 0 0,0 16-93 0 0,-1 79-373 0 0,-1-17-295 0 0,4 0 1 0 0,13 92 0 0 0,-3-104 189 0 0,-12-65 91 0 0,-43 0 358 0 0,-64-11-465 0 0,106 11 65 0 0,33 0-351 0 0,6-1 582 0 0,1-2-1 0 0,0-2 1 0 0,-1-2-1 0 0,64-18 0 0 0,-101 24-204 0 0,-5 3-418 0 0,1 0-1 0 0,0 0 1 0 0,0 0 0 0 0,0 1-1 0 0,1-1 1 0 0,-1 0-1 0 0,0 1 1 0 0,1 0-1 0 0,0 0 1 0 0,-1 0 0 0 0,-1 3-1 0 0,-2 2-2262 0 0,-14 17-6286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35:1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107 106 2353 0 0,'0'0'590'0'0,"0"-7"-550"0"0,-4-21 5249 0 0,4 27-5161 0 0,-4 13 3147 0 0,5 23-377 0 0,0-18-4074 0 0,0-5-738 0 0,4-38 15781 0 0,-2 33-13774 0 0,-1 0-1 0 0,0-1 1 0 0,0 1-1 0 0,0 0 1 0 0,-1 0-1 0 0,0 1 1 0 0,-1-1 0 0 0,0 8-1 0 0,3 16 73 0 0,4 8-51 0 0,-2-16-92 0 0,-1 0 1 0 0,1 30-1 0 0,-5-53 13 0 0,-1-17-94 0 0,-3-5 76 0 0,-1 0-1 0 0,-1 1 0 0 0,-13-32 0 0 0,-7-28 34 0 0,25 80-50 0 0,-6-26 120 0 0,2 0 0 0 0,0-1 0 0 0,-1-32 0 0 0,6 60 334 0 0,0 14-171 0 0,3 18-234 0 0,1 0 0 0 0,2 0 0 0 0,1-1 0 0 0,2 0 0 0 0,1 0 0 0 0,15 31 0 0 0,-11-23-64 0 0,-13-37 23 0 0,-1 0 0 0 0,0 0 0 0 0,0 1 0 0 0,0-1 0 0 0,-1 0 0 0 0,1 1 0 0 0,0-1 0 0 0,-1 0 0 0 0,0 1 0 0 0,1-1 0 0 0,-1 0 0 0 0,0 0 0 0 0,0 0 0 0 0,0 0 0 0 0,0 0 1 0 0,-1 0-1 0 0,1 0 0 0 0,0 0 0 0 0,-1 0 0 0 0,1-1 0 0 0,-1 1 0 0 0,0 0 0 0 0,0-1 0 0 0,0 1 0 0 0,-2 0 0 0 0,-64 45 284 0 0,42-31-241 0 0,9-7-142 0 0,25-19-94 0 0,25-19 61 0 0,0 7 28 0 0,-10 7 800 0 0,-1-1 1 0 0,35-32 0 0 0,-51 42-906 0 0,0-1 1 0 0,-1 0 0 0 0,0 0-1 0 0,0 0 1 0 0,4-9-1 0 0,-6 11-392 0 0,-1 0 0 0 0,0-1-1 0 0,0 1 1 0 0,-1-1 0 0 0,1 1-1 0 0,-1-1 1 0 0,-1 0 0 0 0,1-9-1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35:15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1 248 2817 0 0,'2'-4'13065'0'0,"6"-4"-12238"0"0,6-4 5493 0 0,-4 13-1111 0 0,-6 20-4623 0 0,-4 32-189 0 0,1 21 97 0 0,-16 133 0 0 0,14-284-415 0 0,-2 21-54 0 0,3-208 207 0 0,2 271-265 0 0,0 0 0 0 0,0 0 1 0 0,1 0-1 0 0,0 0 1 0 0,1 0-1 0 0,-1-1 0 0 0,1 0 1 0 0,1 1-1 0 0,9 10 1 0 0,-4-3-11 0 0,-3-5 34 0 0,-1-1-1 0 0,1 0 1 0 0,1 0-1 0 0,-1 0 0 0 0,1-1 1 0 0,1 0-1 0 0,-1-1 1 0 0,1 0-1 0 0,0 0 0 0 0,1-1 1 0 0,-1 0-1 0 0,1-1 1 0 0,0 0-1 0 0,0 0 0 0 0,0-1 1 0 0,1 0-1 0 0,-1-1 1 0 0,1 0-1 0 0,14 0 0 0 0,-24-3 9 0 0,0 1-1 0 0,-1-1 0 0 0,1 1 0 0 0,0-1 1 0 0,0 1-1 0 0,-1-1 0 0 0,1 0 0 0 0,0 0 1 0 0,-1 1-1 0 0,1-1 0 0 0,0 0 0 0 0,-1 0 1 0 0,1 0-1 0 0,-1 1 0 0 0,0-1 1 0 0,1 0-1 0 0,-1 0 0 0 0,0 0 0 0 0,1 0 1 0 0,-1 0-1 0 0,0 0 0 0 0,0 0 0 0 0,0-1 1 0 0,5-31 112 0 0,-4 27-63 0 0,3-42 98 0 0,-3 0 0 0 0,-2 0 0 0 0,-1 0 1 0 0,-13-67-1 0 0,11 99-641 0 0,5 33-1561 0 0,8 33-4744 0 0,2-25 261 0 0,-1 2-2049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35:15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3938 0 0,'0'0'21418'0'0,"-24"118"-20762"0"0,16-84-528 0 0,2-5-368 0 0,4-11-1713 0 0,2-8-3794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35:16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7 274 3330 0 0,'0'0'12384'0'0,"4"-3"-10658"0"0,2-3-1288 0 0,-1 1 0 0 0,0-1 0 0 0,0 0 0 0 0,-1-1-1 0 0,0 1 1 0 0,0-1 0 0 0,0 0 0 0 0,-1 0 0 0 0,0 0 0 0 0,0-1 0 0 0,-1 1 0 0 0,0 0-1 0 0,0-1 1 0 0,-1 0 0 0 0,1-12 0 0 0,3-25 1239 0 0,-2-58-1 0 0,-3 102-1598 0 0,0 1-76 0 0,0 0 1 0 0,1 0-1 0 0,-1 0 1 0 0,1 0-1 0 0,-1 0 1 0 0,0 1-1 0 0,1-1 1 0 0,-1 0 0 0 0,0 0-1 0 0,0 0 1 0 0,1 0-1 0 0,-1 0 1 0 0,0 1-1 0 0,1-1 1 0 0,-1 0-1 0 0,0 0 1 0 0,0 0-1 0 0,1 1 1 0 0,-1-1-1 0 0,0 0 1 0 0,0 0-1 0 0,1 1 1 0 0,-1-1-1 0 0,0 0 1 0 0,0 1-1 0 0,0-1 1 0 0,0 0 0 0 0,0 1-1 0 0,1-1 1 0 0,-1 0-1 0 0,0 1 1 0 0,0-1-1 0 0,0 0 1 0 0,0 1-1 0 0,0-1 1 0 0,0 0-1 0 0,0 1 1 0 0,0 373 242 0 0,-46-369 382 0 0,36-4-614 0 0,-14 3-408 0 0,23-4 205 0 0,14 0 167 0 0,0-2 115 0 0,0 0 0 0 0,0-1 0 0 0,0 0-1 0 0,17-8 1 0 0,-19 7-518 0 0,1 0 0 0 0,-1 1 0 0 0,1 0 0 0 0,-1 0 0 0 0,20 0 0 0 0,-31 5-744 0 0,0 0-1 0 0,0 0 1 0 0,0 1-1 0 0,0-1 1 0 0,0 0-1 0 0,-1 0 1 0 0,1 1-1 0 0,-1-1 0 0 0,1 0 1 0 0,-1 0-1 0 0,-1 3 1 0 0,-17 22-8184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35:1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3073 0 0,'0'0'12289'0'0,"2"-5"-9037"0"0,5-7 352 0 0,-2 14-1167 0 0,1 33-131 0 0,-3 57-1440 0 0,-3-91-790 0 0,1 34 49 0 0,0-23-211 0 0,-1 1 0 0 0,0-1 1 0 0,0 1-1 0 0,-3 14 0 0 0,-3-17-1112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35:18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30 269 4850 0 0,'0'0'17387'0'0,"2"-19"-16248"0"0,14-148 1089 0 0,-15 86 202 0 0,-1 80-1971 0 0,4 6 75 0 0,29 108-715 0 0,-19-64-147 0 0,1-1-1 0 0,29 63 1 0 0,-43-110 318 0 0,-1 0 0 0 0,1-1 1 0 0,-1 1-1 0 0,1 0 0 0 0,-1 0 1 0 0,1 0-1 0 0,-1 0 0 0 0,1 0 1 0 0,-1 0-1 0 0,0 0 0 0 0,0 0 1 0 0,0 0-1 0 0,1 0 0 0 0,-1 0 1 0 0,0 0-1 0 0,0 0 0 0 0,0 0 1 0 0,0 0-1 0 0,-1 0 0 0 0,1 0 1 0 0,0 1-1 0 0,-18 2 254 0 0,-5-2-195 0 0,-23 11-226 0 0,35-9 96 0 0,0-1 0 0 0,0 0 0 0 0,0 0 0 0 0,-21 1 0 0 0,31-4 49 0 0,17-10-160 0 0,197-114 1385 0 0,-212 123-1834 0 0,16-6 1240 0 0,-11 6-3749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35:19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147 216 3618 0 0,'2'0'16733'0'0,"13"-9"-15629"0"0,-11 4-773 0 0,0-2 0 0 0,0 1 0 0 0,-1 0 0 0 0,0-1 0 0 0,0 0-1 0 0,0 0 1 0 0,-1 0 0 0 0,3-14 0 0 0,2-1 250 0 0,23-90 3672 0 0,-31 131-4203 0 0,-2 0 0 0 0,1 0 0 0 0,-9 27 0 0 0,6-26-43 0 0,0 1 0 0 0,-2 38 0 0 0,7 104-818 0 0,0-162 827 0 0,-14-1 128 0 0,13 0-132 0 0,-27-1-113 0 0,1 1 0 0 0,-1 2 0 0 0,1 1 0 0 0,-46 11 0 0 0,85-16 9 0 0,0 1 0 0 0,0 0 0 0 0,0 1 0 0 0,19 2 0 0 0,8 0 541 0 0,-22-2-276 0 0,70-3 364 0 0,-79 2-516 0 0,-1 0 0 0 0,1 0-1 0 0,0-1 1 0 0,-1 0 0 0 0,1 0-1 0 0,-1-1 1 0 0,0 0 0 0 0,12-6-1 0 0,-17 1-2844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35:22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79 173 1585 0 0,'0'0'2353'0'0,"2"-7"-836"0"0,5-22 9668 0 0,-3 19-10031 0 0,0 0 0 0 0,0 0 0 0 0,0-1 0 0 0,-2 1 0 0 0,4-19 0 0 0,7-26 824 0 0,-12 54-1228 0 0,-3 13-669 0 0,0 1 0 0 0,2-1 0 0 0,-1 1 0 0 0,3 23-1 0 0,0 13 7 0 0,-9 265 257 0 0,7-313-29 0 0,-7-2-191 0 0,0 0 0 0 0,0 0 1 0 0,1-1-1 0 0,-1 0 0 0 0,1 0 1 0 0,-8-4-1 0 0,-30-8-170 0 0,24 11-10 0 0,21 2-10 0 0,32 2 29 0 0,-9 0 204 0 0,-2-2 121 0 0,0-2-1 0 0,0 0 0 0 0,40-12 0 0 0,20-3 5 0 0,-81 19-581 0 0,0-1 0 0 0,-1 1 1 0 0,1 0-1 0 0,0 0 0 0 0,-1-1 0 0 0,1 1 1 0 0,-1 0-1 0 0,1 0 0 0 0,-1 0 0 0 0,0-1 1 0 0,1 1-1 0 0,-1 0 0 0 0,0 0 0 0 0,0 0 1 0 0,1 0-1 0 0,-1 0 0 0 0,0 0 0 0 0,0 0 1 0 0,0 0-1 0 0,0 0 0 0 0,0 0 0 0 0,0-1 1 0 0,-1 3-1 0 0,1 33-10992 0 0,0-30 6556 0 0,0 8-2022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35:23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4066 0 0,'0'0'20937'0'0,"8"54"-20664"0"0,-8-34-257 0 0,-4 0-945 0 0,2-5-2689 0 0,2-4-4593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26:3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137 251 9812 0 0,'0'0'10779'0'0,"5"-17"-9488"0"0,43-150 1996 0 0,-30 100-1038 0 0,-19 145-659 0 0,-20 86-1616 0 0,12 86-1066 0 0,9-249 1201 0 0,-50 1 189 0 0,-76 12-1 0 0,142-8-702 0 0,15-1 834 0 0,22-5-160 0 0,-17 2-202 0 0,0-2 1 0 0,0-2-1 0 0,0-1 1 0 0,70-16-1 0 0,-119 21 164 0 0,1-1 0 0 0,0 0 0 0 0,0-1 0 0 0,-20-2 0 0 0,-9 0-185 0 0,-93 2-284 0 0,76 0-8990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35:23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47 293 3298 0 0,'0'0'16527'0'0,"8"-21"-14713"0"0,-1 3-1472 0 0,48-137 2008 0 0,-49 134-1990 0 0,-3 9 75 0 0,1 0 0 0 0,-2 0 0 0 0,0 0 0 0 0,1-16 0 0 0,-3 27 66 0 0,0 4-119 0 0,-13 181-347 0 0,0 4-1249 0 0,13-130 1200 0 0,-5-59 154 0 0,0 0-1 0 0,1 0 1 0 0,-1-1 0 0 0,0 1-1 0 0,1-1 1 0 0,-1 0 0 0 0,-6-5-1 0 0,-19-6-127 0 0,-6 9-351 0 0,35 4 221 0 0,8 0-196 0 0,29 0 373 0 0,11 1 245 0 0,0-2 0 0 0,91-15 0 0 0,-133 15-474 0 0,0 0 1 0 0,0 0-1 0 0,0 0 1 0 0,1 0-1 0 0,-1 1 1 0 0,0 0-1 0 0,0 0 1 0 0,9 1-1 0 0,1 12-4812 0 0,-8 15-3653 0 0,-6 9-1338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35:2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5763 0 0,'0'0'14566'0'0,"0"123"-12741"0"0,-12-89-864 0 0,2 1-513 0 0,0-6-336 0 0,2-13-224 0 0,4-9-849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35:24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42 169 4146 0 0,'0'0'19006'0'0,"1"11"-17755"0"0,-3 18-838 0 0,0 1-1 0 0,-2-2 1 0 0,-1 1 0 0 0,-2 0-1 0 0,-14 40 1 0 0,22-77-630 0 0,0-1-1 0 0,-1 0 1 0 0,0 0-1 0 0,-2-15 1 0 0,1-19 5 0 0,4 9 102 0 0,2 0 0 0 0,1 0 0 0 0,1 1 0 0 0,17-46 0 0 0,-20 80 1428 0 0,0 11-1066 0 0,1 14-309 0 0,-1 8 93 0 0,1 0 1 0 0,18 62-1 0 0,-21-88-123 0 0,0 0 1 0 0,1 0-1 0 0,0-1 0 0 0,1 1 1 0 0,-1-1-1 0 0,2 1 0 0 0,-1-1 1 0 0,1-1-1 0 0,0 1 0 0 0,0-1 0 0 0,1 1 1 0 0,0-2-1 0 0,0 1 0 0 0,0-1 1 0 0,1 1-1 0 0,-1-2 0 0 0,14 8 0 0 0,-17-11 65 0 0,-1 0 0 0 0,1 0 0 0 0,0 0 0 0 0,-1 0 0 0 0,1 0 0 0 0,0-1 0 0 0,0 1 0 0 0,0-1 0 0 0,0 0 0 0 0,0 0 0 0 0,-1 0 0 0 0,1 0 0 0 0,0 0 0 0 0,0-1 0 0 0,0 1 0 0 0,0-1 0 0 0,0 0 0 0 0,-1 0 0 0 0,1 0 0 0 0,0 0 0 0 0,-1 0 0 0 0,4-2 0 0 0,-3-1 50 0 0,1 1 0 0 0,-1 0 0 0 0,0-1 0 0 0,0 0 0 0 0,0 0 0 0 0,0 0 0 0 0,-1 0 0 0 0,1 0 0 0 0,-1 0 0 0 0,0 0 0 0 0,-1-1 0 0 0,3-5 0 0 0,1-13 334 0 0,0 0 0 0 0,-2 0 0 0 0,0 0 0 0 0,-1-29 0 0 0,-1-149 750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48:36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147 127 7027 0 0,'0'0'13500'0'0,"0"-14"-12372"0"0,0-98 2399 0 0,8 122-704 0 0,-6 36-2545 0 0,-3 0-1 0 0,-10 79 1 0 0,-29 92-98 0 0,12-74-163 0 0,6 2-57 0 0,-2 156 1 0 0,19 148 164 0 0,5-331-73 0 0,-11 59-5 0 0,0 0 90 0 0,10-152-139 0 0,-1 29 1 0 0,2-51 1 0 0,0-1 0 0 0,0 1 0 0 0,0-1 0 0 0,1 1 0 0 0,-1 0 0 0 0,1-1 0 0 0,0 1 0 0 0,-1-1 1 0 0,1 1-1 0 0,0-1 0 0 0,1 1 0 0 0,-1-1 0 0 0,0 0 0 0 0,3 4 0 0 0,2-5 10 0 0,-1 1 1 0 0,1-1 0 0 0,-1 0-1 0 0,1 0 1 0 0,0-1 0 0 0,-1 1-1 0 0,1-1 1 0 0,0-1-1 0 0,-1 1 1 0 0,7-2 0 0 0,3 1 40 0 0,37-4 392 0 0,0-2-1 0 0,81-21 1 0 0,-14 1-224 0 0,496-73 619 0 0,-558 87-778 0 0,-33 7-21 0 0,1 1 0 0 0,0 0 0 0 0,31 0 0 0 0,-55 5 308 0 0,-2 0-780 0 0,1 0 174 0 0,-1 1 0 0 0,0-1 0 0 0,1 0 0 0 0,-1 1 0 0 0,1-1 0 0 0,-1 0 0 0 0,1 1 0 0 0,-1-1 0 0 0,1 1 0 0 0,-1-1-1 0 0,1 1 1 0 0,0-1 0 0 0,-1 1 0 0 0,1-1 0 0 0,0 1 0 0 0,-1 0 0 0 0,1-1 0 0 0,0 1 0 0 0,0-1 0 0 0,-1 1 0 0 0,1 0 0 0 0,0-1-1 0 0,0 1 1 0 0,0 0 0 0 0,0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26:43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74 258 3826 0 0,'0'0'17474'0'0,"3"2"-16548"0"0,-2-2-899 0 0,0 1-1 0 0,0-1 1 0 0,-1 0 0 0 0,1 0-1 0 0,0 0 1 0 0,-1 0 0 0 0,1 0-1 0 0,0 0 1 0 0,0 0-1 0 0,-1 0 1 0 0,1 0 0 0 0,0 0-1 0 0,0 0 1 0 0,-1 0 0 0 0,1 0-1 0 0,0-1 1 0 0,-1 1-1 0 0,1 0 1 0 0,0-1 0 0 0,-1 1-1 0 0,1 0 1 0 0,0-1 0 0 0,-1 1-1 0 0,1-1 1 0 0,-1 1-1 0 0,1-1 1 0 0,-1 1 0 0 0,1-1-1 0 0,-1 1 1 0 0,1-1 0 0 0,0-1-1 0 0,18-33 525 0 0,6-47 581 0 0,-21 56-677 0 0,0 1 1 0 0,-2-1-1 0 0,0-31 273 0 0,-2 73-813 0 0,1 109 18 0 0,20 145 0 0 0,-23-269 97 0 0,0 0 0 0 0,0 0 1 0 0,1 0-1 0 0,-1 0 0 0 0,0 0 0 0 0,0-1 0 0 0,0 1 0 0 0,0-1 0 0 0,0 1 0 0 0,0-1 0 0 0,0 0 0 0 0,0 0 1 0 0,0 0-1 0 0,0 0 0 0 0,0 0 0 0 0,-3 0 0 0 0,-4 0 48 0 0,-81 11-131 0 0,55-5-179 0 0,29-4-52 0 0,12-1-156 0 0,18-1 448 0 0,5 1 198 0 0,-1-2-1 0 0,1 0 1 0 0,-1-2-1 0 0,53-12 0 0 0,-95 12-3294 0 0,-15 3-3455 0 0,5 9-5713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26:45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64 9492 0 0,'0'0'12326'0'0,"24"-8"-9255"0"0,-22 15-2888 0 0,0 0 1 0 0,0 0 0 0 0,-1 0-1 0 0,0 0 1 0 0,-1 0 0 0 0,1 1-1 0 0,-1-1 1 0 0,-1 0-1 0 0,-1 9 1 0 0,1 13 189 0 0,-2 34-45 0 0,-3 0 0 0 0,-15 64 1 0 0,19-116-316 0 0,0 7-5 0 0,1-17-99 0 0,1-4-11 0 0,-1-62 192 0 0,3-84-94 0 0,-1 131 67 0 0,1 1 0 0 0,1-1 1 0 0,1 1-1 0 0,0 0 0 0 0,2 0 0 0 0,8-20 1 0 0,-14 37-55 0 0,0-1 1 0 0,0 1-1 0 0,0 0 1 0 0,0 0 0 0 0,0 0-1 0 0,1 0 1 0 0,-1-1-1 0 0,0 1 1 0 0,0 0-1 0 0,0 0 1 0 0,0 0 0 0 0,0 0-1 0 0,0 0 1 0 0,1 0-1 0 0,-1 0 1 0 0,0 0-1 0 0,0-1 1 0 0,0 1 0 0 0,0 0-1 0 0,0 0 1 0 0,1 0-1 0 0,-1 0 1 0 0,0 0-1 0 0,0 0 1 0 0,0 0 0 0 0,0 0-1 0 0,1 0 1 0 0,-1 0-1 0 0,0 0 1 0 0,0 0-1 0 0,0 0 1 0 0,0 0 0 0 0,1 0-1 0 0,-1 0 1 0 0,0 0-1 0 0,0 0 1 0 0,0 0-1 0 0,0 0 1 0 0,0 1 0 0 0,1-1-1 0 0,-1 0 1 0 0,0 0-1 0 0,0 0 1 0 0,0 0-1 0 0,0 0 1 0 0,0 0 0 0 0,1 0-1 0 0,-1 0 1 0 0,0 1-1 0 0,0-1 1 0 0,0 0-1 0 0,10 14 57 0 0,8 24-266 0 0,-15-31 285 0 0,16 35-87 0 0,23 48-57 0 0,-39-84 22 0 0,1 0 1 0 0,0 0-1 0 0,0 0 0 0 0,0-1 1 0 0,1 0-1 0 0,0 1 0 0 0,0-1 1 0 0,1-1-1 0 0,-1 1 0 0 0,11 5 1 0 0,-13-8 8 0 0,-1-1 1 0 0,0 1-1 0 0,1-1 1 0 0,-1 0-1 0 0,1 0 0 0 0,0 0 1 0 0,-1-1-1 0 0,1 1 1 0 0,0 0-1 0 0,0-1 1 0 0,-1 0-1 0 0,1 0 1 0 0,0 0-1 0 0,0 0 1 0 0,-1 0-1 0 0,1 0 1 0 0,0-1-1 0 0,-1 1 1 0 0,1-1-1 0 0,0 0 1 0 0,-1 0-1 0 0,6-2 0 0 0,-5 0 28 0 0,0 0-1 0 0,0 0 0 0 0,0 0 0 0 0,0 0 0 0 0,0 0 0 0 0,-1 0 0 0 0,1-1 0 0 0,-1 0 0 0 0,0 1 0 0 0,0-1 0 0 0,0 0 0 0 0,-1 0 0 0 0,2-5 0 0 0,3-13 109 0 0,-2 0-1 0 0,0 0 1 0 0,-1 0-1 0 0,-1-28 0 0 0,-1 26-39 0 0,-1 3-14 0 0,1 0 1 0 0,0 0 0 0 0,2 1 0 0 0,6-27 0 0 0,-9 47-82 0 0,0 0 1 0 0,0 0-1 0 0,0 0 1 0 0,0 0-1 0 0,1 0 1 0 0,-1-1-1 0 0,0 1 1 0 0,0 0-1 0 0,0 0 1 0 0,0 0-1 0 0,0 0 1 0 0,0 0-1 0 0,0 0 1 0 0,0 0-1 0 0,0 0 1 0 0,0-1-1 0 0,0 1 1 0 0,1 0-1 0 0,-1 0 1 0 0,0 0-1 0 0,0 0 0 0 0,0 0 1 0 0,0 0-1 0 0,0 0 1 0 0,0 0-1 0 0,0 0 1 0 0,1 0-1 0 0,-1 0 1 0 0,0 0-1 0 0,0 0 1 0 0,0 0-1 0 0,0 0 1 0 0,0 0-1 0 0,0 0 1 0 0,1 0-1 0 0,-1 0 1 0 0,0 0-1 0 0,0 0 1 0 0,0 0-1 0 0,0 0 1 0 0,0 0-1 0 0,0 0 1 0 0,0 0-1 0 0,1 0 1 0 0,-1 0-1 0 0,0 0 1 0 0,0 0-1 0 0,0 0 1 0 0,0 1-1 0 0,0-1 1 0 0,0 0-1 0 0,0 0 1 0 0,0 0-1 0 0,0 0 1 0 0,1 0-1 0 0,-1 0 1 0 0,0 0-1 0 0,0 0 1 0 0,0 1-1 0 0,0-1 0 0 0,0 0 1 0 0,8 13-1656 0 0,8 22-3310 0 0,-15-32 3751 0 0,9 21-6411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7:26:45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 3602 0 0,'0'0'20041'0'0,"-14"92"-19129"0"0,2-59-352 0 0,-4 1-303 0 0,2-1-225 0 0,-2-4-288 0 0,2-5-1265 0 0,2-8-2977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E8737-7E5E-4292-F92F-CB93BFE92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C3C4AE-DEB6-B0F8-6D7A-BD806821D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0D6DCF-D741-3258-365A-29EA1900E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6B11-A6CB-478F-9642-EAF430B611E0}" type="datetimeFigureOut">
              <a:rPr lang="pt-BR" smtClean="0"/>
              <a:t>19/01/2023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255C63-8750-63E5-4706-47FAADD1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0BC2A8-8DA5-728C-D5F6-FE11B32C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57A5-0D76-483D-BBC3-C943F2192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35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50D9C-8BC2-582D-B73D-685B6251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F7D4C7-9844-2316-93BA-65BF88CF6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72AA57-4CEF-0214-BB88-D87E9865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6B11-A6CB-478F-9642-EAF430B611E0}" type="datetimeFigureOut">
              <a:rPr lang="pt-BR" smtClean="0"/>
              <a:t>19/01/2023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4E0162-5AE0-6663-4E23-263FEF42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A47DDC-3357-246D-5CFC-87C16241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57A5-0D76-483D-BBC3-C943F2192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50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4820B4-CCD4-DF61-8BAC-80C57FE54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F18CA9-22E3-269A-F125-572A1313E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B73727-9137-F588-3EBC-1DF674BD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6B11-A6CB-478F-9642-EAF430B611E0}" type="datetimeFigureOut">
              <a:rPr lang="pt-BR" smtClean="0"/>
              <a:t>19/01/2023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AAB72D-BDEA-131B-6160-0EBCED19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1D3F98-5C5D-D505-E076-6EBCB550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57A5-0D76-483D-BBC3-C943F2192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80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E83FB-BE46-7146-BE79-2F516156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16E895-8030-6F13-1C17-47A04A3E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152D06-2E6E-4C78-0488-4CF608262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6B11-A6CB-478F-9642-EAF430B611E0}" type="datetimeFigureOut">
              <a:rPr lang="pt-BR" smtClean="0"/>
              <a:t>19/01/2023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97AB20-E1F9-FD82-A6B0-44DCD16D7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54A217-57F6-1E30-C3A1-18B9D47E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57A5-0D76-483D-BBC3-C943F2192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0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0ED2E-7E86-347A-7914-477CB50EB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D5810D-1FBD-FA93-D438-C58AF8040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D36D2C-89C6-1E67-E211-13AA3D0F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6B11-A6CB-478F-9642-EAF430B611E0}" type="datetimeFigureOut">
              <a:rPr lang="pt-BR" smtClean="0"/>
              <a:t>19/01/2023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D267D9-1E4E-15B3-75E6-4D4CA2B28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A4F7F4-E319-DB81-915A-00B0AA48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57A5-0D76-483D-BBC3-C943F2192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998EF-4B8B-092F-89B6-8B97B6C3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74CA45-1B6B-2873-7646-544095399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C6508D-B520-FAF1-D6E6-891E03C94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B37F88-73CB-DF48-11A8-190D7321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6B11-A6CB-478F-9642-EAF430B611E0}" type="datetimeFigureOut">
              <a:rPr lang="pt-BR" smtClean="0"/>
              <a:t>19/01/2023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C784C8-FB1F-E4DF-F132-1B824610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4401EB-17AC-5F14-BDB2-DECC2B95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57A5-0D76-483D-BBC3-C943F2192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58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F20F6-E5CF-BC38-54E8-605502696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B81746-872E-3509-5AB3-D8E41B954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51D125-7A75-273A-B233-E2BB3DB79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C0D1616-1322-F6CF-EFD6-481B641F7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A70FDD0-0032-9ACC-6809-28696CCBB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FA75EBA-DCB1-B685-4048-0C4CB9CE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6B11-A6CB-478F-9642-EAF430B611E0}" type="datetimeFigureOut">
              <a:rPr lang="pt-BR" smtClean="0"/>
              <a:t>19/01/2023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19B80F8-2E14-0D61-E0C3-0A2D84C15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1AC1D5-E62A-B92B-BD12-8C703C2AA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57A5-0D76-483D-BBC3-C943F2192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13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FFE25-979A-7067-A77F-9384FEB2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AB80C84-AF0C-A15B-07A8-6B3240C6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6B11-A6CB-478F-9642-EAF430B611E0}" type="datetimeFigureOut">
              <a:rPr lang="pt-BR" smtClean="0"/>
              <a:t>19/01/2023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AC04D9-D795-1767-2EE5-F0B24D4DE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64AFA12-84A9-CB58-4FE3-7F72333C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57A5-0D76-483D-BBC3-C943F2192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48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7DC934C-2C53-2A36-2474-69595F15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6B11-A6CB-478F-9642-EAF430B611E0}" type="datetimeFigureOut">
              <a:rPr lang="pt-BR" smtClean="0"/>
              <a:t>19/01/2023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9065230-2BFC-1D05-0EFE-46BD41F0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79AF23-401A-2ADE-D52E-A39347E7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57A5-0D76-483D-BBC3-C943F2192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49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07592-25BE-1A97-BC73-14CECD27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F170BC-6442-B407-C5B9-1F2EB7068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4D738A-1A13-F989-4B43-29820415A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064176-CB7B-AD5C-E802-D03D55F1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6B11-A6CB-478F-9642-EAF430B611E0}" type="datetimeFigureOut">
              <a:rPr lang="pt-BR" smtClean="0"/>
              <a:t>19/01/2023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EA3FD6-FC77-09C9-77A8-51AB9775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7FFB4A-708F-03D6-1BDE-C629C48F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57A5-0D76-483D-BBC3-C943F2192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38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F751F-1BA0-F3F5-697E-A01F306AA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C73A91-E8A8-7756-16DC-79665AFEB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37D062-1EE3-1BF4-6E85-90F14988C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A99C1C-5EA0-2EA8-B890-8A319D49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6B11-A6CB-478F-9642-EAF430B611E0}" type="datetimeFigureOut">
              <a:rPr lang="pt-BR" smtClean="0"/>
              <a:t>19/01/2023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2B5400-E6A2-5EC5-776B-307607DE9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2F73AA-15CD-BA79-FCAB-89C162AF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57A5-0D76-483D-BBC3-C943F2192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7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4C71BE8-EA52-99B5-85B1-6E592CF49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E55154-7EFF-5D8A-F1C5-E370FA8B3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32745C-2141-EF3E-AED1-CD2C551CC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96B11-A6CB-478F-9642-EAF430B611E0}" type="datetimeFigureOut">
              <a:rPr lang="pt-BR" smtClean="0"/>
              <a:t>19/01/2023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7E624F-5A75-9EDC-F1FB-75AE5D33E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A557AB-6ED0-8ABE-E446-0D53854B1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657A5-0D76-483D-BBC3-C943F2192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60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25189FAC-2316-95F2-8801-E7CF6B23B979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6832087" y="3755416"/>
            <a:ext cx="1557511" cy="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DD88D049-09C5-711B-07B2-3936DB0C2B65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3760748" y="1572312"/>
            <a:ext cx="1387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124A8E20-FCC5-1C88-2069-AF441F5E322A}"/>
              </a:ext>
            </a:extLst>
          </p:cNvPr>
          <p:cNvSpPr/>
          <p:nvPr/>
        </p:nvSpPr>
        <p:spPr>
          <a:xfrm>
            <a:off x="5163971" y="221741"/>
            <a:ext cx="1645918" cy="473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solidFill>
                  <a:schemeClr val="bg1"/>
                </a:solidFill>
              </a:rPr>
              <a:t>Titular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3EDDE5A-F95D-D73C-565D-C5D5CF2BB8FA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5970921" y="695190"/>
            <a:ext cx="16009" cy="640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xograma: Decisão 6">
            <a:extLst>
              <a:ext uri="{FF2B5EF4-FFF2-40B4-BE49-F238E27FC236}">
                <a16:creationId xmlns:a16="http://schemas.microsoft.com/office/drawing/2014/main" id="{FB0D2DFF-A77A-57E7-A24C-C9BD8E01127A}"/>
              </a:ext>
            </a:extLst>
          </p:cNvPr>
          <p:cNvSpPr/>
          <p:nvPr/>
        </p:nvSpPr>
        <p:spPr>
          <a:xfrm>
            <a:off x="5375845" y="778664"/>
            <a:ext cx="1190153" cy="4734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Tem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2B16915-21C4-18C4-A664-714820052289}"/>
              </a:ext>
            </a:extLst>
          </p:cNvPr>
          <p:cNvSpPr txBox="1"/>
          <p:nvPr/>
        </p:nvSpPr>
        <p:spPr>
          <a:xfrm>
            <a:off x="10278132" y="3992468"/>
            <a:ext cx="190717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000000"/>
                </a:solidFill>
              </a:rPr>
              <a:t>Cliente</a:t>
            </a:r>
          </a:p>
          <a:p>
            <a:r>
              <a:rPr lang="pt-BR" sz="1800" dirty="0">
                <a:solidFill>
                  <a:srgbClr val="000000"/>
                </a:solidFill>
              </a:rPr>
              <a:t>Dependente</a:t>
            </a:r>
          </a:p>
          <a:p>
            <a:r>
              <a:rPr lang="pt-BR" sz="1800" dirty="0">
                <a:solidFill>
                  <a:srgbClr val="000000"/>
                </a:solidFill>
              </a:rPr>
              <a:t>Parceiro</a:t>
            </a:r>
          </a:p>
          <a:p>
            <a:r>
              <a:rPr lang="pt-BR" sz="1800" dirty="0" err="1">
                <a:solidFill>
                  <a:srgbClr val="000000"/>
                </a:solidFill>
              </a:rPr>
              <a:t>Funcionario</a:t>
            </a:r>
            <a:endParaRPr lang="pt-BR" sz="1800" dirty="0">
              <a:solidFill>
                <a:srgbClr val="000000"/>
              </a:solidFill>
            </a:endParaRPr>
          </a:p>
          <a:p>
            <a:r>
              <a:rPr lang="pt-BR" sz="1800" dirty="0">
                <a:solidFill>
                  <a:srgbClr val="000000"/>
                </a:solidFill>
              </a:rPr>
              <a:t>Departamento</a:t>
            </a:r>
          </a:p>
          <a:p>
            <a:r>
              <a:rPr lang="pt-BR" sz="1800" dirty="0" err="1">
                <a:solidFill>
                  <a:srgbClr val="000000"/>
                </a:solidFill>
              </a:rPr>
              <a:t>PlanoCliente</a:t>
            </a:r>
            <a:endParaRPr lang="pt-BR" sz="1800" dirty="0">
              <a:solidFill>
                <a:srgbClr val="000000"/>
              </a:solidFill>
            </a:endParaRPr>
          </a:p>
          <a:p>
            <a:r>
              <a:rPr lang="pt-BR" sz="1800" dirty="0" err="1">
                <a:solidFill>
                  <a:srgbClr val="000000"/>
                </a:solidFill>
              </a:rPr>
              <a:t>PlanoParceiro</a:t>
            </a:r>
            <a:endParaRPr lang="pt-BR" sz="1800" dirty="0">
              <a:solidFill>
                <a:srgbClr val="000000"/>
              </a:solidFill>
            </a:endParaRPr>
          </a:p>
          <a:p>
            <a:r>
              <a:rPr lang="pt-BR" sz="1800" dirty="0" err="1">
                <a:solidFill>
                  <a:srgbClr val="000000"/>
                </a:solidFill>
              </a:rPr>
              <a:t>Historico</a:t>
            </a:r>
            <a:endParaRPr lang="pt-BR" sz="1800" dirty="0">
              <a:solidFill>
                <a:srgbClr val="000000"/>
              </a:solidFill>
            </a:endParaRPr>
          </a:p>
          <a:p>
            <a:r>
              <a:rPr lang="pt-BR" sz="1800" dirty="0" err="1">
                <a:solidFill>
                  <a:srgbClr val="000000"/>
                </a:solidFill>
              </a:rPr>
              <a:t>TipoParceiro</a:t>
            </a:r>
            <a:endParaRPr lang="pt-BR" sz="1800" dirty="0">
              <a:solidFill>
                <a:srgbClr val="000000"/>
              </a:solidFill>
            </a:endParaRPr>
          </a:p>
          <a:p>
            <a:r>
              <a:rPr lang="pt-BR" sz="1800" dirty="0" err="1">
                <a:solidFill>
                  <a:srgbClr val="000000"/>
                </a:solidFill>
              </a:rPr>
              <a:t>ServiçoParceiro</a:t>
            </a:r>
            <a:endParaRPr lang="pt-BR" sz="1800" dirty="0">
              <a:solidFill>
                <a:srgbClr val="00000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40BE0C6-8AB7-BA77-D345-37181A77B8C8}"/>
              </a:ext>
            </a:extLst>
          </p:cNvPr>
          <p:cNvSpPr/>
          <p:nvPr/>
        </p:nvSpPr>
        <p:spPr>
          <a:xfrm>
            <a:off x="5147962" y="1335587"/>
            <a:ext cx="1645918" cy="473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err="1">
                <a:solidFill>
                  <a:schemeClr val="bg1"/>
                </a:solidFill>
              </a:rPr>
              <a:t>Beneficiaro</a:t>
            </a:r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0169022-60E1-C057-E2CC-054E8C6C4445}"/>
              </a:ext>
            </a:extLst>
          </p:cNvPr>
          <p:cNvSpPr/>
          <p:nvPr/>
        </p:nvSpPr>
        <p:spPr>
          <a:xfrm>
            <a:off x="5186169" y="3518691"/>
            <a:ext cx="1645918" cy="473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solidFill>
                  <a:schemeClr val="bg1"/>
                </a:solidFill>
              </a:rPr>
              <a:t>Parceiro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6EFDA9C-BAB8-8809-3FF7-8112262644FE}"/>
              </a:ext>
            </a:extLst>
          </p:cNvPr>
          <p:cNvSpPr/>
          <p:nvPr/>
        </p:nvSpPr>
        <p:spPr>
          <a:xfrm>
            <a:off x="95179" y="3539042"/>
            <a:ext cx="1645918" cy="473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err="1">
                <a:solidFill>
                  <a:schemeClr val="bg1"/>
                </a:solidFill>
              </a:rPr>
              <a:t>Funcionario</a:t>
            </a:r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9249897-84A4-AEA0-A79A-B4AF81A70E17}"/>
              </a:ext>
            </a:extLst>
          </p:cNvPr>
          <p:cNvSpPr/>
          <p:nvPr/>
        </p:nvSpPr>
        <p:spPr>
          <a:xfrm>
            <a:off x="96151" y="5403435"/>
            <a:ext cx="1645918" cy="473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>
                <a:solidFill>
                  <a:schemeClr val="bg1"/>
                </a:solidFill>
              </a:rPr>
              <a:t>Departamento</a:t>
            </a:r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19C8FD4-7E9C-2A0A-2728-8E0CDF0CE515}"/>
              </a:ext>
            </a:extLst>
          </p:cNvPr>
          <p:cNvSpPr/>
          <p:nvPr/>
        </p:nvSpPr>
        <p:spPr>
          <a:xfrm>
            <a:off x="8632214" y="191231"/>
            <a:ext cx="1645918" cy="473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>
                <a:solidFill>
                  <a:schemeClr val="bg1"/>
                </a:solidFill>
              </a:rPr>
              <a:t>PlanoCliente</a:t>
            </a:r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F39D74C-CB9A-DD80-8685-198A3A6DF550}"/>
              </a:ext>
            </a:extLst>
          </p:cNvPr>
          <p:cNvSpPr/>
          <p:nvPr/>
        </p:nvSpPr>
        <p:spPr>
          <a:xfrm>
            <a:off x="8389598" y="3519019"/>
            <a:ext cx="1645918" cy="473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err="1">
                <a:solidFill>
                  <a:schemeClr val="bg1"/>
                </a:solidFill>
              </a:rPr>
              <a:t>PlanoParceiro</a:t>
            </a:r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27B5B8C-0158-08D7-F7DE-5CD9721B98B7}"/>
              </a:ext>
            </a:extLst>
          </p:cNvPr>
          <p:cNvSpPr/>
          <p:nvPr/>
        </p:nvSpPr>
        <p:spPr>
          <a:xfrm>
            <a:off x="2114830" y="1335587"/>
            <a:ext cx="1645918" cy="473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err="1">
                <a:solidFill>
                  <a:schemeClr val="bg1"/>
                </a:solidFill>
              </a:rPr>
              <a:t>Historico</a:t>
            </a:r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235E782-6B34-8FAE-63F4-F415C99527E4}"/>
              </a:ext>
            </a:extLst>
          </p:cNvPr>
          <p:cNvSpPr/>
          <p:nvPr/>
        </p:nvSpPr>
        <p:spPr>
          <a:xfrm>
            <a:off x="5186169" y="4676833"/>
            <a:ext cx="1645918" cy="473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>
                <a:solidFill>
                  <a:schemeClr val="bg1"/>
                </a:solidFill>
              </a:rPr>
              <a:t>TipoParceiro</a:t>
            </a:r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8DE2A3A-D19C-96BD-ECF5-C06ADF5A5737}"/>
              </a:ext>
            </a:extLst>
          </p:cNvPr>
          <p:cNvSpPr/>
          <p:nvPr/>
        </p:nvSpPr>
        <p:spPr>
          <a:xfrm>
            <a:off x="2092825" y="3518689"/>
            <a:ext cx="1645918" cy="473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>
                <a:solidFill>
                  <a:schemeClr val="bg1"/>
                </a:solidFill>
              </a:rPr>
              <a:t>ServiçoParceiro</a:t>
            </a:r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21" name="Fluxograma: Decisão 20">
            <a:extLst>
              <a:ext uri="{FF2B5EF4-FFF2-40B4-BE49-F238E27FC236}">
                <a16:creationId xmlns:a16="http://schemas.microsoft.com/office/drawing/2014/main" id="{226CBE69-5751-FB62-7765-B2EC0E38859E}"/>
              </a:ext>
            </a:extLst>
          </p:cNvPr>
          <p:cNvSpPr/>
          <p:nvPr/>
        </p:nvSpPr>
        <p:spPr>
          <a:xfrm>
            <a:off x="305179" y="4476139"/>
            <a:ext cx="1190153" cy="4734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Tem</a:t>
            </a:r>
          </a:p>
        </p:txBody>
      </p:sp>
      <p:sp>
        <p:nvSpPr>
          <p:cNvPr id="22" name="Fluxograma: Decisão 21">
            <a:extLst>
              <a:ext uri="{FF2B5EF4-FFF2-40B4-BE49-F238E27FC236}">
                <a16:creationId xmlns:a16="http://schemas.microsoft.com/office/drawing/2014/main" id="{D2203389-8D9B-EAAD-E50A-AD00F6227990}"/>
              </a:ext>
            </a:extLst>
          </p:cNvPr>
          <p:cNvSpPr/>
          <p:nvPr/>
        </p:nvSpPr>
        <p:spPr>
          <a:xfrm>
            <a:off x="3859278" y="1335587"/>
            <a:ext cx="1190153" cy="4734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Está</a:t>
            </a:r>
          </a:p>
        </p:txBody>
      </p:sp>
      <p:sp>
        <p:nvSpPr>
          <p:cNvPr id="23" name="Fluxograma: Decisão 22">
            <a:extLst>
              <a:ext uri="{FF2B5EF4-FFF2-40B4-BE49-F238E27FC236}">
                <a16:creationId xmlns:a16="http://schemas.microsoft.com/office/drawing/2014/main" id="{5DC7CFBA-620C-996E-B815-30DE99E07854}"/>
              </a:ext>
            </a:extLst>
          </p:cNvPr>
          <p:cNvSpPr/>
          <p:nvPr/>
        </p:nvSpPr>
        <p:spPr>
          <a:xfrm>
            <a:off x="7015766" y="3518689"/>
            <a:ext cx="1190153" cy="4734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Tem</a:t>
            </a:r>
          </a:p>
        </p:txBody>
      </p:sp>
      <p:sp>
        <p:nvSpPr>
          <p:cNvPr id="24" name="Fluxograma: Decisão 23">
            <a:extLst>
              <a:ext uri="{FF2B5EF4-FFF2-40B4-BE49-F238E27FC236}">
                <a16:creationId xmlns:a16="http://schemas.microsoft.com/office/drawing/2014/main" id="{6B31BF6B-1374-2CD1-FE02-FDDE139114E4}"/>
              </a:ext>
            </a:extLst>
          </p:cNvPr>
          <p:cNvSpPr/>
          <p:nvPr/>
        </p:nvSpPr>
        <p:spPr>
          <a:xfrm>
            <a:off x="5398042" y="4070204"/>
            <a:ext cx="1190153" cy="4734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Tem</a:t>
            </a:r>
          </a:p>
        </p:txBody>
      </p:sp>
      <p:sp>
        <p:nvSpPr>
          <p:cNvPr id="27" name="Fluxograma: Decisão 26">
            <a:extLst>
              <a:ext uri="{FF2B5EF4-FFF2-40B4-BE49-F238E27FC236}">
                <a16:creationId xmlns:a16="http://schemas.microsoft.com/office/drawing/2014/main" id="{498B769C-619C-B6A5-2F64-D44A305CE2BA}"/>
              </a:ext>
            </a:extLst>
          </p:cNvPr>
          <p:cNvSpPr/>
          <p:nvPr/>
        </p:nvSpPr>
        <p:spPr>
          <a:xfrm>
            <a:off x="5414051" y="2903952"/>
            <a:ext cx="1190153" cy="4734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Tem</a:t>
            </a: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426A0F31-514A-5AA2-B4F1-91C0BA6920BB}"/>
              </a:ext>
            </a:extLst>
          </p:cNvPr>
          <p:cNvCxnSpPr>
            <a:cxnSpLocks/>
            <a:stCxn id="27" idx="2"/>
            <a:endCxn id="12" idx="0"/>
          </p:cNvCxnSpPr>
          <p:nvPr/>
        </p:nvCxnSpPr>
        <p:spPr>
          <a:xfrm>
            <a:off x="6009128" y="3377401"/>
            <a:ext cx="0" cy="141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B9DECF7D-CCE5-5CEC-D02A-EA99CB90527B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3370217" y="1809036"/>
            <a:ext cx="587592" cy="52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BD029DC0-D9E3-632C-16F6-3372E93D6ECF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009128" y="2240685"/>
            <a:ext cx="0" cy="663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AE81FF7-EF53-EE82-55BD-E6675BDDBEBC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 flipV="1">
            <a:off x="6809889" y="427956"/>
            <a:ext cx="1822325" cy="3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5171F0C3-000A-4389-BC49-E7B151EE6B47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H="1" flipV="1">
            <a:off x="918138" y="4012491"/>
            <a:ext cx="972" cy="1390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uxograma: Decisão 73">
            <a:extLst>
              <a:ext uri="{FF2B5EF4-FFF2-40B4-BE49-F238E27FC236}">
                <a16:creationId xmlns:a16="http://schemas.microsoft.com/office/drawing/2014/main" id="{D19F0E64-CC66-B1A3-546A-ED238B22A684}"/>
              </a:ext>
            </a:extLst>
          </p:cNvPr>
          <p:cNvSpPr/>
          <p:nvPr/>
        </p:nvSpPr>
        <p:spPr>
          <a:xfrm>
            <a:off x="340604" y="1332413"/>
            <a:ext cx="1190153" cy="4734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bg1"/>
                </a:solidFill>
              </a:rPr>
              <a:t>Realiza</a:t>
            </a:r>
          </a:p>
        </p:txBody>
      </p: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7054F7FF-1D27-507D-9660-481C9F193527}"/>
              </a:ext>
            </a:extLst>
          </p:cNvPr>
          <p:cNvCxnSpPr>
            <a:cxnSpLocks/>
            <a:stCxn id="17" idx="1"/>
            <a:endCxn id="74" idx="3"/>
          </p:cNvCxnSpPr>
          <p:nvPr/>
        </p:nvCxnSpPr>
        <p:spPr>
          <a:xfrm flipH="1" flipV="1">
            <a:off x="1530757" y="1569138"/>
            <a:ext cx="584073" cy="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2AC44FB9-D934-C693-C746-B57905571D4C}"/>
              </a:ext>
            </a:extLst>
          </p:cNvPr>
          <p:cNvCxnSpPr>
            <a:cxnSpLocks/>
            <a:stCxn id="13" idx="0"/>
            <a:endCxn id="74" idx="2"/>
          </p:cNvCxnSpPr>
          <p:nvPr/>
        </p:nvCxnSpPr>
        <p:spPr>
          <a:xfrm flipV="1">
            <a:off x="918138" y="1805862"/>
            <a:ext cx="17543" cy="1733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2FE14700-F710-957B-B0EB-A18A2DC345E9}"/>
              </a:ext>
            </a:extLst>
          </p:cNvPr>
          <p:cNvCxnSpPr>
            <a:cxnSpLocks/>
            <a:stCxn id="18" idx="0"/>
            <a:endCxn id="12" idx="2"/>
          </p:cNvCxnSpPr>
          <p:nvPr/>
        </p:nvCxnSpPr>
        <p:spPr>
          <a:xfrm flipV="1">
            <a:off x="6009128" y="3992140"/>
            <a:ext cx="0" cy="684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E6EF8C60-E217-CE1A-14F4-BE5277401B5B}"/>
              </a:ext>
            </a:extLst>
          </p:cNvPr>
          <p:cNvSpPr txBox="1"/>
          <p:nvPr/>
        </p:nvSpPr>
        <p:spPr>
          <a:xfrm>
            <a:off x="1056378" y="402229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1,N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A56E7F5E-F747-E7E4-7213-B1766EE012C9}"/>
              </a:ext>
            </a:extLst>
          </p:cNvPr>
          <p:cNvSpPr txBox="1"/>
          <p:nvPr/>
        </p:nvSpPr>
        <p:spPr>
          <a:xfrm>
            <a:off x="1056378" y="503410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1,1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41C1B7A9-B8BA-C3A4-F3B7-C02645E68A13}"/>
              </a:ext>
            </a:extLst>
          </p:cNvPr>
          <p:cNvSpPr txBox="1"/>
          <p:nvPr/>
        </p:nvSpPr>
        <p:spPr>
          <a:xfrm>
            <a:off x="1033172" y="311924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1,1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EB1D9104-3086-9AB4-1BB8-441ED132C568}"/>
              </a:ext>
            </a:extLst>
          </p:cNvPr>
          <p:cNvSpPr txBox="1"/>
          <p:nvPr/>
        </p:nvSpPr>
        <p:spPr>
          <a:xfrm>
            <a:off x="1557091" y="114774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N,1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6EDAB212-1167-C7B9-5504-EC169DA75238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2915784" y="1809036"/>
            <a:ext cx="22005" cy="1709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uxograma: Decisão 25">
            <a:extLst>
              <a:ext uri="{FF2B5EF4-FFF2-40B4-BE49-F238E27FC236}">
                <a16:creationId xmlns:a16="http://schemas.microsoft.com/office/drawing/2014/main" id="{0F1AACB8-BFA6-88FE-2E5F-522CA6CABCB7}"/>
              </a:ext>
            </a:extLst>
          </p:cNvPr>
          <p:cNvSpPr/>
          <p:nvPr/>
        </p:nvSpPr>
        <p:spPr>
          <a:xfrm>
            <a:off x="2342712" y="2410834"/>
            <a:ext cx="1190153" cy="4734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Tem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EB042F79-9EC8-9B24-9CA6-379EC0A2EE0D}"/>
              </a:ext>
            </a:extLst>
          </p:cNvPr>
          <p:cNvSpPr txBox="1"/>
          <p:nvPr/>
        </p:nvSpPr>
        <p:spPr>
          <a:xfrm>
            <a:off x="2398707" y="177635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1,N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95E4BFB6-61F1-80E8-1027-4F0D1E9CF4C3}"/>
              </a:ext>
            </a:extLst>
          </p:cNvPr>
          <p:cNvSpPr txBox="1"/>
          <p:nvPr/>
        </p:nvSpPr>
        <p:spPr>
          <a:xfrm>
            <a:off x="2398707" y="312390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1,1</a:t>
            </a:r>
          </a:p>
        </p:txBody>
      </p:sp>
      <p:sp>
        <p:nvSpPr>
          <p:cNvPr id="20" name="Fluxograma: Decisão 19">
            <a:extLst>
              <a:ext uri="{FF2B5EF4-FFF2-40B4-BE49-F238E27FC236}">
                <a16:creationId xmlns:a16="http://schemas.microsoft.com/office/drawing/2014/main" id="{F669E870-5A85-60F7-61A2-68A3789D511D}"/>
              </a:ext>
            </a:extLst>
          </p:cNvPr>
          <p:cNvSpPr/>
          <p:nvPr/>
        </p:nvSpPr>
        <p:spPr>
          <a:xfrm>
            <a:off x="7004667" y="201973"/>
            <a:ext cx="1190153" cy="4734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Tem</a:t>
            </a:r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B32A7D25-3B09-0D90-5E8A-F580CDF10CF5}"/>
              </a:ext>
            </a:extLst>
          </p:cNvPr>
          <p:cNvSpPr/>
          <p:nvPr/>
        </p:nvSpPr>
        <p:spPr>
          <a:xfrm>
            <a:off x="5186169" y="2075416"/>
            <a:ext cx="1645918" cy="473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Médico</a:t>
            </a:r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103" name="Fluxograma: Decisão 102">
            <a:extLst>
              <a:ext uri="{FF2B5EF4-FFF2-40B4-BE49-F238E27FC236}">
                <a16:creationId xmlns:a16="http://schemas.microsoft.com/office/drawing/2014/main" id="{DA5A4F95-65FD-92A7-6A44-42CF417D5B37}"/>
              </a:ext>
            </a:extLst>
          </p:cNvPr>
          <p:cNvSpPr/>
          <p:nvPr/>
        </p:nvSpPr>
        <p:spPr>
          <a:xfrm>
            <a:off x="3957809" y="2094544"/>
            <a:ext cx="1190153" cy="4734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Tem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0" name="Tinta 59">
                <a:extLst>
                  <a:ext uri="{FF2B5EF4-FFF2-40B4-BE49-F238E27FC236}">
                    <a16:creationId xmlns:a16="http://schemas.microsoft.com/office/drawing/2014/main" id="{3620F5FE-DD6A-10A5-27A7-D62CBDEF01B3}"/>
                  </a:ext>
                </a:extLst>
              </p14:cNvPr>
              <p14:cNvContentPartPr/>
              <p14:nvPr/>
            </p14:nvContentPartPr>
            <p14:xfrm>
              <a:off x="4792250" y="1113915"/>
              <a:ext cx="119520" cy="200880"/>
            </p14:xfrm>
          </p:contentPart>
        </mc:Choice>
        <mc:Fallback>
          <p:pic>
            <p:nvPicPr>
              <p:cNvPr id="60" name="Tinta 59">
                <a:extLst>
                  <a:ext uri="{FF2B5EF4-FFF2-40B4-BE49-F238E27FC236}">
                    <a16:creationId xmlns:a16="http://schemas.microsoft.com/office/drawing/2014/main" id="{3620F5FE-DD6A-10A5-27A7-D62CBDEF01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3610" y="1104915"/>
                <a:ext cx="137160" cy="21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Agrupar 68">
            <a:extLst>
              <a:ext uri="{FF2B5EF4-FFF2-40B4-BE49-F238E27FC236}">
                <a16:creationId xmlns:a16="http://schemas.microsoft.com/office/drawing/2014/main" id="{BF6DD763-FAC1-76D6-E7BA-F06F270E793C}"/>
              </a:ext>
            </a:extLst>
          </p:cNvPr>
          <p:cNvGrpSpPr/>
          <p:nvPr/>
        </p:nvGrpSpPr>
        <p:grpSpPr>
          <a:xfrm>
            <a:off x="3774890" y="956595"/>
            <a:ext cx="412200" cy="266760"/>
            <a:chOff x="3774890" y="956595"/>
            <a:chExt cx="412200" cy="26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D7F13888-2FE6-4ACD-BA8D-9BDD727C15A2}"/>
                    </a:ext>
                  </a:extLst>
                </p14:cNvPr>
                <p14:cNvContentPartPr/>
                <p14:nvPr/>
              </p14:nvContentPartPr>
              <p14:xfrm>
                <a:off x="3774890" y="988635"/>
                <a:ext cx="158760" cy="19044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D7F13888-2FE6-4ACD-BA8D-9BDD727C15A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66250" y="979995"/>
                  <a:ext cx="1764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DA2B5D0C-BCFF-46F6-57E5-19D79429A04C}"/>
                    </a:ext>
                  </a:extLst>
                </p14:cNvPr>
                <p14:cNvContentPartPr/>
                <p14:nvPr/>
              </p14:nvContentPartPr>
              <p14:xfrm>
                <a:off x="3941210" y="1123635"/>
                <a:ext cx="47520" cy="99720"/>
              </p14:xfrm>
            </p:contentPart>
          </mc:Choice>
          <mc:Fallback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DA2B5D0C-BCFF-46F6-57E5-19D79429A04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32210" y="1114995"/>
                  <a:ext cx="651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D3CD1EDE-3A6C-F87E-8561-1373CC5A7833}"/>
                    </a:ext>
                  </a:extLst>
                </p14:cNvPr>
                <p14:cNvContentPartPr/>
                <p14:nvPr/>
              </p14:nvContentPartPr>
              <p14:xfrm>
                <a:off x="4051730" y="956595"/>
                <a:ext cx="135360" cy="214200"/>
              </p14:xfrm>
            </p:contentPart>
          </mc:Choice>
          <mc:Fallback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D3CD1EDE-3A6C-F87E-8561-1373CC5A78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2730" y="947595"/>
                  <a:ext cx="15300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BFF2F0A3-DD3D-1957-C559-3000979D66FD}"/>
              </a:ext>
            </a:extLst>
          </p:cNvPr>
          <p:cNvGrpSpPr/>
          <p:nvPr/>
        </p:nvGrpSpPr>
        <p:grpSpPr>
          <a:xfrm>
            <a:off x="4917530" y="1094835"/>
            <a:ext cx="235800" cy="269280"/>
            <a:chOff x="4917530" y="1094835"/>
            <a:chExt cx="235800" cy="26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96253BC0-CF10-8C97-5A36-2358D1A4E9DB}"/>
                    </a:ext>
                  </a:extLst>
                </p14:cNvPr>
                <p14:cNvContentPartPr/>
                <p14:nvPr/>
              </p14:nvContentPartPr>
              <p14:xfrm>
                <a:off x="4917530" y="1222275"/>
                <a:ext cx="63360" cy="141840"/>
              </p14:xfrm>
            </p:contentPart>
          </mc:Choice>
          <mc:Fallback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96253BC0-CF10-8C97-5A36-2358D1A4E9D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08530" y="1213635"/>
                  <a:ext cx="810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24039940-4C68-D16E-CA04-798686B7D450}"/>
                    </a:ext>
                  </a:extLst>
                </p14:cNvPr>
                <p14:cNvContentPartPr/>
                <p14:nvPr/>
              </p14:nvContentPartPr>
              <p14:xfrm>
                <a:off x="5026970" y="1094835"/>
                <a:ext cx="126360" cy="18828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24039940-4C68-D16E-CA04-798686B7D45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18330" y="1085835"/>
                  <a:ext cx="144000" cy="20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3" name="Tinta 72">
                <a:extLst>
                  <a:ext uri="{FF2B5EF4-FFF2-40B4-BE49-F238E27FC236}">
                    <a16:creationId xmlns:a16="http://schemas.microsoft.com/office/drawing/2014/main" id="{1BA303CF-AF6B-9348-0E5C-5ACC45105B61}"/>
                  </a:ext>
                </a:extLst>
              </p14:cNvPr>
              <p14:cNvContentPartPr/>
              <p14:nvPr/>
            </p14:nvContentPartPr>
            <p14:xfrm>
              <a:off x="4953170" y="1998435"/>
              <a:ext cx="81360" cy="158760"/>
            </p14:xfrm>
          </p:contentPart>
        </mc:Choice>
        <mc:Fallback>
          <p:pic>
            <p:nvPicPr>
              <p:cNvPr id="73" name="Tinta 72">
                <a:extLst>
                  <a:ext uri="{FF2B5EF4-FFF2-40B4-BE49-F238E27FC236}">
                    <a16:creationId xmlns:a16="http://schemas.microsoft.com/office/drawing/2014/main" id="{1BA303CF-AF6B-9348-0E5C-5ACC45105B6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44530" y="1989795"/>
                <a:ext cx="99000" cy="17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Agrupar 81">
            <a:extLst>
              <a:ext uri="{FF2B5EF4-FFF2-40B4-BE49-F238E27FC236}">
                <a16:creationId xmlns:a16="http://schemas.microsoft.com/office/drawing/2014/main" id="{F5FED79F-63F2-512B-AD8D-5F582BEBA45E}"/>
              </a:ext>
            </a:extLst>
          </p:cNvPr>
          <p:cNvGrpSpPr/>
          <p:nvPr/>
        </p:nvGrpSpPr>
        <p:grpSpPr>
          <a:xfrm>
            <a:off x="3622250" y="1817715"/>
            <a:ext cx="360000" cy="208440"/>
            <a:chOff x="3622250" y="1817715"/>
            <a:chExt cx="360000" cy="20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B5275902-CADC-C924-1EDA-C925638CFC6B}"/>
                    </a:ext>
                  </a:extLst>
                </p14:cNvPr>
                <p14:cNvContentPartPr/>
                <p14:nvPr/>
              </p14:nvContentPartPr>
              <p14:xfrm>
                <a:off x="3622250" y="1835355"/>
                <a:ext cx="134280" cy="16164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B5275902-CADC-C924-1EDA-C925638CFC6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13250" y="1826715"/>
                  <a:ext cx="1519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AC66DD9B-DC09-5A73-8C52-5D5450E67E74}"/>
                    </a:ext>
                  </a:extLst>
                </p14:cNvPr>
                <p14:cNvContentPartPr/>
                <p14:nvPr/>
              </p14:nvContentPartPr>
              <p14:xfrm>
                <a:off x="3772010" y="1931835"/>
                <a:ext cx="36000" cy="9432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AC66DD9B-DC09-5A73-8C52-5D5450E67E7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63370" y="1923195"/>
                  <a:ext cx="536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189EC606-D1D3-10D1-AAF6-6E5ED76E166E}"/>
                    </a:ext>
                  </a:extLst>
                </p14:cNvPr>
                <p14:cNvContentPartPr/>
                <p14:nvPr/>
              </p14:nvContentPartPr>
              <p14:xfrm>
                <a:off x="3878210" y="1817715"/>
                <a:ext cx="104040" cy="158040"/>
              </p14:xfrm>
            </p:contentPart>
          </mc:Choice>
          <mc:Fallback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189EC606-D1D3-10D1-AAF6-6E5ED76E166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69570" y="1809075"/>
                  <a:ext cx="12168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0738C7BE-4B95-0913-ABEF-D0C93A1B6E4F}"/>
              </a:ext>
            </a:extLst>
          </p:cNvPr>
          <p:cNvGrpSpPr/>
          <p:nvPr/>
        </p:nvGrpSpPr>
        <p:grpSpPr>
          <a:xfrm>
            <a:off x="5038490" y="1980075"/>
            <a:ext cx="160560" cy="231840"/>
            <a:chOff x="5038490" y="1980075"/>
            <a:chExt cx="160560" cy="23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3400E648-0F19-C8B0-0395-BE260490A329}"/>
                    </a:ext>
                  </a:extLst>
                </p14:cNvPr>
                <p14:cNvContentPartPr/>
                <p14:nvPr/>
              </p14:nvContentPartPr>
              <p14:xfrm>
                <a:off x="5038490" y="2105715"/>
                <a:ext cx="49680" cy="106200"/>
              </p14:xfrm>
            </p:contentPart>
          </mc:Choice>
          <mc:Fallback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3400E648-0F19-C8B0-0395-BE260490A32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29490" y="2096715"/>
                  <a:ext cx="67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0F783A07-28BE-6323-1E76-1BA4EB9EED5A}"/>
                    </a:ext>
                  </a:extLst>
                </p14:cNvPr>
                <p14:cNvContentPartPr/>
                <p14:nvPr/>
              </p14:nvContentPartPr>
              <p14:xfrm>
                <a:off x="5110490" y="1980075"/>
                <a:ext cx="88560" cy="149040"/>
              </p14:xfrm>
            </p:contentPart>
          </mc:Choice>
          <mc:Fallback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0F783A07-28BE-6323-1E76-1BA4EB9EED5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01490" y="1971075"/>
                  <a:ext cx="106200" cy="16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5" name="Tinta 104">
                <a:extLst>
                  <a:ext uri="{FF2B5EF4-FFF2-40B4-BE49-F238E27FC236}">
                    <a16:creationId xmlns:a16="http://schemas.microsoft.com/office/drawing/2014/main" id="{C21F0FB2-8F37-91DA-4E93-C9E6D3E5E2CC}"/>
                  </a:ext>
                </a:extLst>
              </p14:cNvPr>
              <p14:cNvContentPartPr/>
              <p14:nvPr/>
            </p14:nvContentPartPr>
            <p14:xfrm>
              <a:off x="6420170" y="711075"/>
              <a:ext cx="74520" cy="85320"/>
            </p14:xfrm>
          </p:contentPart>
        </mc:Choice>
        <mc:Fallback>
          <p:pic>
            <p:nvPicPr>
              <p:cNvPr id="105" name="Tinta 104">
                <a:extLst>
                  <a:ext uri="{FF2B5EF4-FFF2-40B4-BE49-F238E27FC236}">
                    <a16:creationId xmlns:a16="http://schemas.microsoft.com/office/drawing/2014/main" id="{C21F0FB2-8F37-91DA-4E93-C9E6D3E5E2C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11530" y="702435"/>
                <a:ext cx="9216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788B3ED9-D99E-563F-DD4C-92183F0D1AF6}"/>
              </a:ext>
            </a:extLst>
          </p:cNvPr>
          <p:cNvGrpSpPr/>
          <p:nvPr/>
        </p:nvGrpSpPr>
        <p:grpSpPr>
          <a:xfrm>
            <a:off x="6460130" y="1108155"/>
            <a:ext cx="328320" cy="194040"/>
            <a:chOff x="6460130" y="1108155"/>
            <a:chExt cx="328320" cy="19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F336C741-A3EE-8F8E-245B-C58536BA9C4D}"/>
                    </a:ext>
                  </a:extLst>
                </p14:cNvPr>
                <p14:cNvContentPartPr/>
                <p14:nvPr/>
              </p14:nvContentPartPr>
              <p14:xfrm>
                <a:off x="6460130" y="1118235"/>
                <a:ext cx="120960" cy="155880"/>
              </p14:xfrm>
            </p:contentPart>
          </mc:Choice>
          <mc:Fallback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F336C741-A3EE-8F8E-245B-C58536BA9C4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51130" y="1109595"/>
                  <a:ext cx="1386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E85F5CFC-6EF2-8FDF-0635-FEB5C52CE20D}"/>
                    </a:ext>
                  </a:extLst>
                </p14:cNvPr>
                <p14:cNvContentPartPr/>
                <p14:nvPr/>
              </p14:nvContentPartPr>
              <p14:xfrm>
                <a:off x="6595130" y="1222275"/>
                <a:ext cx="42480" cy="79920"/>
              </p14:xfrm>
            </p:contentPart>
          </mc:Choice>
          <mc:Fallback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E85F5CFC-6EF2-8FDF-0635-FEB5C52CE20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86130" y="1213635"/>
                  <a:ext cx="601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6E4F7D96-387B-715C-0879-D01BD7B91C6F}"/>
                    </a:ext>
                  </a:extLst>
                </p14:cNvPr>
                <p14:cNvContentPartPr/>
                <p14:nvPr/>
              </p14:nvContentPartPr>
              <p14:xfrm>
                <a:off x="6710330" y="1108155"/>
                <a:ext cx="78120" cy="141120"/>
              </p14:xfrm>
            </p:contentPart>
          </mc:Choice>
          <mc:Fallback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6E4F7D96-387B-715C-0879-D01BD7B91C6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01690" y="1099515"/>
                  <a:ext cx="9576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560DC64C-B1E7-A15E-CE59-BFB765138845}"/>
              </a:ext>
            </a:extLst>
          </p:cNvPr>
          <p:cNvGrpSpPr/>
          <p:nvPr/>
        </p:nvGrpSpPr>
        <p:grpSpPr>
          <a:xfrm>
            <a:off x="6573170" y="678675"/>
            <a:ext cx="199440" cy="177480"/>
            <a:chOff x="6573170" y="678675"/>
            <a:chExt cx="199440" cy="17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966E9113-DA80-63BB-9F94-117C14D493CD}"/>
                    </a:ext>
                  </a:extLst>
                </p14:cNvPr>
                <p14:cNvContentPartPr/>
                <p14:nvPr/>
              </p14:nvContentPartPr>
              <p14:xfrm>
                <a:off x="6573170" y="781635"/>
                <a:ext cx="24840" cy="74520"/>
              </p14:xfrm>
            </p:contentPart>
          </mc:Choice>
          <mc:Fallback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966E9113-DA80-63BB-9F94-117C14D493C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64170" y="772995"/>
                  <a:ext cx="424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77122D99-33C4-27A0-4CAF-CE945CD4ED2C}"/>
                    </a:ext>
                  </a:extLst>
                </p14:cNvPr>
                <p14:cNvContentPartPr/>
                <p14:nvPr/>
              </p14:nvContentPartPr>
              <p14:xfrm>
                <a:off x="6685130" y="678675"/>
                <a:ext cx="87480" cy="120960"/>
              </p14:xfrm>
            </p:contentPart>
          </mc:Choice>
          <mc:Fallback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77122D99-33C4-27A0-4CAF-CE945CD4ED2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76130" y="670035"/>
                  <a:ext cx="105120" cy="13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22" name="Tinta 121">
                <a:extLst>
                  <a:ext uri="{FF2B5EF4-FFF2-40B4-BE49-F238E27FC236}">
                    <a16:creationId xmlns:a16="http://schemas.microsoft.com/office/drawing/2014/main" id="{C2786F06-FE3B-0F79-210E-3BF4A4628800}"/>
                  </a:ext>
                </a:extLst>
              </p14:cNvPr>
              <p14:cNvContentPartPr/>
              <p14:nvPr/>
            </p14:nvContentPartPr>
            <p14:xfrm>
              <a:off x="6884930" y="22035"/>
              <a:ext cx="117000" cy="163440"/>
            </p14:xfrm>
          </p:contentPart>
        </mc:Choice>
        <mc:Fallback>
          <p:pic>
            <p:nvPicPr>
              <p:cNvPr id="122" name="Tinta 121">
                <a:extLst>
                  <a:ext uri="{FF2B5EF4-FFF2-40B4-BE49-F238E27FC236}">
                    <a16:creationId xmlns:a16="http://schemas.microsoft.com/office/drawing/2014/main" id="{C2786F06-FE3B-0F79-210E-3BF4A462880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876290" y="13035"/>
                <a:ext cx="13464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23" name="Tinta 122">
                <a:extLst>
                  <a:ext uri="{FF2B5EF4-FFF2-40B4-BE49-F238E27FC236}">
                    <a16:creationId xmlns:a16="http://schemas.microsoft.com/office/drawing/2014/main" id="{03E5EA17-CF3C-8DF3-C1D8-AD76088EBDF2}"/>
                  </a:ext>
                </a:extLst>
              </p14:cNvPr>
              <p14:cNvContentPartPr/>
              <p14:nvPr/>
            </p14:nvContentPartPr>
            <p14:xfrm>
              <a:off x="7999490" y="23475"/>
              <a:ext cx="108000" cy="127800"/>
            </p14:xfrm>
          </p:contentPart>
        </mc:Choice>
        <mc:Fallback>
          <p:pic>
            <p:nvPicPr>
              <p:cNvPr id="123" name="Tinta 122">
                <a:extLst>
                  <a:ext uri="{FF2B5EF4-FFF2-40B4-BE49-F238E27FC236}">
                    <a16:creationId xmlns:a16="http://schemas.microsoft.com/office/drawing/2014/main" id="{03E5EA17-CF3C-8DF3-C1D8-AD76088EBDF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90850" y="14835"/>
                <a:ext cx="125640" cy="14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Agrupar 127">
            <a:extLst>
              <a:ext uri="{FF2B5EF4-FFF2-40B4-BE49-F238E27FC236}">
                <a16:creationId xmlns:a16="http://schemas.microsoft.com/office/drawing/2014/main" id="{A9B427B6-3AC2-171B-9D66-30CE7FAAD934}"/>
              </a:ext>
            </a:extLst>
          </p:cNvPr>
          <p:cNvGrpSpPr/>
          <p:nvPr/>
        </p:nvGrpSpPr>
        <p:grpSpPr>
          <a:xfrm>
            <a:off x="8149970" y="18075"/>
            <a:ext cx="210600" cy="174600"/>
            <a:chOff x="8149970" y="18075"/>
            <a:chExt cx="210600" cy="17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F76E6A9F-4087-D0E1-3B43-082EB2296B29}"/>
                    </a:ext>
                  </a:extLst>
                </p14:cNvPr>
                <p14:cNvContentPartPr/>
                <p14:nvPr/>
              </p14:nvContentPartPr>
              <p14:xfrm>
                <a:off x="8149970" y="102315"/>
                <a:ext cx="52200" cy="90360"/>
              </p14:xfrm>
            </p:contentPart>
          </mc:Choice>
          <mc:Fallback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F76E6A9F-4087-D0E1-3B43-082EB2296B2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40970" y="93315"/>
                  <a:ext cx="698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F25AD4E0-30F6-6FA6-07C9-3C9F0A6B9694}"/>
                    </a:ext>
                  </a:extLst>
                </p14:cNvPr>
                <p14:cNvContentPartPr/>
                <p14:nvPr/>
              </p14:nvContentPartPr>
              <p14:xfrm>
                <a:off x="8260130" y="18075"/>
                <a:ext cx="100440" cy="134640"/>
              </p14:xfrm>
            </p:contentPart>
          </mc:Choice>
          <mc:Fallback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F25AD4E0-30F6-6FA6-07C9-3C9F0A6B969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251130" y="9435"/>
                  <a:ext cx="11808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Agrupar 130">
            <a:extLst>
              <a:ext uri="{FF2B5EF4-FFF2-40B4-BE49-F238E27FC236}">
                <a16:creationId xmlns:a16="http://schemas.microsoft.com/office/drawing/2014/main" id="{9F89B875-657E-0C36-881D-099B46F1331C}"/>
              </a:ext>
            </a:extLst>
          </p:cNvPr>
          <p:cNvGrpSpPr/>
          <p:nvPr/>
        </p:nvGrpSpPr>
        <p:grpSpPr>
          <a:xfrm>
            <a:off x="7075370" y="4755"/>
            <a:ext cx="308880" cy="217800"/>
            <a:chOff x="7075370" y="4755"/>
            <a:chExt cx="308880" cy="21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4A729685-550C-5938-84A9-670B9500C29B}"/>
                    </a:ext>
                  </a:extLst>
                </p14:cNvPr>
                <p14:cNvContentPartPr/>
                <p14:nvPr/>
              </p14:nvContentPartPr>
              <p14:xfrm>
                <a:off x="7075370" y="145875"/>
                <a:ext cx="16200" cy="76680"/>
              </p14:xfrm>
            </p:contentPart>
          </mc:Choice>
          <mc:Fallback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4A729685-550C-5938-84A9-670B9500C29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066730" y="137235"/>
                  <a:ext cx="33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B7A7ECD8-8D50-C9D9-DD80-63C5233B58D6}"/>
                    </a:ext>
                  </a:extLst>
                </p14:cNvPr>
                <p14:cNvContentPartPr/>
                <p14:nvPr/>
              </p14:nvContentPartPr>
              <p14:xfrm>
                <a:off x="7213610" y="4755"/>
                <a:ext cx="170640" cy="152640"/>
              </p14:xfrm>
            </p:contentPart>
          </mc:Choice>
          <mc:Fallback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B7A7ECD8-8D50-C9D9-DD80-63C5233B58D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04970" y="-3885"/>
                  <a:ext cx="188280" cy="170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5" name="Fluxograma: Decisão 134">
            <a:extLst>
              <a:ext uri="{FF2B5EF4-FFF2-40B4-BE49-F238E27FC236}">
                <a16:creationId xmlns:a16="http://schemas.microsoft.com/office/drawing/2014/main" id="{785848DB-2E9E-B0F1-2A77-229322BCD145}"/>
              </a:ext>
            </a:extLst>
          </p:cNvPr>
          <p:cNvSpPr/>
          <p:nvPr/>
        </p:nvSpPr>
        <p:spPr>
          <a:xfrm>
            <a:off x="7155280" y="1938119"/>
            <a:ext cx="1190153" cy="4734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bg1"/>
                </a:solidFill>
              </a:rPr>
              <a:t>Realiza</a:t>
            </a:r>
          </a:p>
        </p:txBody>
      </p: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DED4E891-1307-0BF8-6AE5-2E5CABE587FE}"/>
              </a:ext>
            </a:extLst>
          </p:cNvPr>
          <p:cNvCxnSpPr>
            <a:cxnSpLocks/>
            <a:stCxn id="135" idx="2"/>
          </p:cNvCxnSpPr>
          <p:nvPr/>
        </p:nvCxnSpPr>
        <p:spPr>
          <a:xfrm flipH="1">
            <a:off x="6654797" y="2411568"/>
            <a:ext cx="1095560" cy="1199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Agrupar 158">
            <a:extLst>
              <a:ext uri="{FF2B5EF4-FFF2-40B4-BE49-F238E27FC236}">
                <a16:creationId xmlns:a16="http://schemas.microsoft.com/office/drawing/2014/main" id="{6715F4A6-02D1-C45D-544E-F705D84E909E}"/>
              </a:ext>
            </a:extLst>
          </p:cNvPr>
          <p:cNvGrpSpPr/>
          <p:nvPr/>
        </p:nvGrpSpPr>
        <p:grpSpPr>
          <a:xfrm>
            <a:off x="8031530" y="3362115"/>
            <a:ext cx="270000" cy="182520"/>
            <a:chOff x="8031530" y="3362115"/>
            <a:chExt cx="270000" cy="18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0DB2C9AC-38BC-E2A5-397D-FA4D121C1A56}"/>
                    </a:ext>
                  </a:extLst>
                </p14:cNvPr>
                <p14:cNvContentPartPr/>
                <p14:nvPr/>
              </p14:nvContentPartPr>
              <p14:xfrm>
                <a:off x="8031530" y="3362115"/>
                <a:ext cx="83880" cy="135720"/>
              </p14:xfrm>
            </p:contentPart>
          </mc:Choice>
          <mc:Fallback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0DB2C9AC-38BC-E2A5-397D-FA4D121C1A5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022530" y="3353475"/>
                  <a:ext cx="1015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4C3C7B75-2CB6-BEF8-218B-A48895668FED}"/>
                    </a:ext>
                  </a:extLst>
                </p14:cNvPr>
                <p14:cNvContentPartPr/>
                <p14:nvPr/>
              </p14:nvContentPartPr>
              <p14:xfrm>
                <a:off x="8138090" y="3468675"/>
                <a:ext cx="33840" cy="75960"/>
              </p14:xfrm>
            </p:contentPart>
          </mc:Choice>
          <mc:Fallback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4C3C7B75-2CB6-BEF8-218B-A48895668FE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129090" y="3459675"/>
                  <a:ext cx="514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2A401CAC-E62D-4B8B-D888-5D0F87093A42}"/>
                    </a:ext>
                  </a:extLst>
                </p14:cNvPr>
                <p14:cNvContentPartPr/>
                <p14:nvPr/>
              </p14:nvContentPartPr>
              <p14:xfrm>
                <a:off x="8235290" y="3367155"/>
                <a:ext cx="66240" cy="131040"/>
              </p14:xfrm>
            </p:contentPart>
          </mc:Choice>
          <mc:Fallback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2A401CAC-E62D-4B8B-D888-5D0F87093A4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226290" y="3358155"/>
                  <a:ext cx="8388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Agrupar 160">
            <a:extLst>
              <a:ext uri="{FF2B5EF4-FFF2-40B4-BE49-F238E27FC236}">
                <a16:creationId xmlns:a16="http://schemas.microsoft.com/office/drawing/2014/main" id="{44DBA721-86B0-8D64-2FDC-E9C5EEBB2EB0}"/>
              </a:ext>
            </a:extLst>
          </p:cNvPr>
          <p:cNvGrpSpPr/>
          <p:nvPr/>
        </p:nvGrpSpPr>
        <p:grpSpPr>
          <a:xfrm>
            <a:off x="6891050" y="3407475"/>
            <a:ext cx="351000" cy="292680"/>
            <a:chOff x="6891050" y="3407475"/>
            <a:chExt cx="351000" cy="29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4C94DCBB-75A3-DCD3-D2F8-7B242E62D85E}"/>
                    </a:ext>
                  </a:extLst>
                </p14:cNvPr>
                <p14:cNvContentPartPr/>
                <p14:nvPr/>
              </p14:nvContentPartPr>
              <p14:xfrm>
                <a:off x="6891050" y="3491715"/>
                <a:ext cx="90360" cy="131400"/>
              </p14:xfrm>
            </p:contentPart>
          </mc:Choice>
          <mc:Fallback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4C94DCBB-75A3-DCD3-D2F8-7B242E62D85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82410" y="3482715"/>
                  <a:ext cx="1080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ECD48F30-72AA-DC5F-1A45-7B1AF214E57B}"/>
                    </a:ext>
                  </a:extLst>
                </p14:cNvPr>
                <p14:cNvContentPartPr/>
                <p14:nvPr/>
              </p14:nvContentPartPr>
              <p14:xfrm>
                <a:off x="6968810" y="3554715"/>
                <a:ext cx="360" cy="360"/>
              </p14:xfrm>
            </p:contentPart>
          </mc:Choice>
          <mc:Fallback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ECD48F30-72AA-DC5F-1A45-7B1AF214E57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59810" y="35460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138F98CF-2BC3-7C92-C4C5-FD33C87A88E1}"/>
                    </a:ext>
                  </a:extLst>
                </p14:cNvPr>
                <p14:cNvContentPartPr/>
                <p14:nvPr/>
              </p14:nvContentPartPr>
              <p14:xfrm>
                <a:off x="6967010" y="3554715"/>
                <a:ext cx="39960" cy="36360"/>
              </p14:xfrm>
            </p:contentPart>
          </mc:Choice>
          <mc:Fallback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138F98CF-2BC3-7C92-C4C5-FD33C87A88E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58010" y="3546075"/>
                  <a:ext cx="576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9A7194B5-454A-6C9A-B66D-80EF1A141BC9}"/>
                    </a:ext>
                  </a:extLst>
                </p14:cNvPr>
                <p14:cNvContentPartPr/>
                <p14:nvPr/>
              </p14:nvContentPartPr>
              <p14:xfrm>
                <a:off x="6991850" y="3562275"/>
                <a:ext cx="64800" cy="137880"/>
              </p14:xfrm>
            </p:contentPart>
          </mc:Choice>
          <mc:Fallback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9A7194B5-454A-6C9A-B66D-80EF1A141BC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982850" y="3553275"/>
                  <a:ext cx="824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68B62D67-1B3F-C0CB-ACAB-75BDECD0877A}"/>
                    </a:ext>
                  </a:extLst>
                </p14:cNvPr>
                <p14:cNvContentPartPr/>
                <p14:nvPr/>
              </p14:nvContentPartPr>
              <p14:xfrm>
                <a:off x="7117490" y="3407475"/>
                <a:ext cx="124560" cy="214200"/>
              </p14:xfrm>
            </p:contentPart>
          </mc:Choice>
          <mc:Fallback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68B62D67-1B3F-C0CB-ACAB-75BDECD0877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08850" y="3398835"/>
                  <a:ext cx="142200" cy="23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62" name="Tinta 161">
                <a:extLst>
                  <a:ext uri="{FF2B5EF4-FFF2-40B4-BE49-F238E27FC236}">
                    <a16:creationId xmlns:a16="http://schemas.microsoft.com/office/drawing/2014/main" id="{6358A759-F63A-016E-FACA-11F6528538CD}"/>
                  </a:ext>
                </a:extLst>
              </p14:cNvPr>
              <p14:cNvContentPartPr/>
              <p14:nvPr/>
            </p14:nvContentPartPr>
            <p14:xfrm>
              <a:off x="6553370" y="3992115"/>
              <a:ext cx="90000" cy="111960"/>
            </p14:xfrm>
          </p:contentPart>
        </mc:Choice>
        <mc:Fallback>
          <p:pic>
            <p:nvPicPr>
              <p:cNvPr id="162" name="Tinta 161">
                <a:extLst>
                  <a:ext uri="{FF2B5EF4-FFF2-40B4-BE49-F238E27FC236}">
                    <a16:creationId xmlns:a16="http://schemas.microsoft.com/office/drawing/2014/main" id="{6358A759-F63A-016E-FACA-11F6528538C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544370" y="3983475"/>
                <a:ext cx="107640" cy="12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F66FB76B-D510-4407-0D90-C5CD1A9CF400}"/>
              </a:ext>
            </a:extLst>
          </p:cNvPr>
          <p:cNvGrpSpPr/>
          <p:nvPr/>
        </p:nvGrpSpPr>
        <p:grpSpPr>
          <a:xfrm>
            <a:off x="6525650" y="4417995"/>
            <a:ext cx="274320" cy="184680"/>
            <a:chOff x="6525650" y="4417995"/>
            <a:chExt cx="274320" cy="18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0AB06151-87B4-0DE2-D626-118088AB5A25}"/>
                    </a:ext>
                  </a:extLst>
                </p14:cNvPr>
                <p14:cNvContentPartPr/>
                <p14:nvPr/>
              </p14:nvContentPartPr>
              <p14:xfrm>
                <a:off x="6525650" y="4417995"/>
                <a:ext cx="87120" cy="155880"/>
              </p14:xfrm>
            </p:contentPart>
          </mc:Choice>
          <mc:Fallback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0AB06151-87B4-0DE2-D626-118088AB5A2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516650" y="4408995"/>
                  <a:ext cx="1047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5EBE4D43-4B79-14C3-475D-9843115D9745}"/>
                    </a:ext>
                  </a:extLst>
                </p14:cNvPr>
                <p14:cNvContentPartPr/>
                <p14:nvPr/>
              </p14:nvContentPartPr>
              <p14:xfrm>
                <a:off x="6653090" y="4541115"/>
                <a:ext cx="20520" cy="61560"/>
              </p14:xfrm>
            </p:contentPart>
          </mc:Choice>
          <mc:Fallback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5EBE4D43-4B79-14C3-475D-9843115D974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44450" y="4532475"/>
                  <a:ext cx="381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34AB9A92-C958-7808-B5C6-EB5C605F2FF9}"/>
                    </a:ext>
                  </a:extLst>
                </p14:cNvPr>
                <p14:cNvContentPartPr/>
                <p14:nvPr/>
              </p14:nvContentPartPr>
              <p14:xfrm>
                <a:off x="6722210" y="4419795"/>
                <a:ext cx="77760" cy="149040"/>
              </p14:xfrm>
            </p:contentPart>
          </mc:Choice>
          <mc:Fallback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34AB9A92-C958-7808-B5C6-EB5C605F2FF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13210" y="4410795"/>
                  <a:ext cx="9540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Agrupar 167">
            <a:extLst>
              <a:ext uri="{FF2B5EF4-FFF2-40B4-BE49-F238E27FC236}">
                <a16:creationId xmlns:a16="http://schemas.microsoft.com/office/drawing/2014/main" id="{33BEF987-2363-8C23-3F6E-85142CF66E48}"/>
              </a:ext>
            </a:extLst>
          </p:cNvPr>
          <p:cNvGrpSpPr/>
          <p:nvPr/>
        </p:nvGrpSpPr>
        <p:grpSpPr>
          <a:xfrm>
            <a:off x="6708890" y="4009035"/>
            <a:ext cx="235440" cy="168840"/>
            <a:chOff x="6708890" y="4009035"/>
            <a:chExt cx="235440" cy="16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66" name="Tinta 165">
                  <a:extLst>
                    <a:ext uri="{FF2B5EF4-FFF2-40B4-BE49-F238E27FC236}">
                      <a16:creationId xmlns:a16="http://schemas.microsoft.com/office/drawing/2014/main" id="{2B2A28CE-D3CB-EF12-8980-2445CF137450}"/>
                    </a:ext>
                  </a:extLst>
                </p14:cNvPr>
                <p14:cNvContentPartPr/>
                <p14:nvPr/>
              </p14:nvContentPartPr>
              <p14:xfrm>
                <a:off x="6708890" y="4093275"/>
                <a:ext cx="8280" cy="84600"/>
              </p14:xfrm>
            </p:contentPart>
          </mc:Choice>
          <mc:Fallback>
            <p:pic>
              <p:nvPicPr>
                <p:cNvPr id="166" name="Tinta 165">
                  <a:extLst>
                    <a:ext uri="{FF2B5EF4-FFF2-40B4-BE49-F238E27FC236}">
                      <a16:creationId xmlns:a16="http://schemas.microsoft.com/office/drawing/2014/main" id="{2B2A28CE-D3CB-EF12-8980-2445CF13745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700250" y="4084635"/>
                  <a:ext cx="259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7C137FC6-04BA-D5DF-CCC5-3199D7375065}"/>
                    </a:ext>
                  </a:extLst>
                </p14:cNvPr>
                <p14:cNvContentPartPr/>
                <p14:nvPr/>
              </p14:nvContentPartPr>
              <p14:xfrm>
                <a:off x="6793130" y="4009035"/>
                <a:ext cx="151200" cy="135720"/>
              </p14:xfrm>
            </p:contentPart>
          </mc:Choice>
          <mc:Fallback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7C137FC6-04BA-D5DF-CCC5-3199D737506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84490" y="4000395"/>
                  <a:ext cx="168840" cy="153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4" name="Retângulo 173">
            <a:extLst>
              <a:ext uri="{FF2B5EF4-FFF2-40B4-BE49-F238E27FC236}">
                <a16:creationId xmlns:a16="http://schemas.microsoft.com/office/drawing/2014/main" id="{2BFF8241-93AA-A007-3C97-B9F93E31AB89}"/>
              </a:ext>
            </a:extLst>
          </p:cNvPr>
          <p:cNvSpPr/>
          <p:nvPr/>
        </p:nvSpPr>
        <p:spPr>
          <a:xfrm>
            <a:off x="2084221" y="5228342"/>
            <a:ext cx="1645918" cy="473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bg1"/>
                </a:solidFill>
              </a:rPr>
              <a:t>ServicoMedico</a:t>
            </a:r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175" name="Fluxograma: Decisão 174">
            <a:extLst>
              <a:ext uri="{FF2B5EF4-FFF2-40B4-BE49-F238E27FC236}">
                <a16:creationId xmlns:a16="http://schemas.microsoft.com/office/drawing/2014/main" id="{DE2BA1B2-A8B4-406F-67A7-5889ADD5283D}"/>
              </a:ext>
            </a:extLst>
          </p:cNvPr>
          <p:cNvSpPr/>
          <p:nvPr/>
        </p:nvSpPr>
        <p:spPr>
          <a:xfrm>
            <a:off x="3882074" y="3512934"/>
            <a:ext cx="1190153" cy="4734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Tem</a:t>
            </a:r>
          </a:p>
        </p:txBody>
      </p:sp>
      <p:cxnSp>
        <p:nvCxnSpPr>
          <p:cNvPr id="176" name="Conector reto 175">
            <a:extLst>
              <a:ext uri="{FF2B5EF4-FFF2-40B4-BE49-F238E27FC236}">
                <a16:creationId xmlns:a16="http://schemas.microsoft.com/office/drawing/2014/main" id="{EA092446-4941-091F-982C-D7352D5D3E8F}"/>
              </a:ext>
            </a:extLst>
          </p:cNvPr>
          <p:cNvCxnSpPr>
            <a:cxnSpLocks/>
            <a:endCxn id="175" idx="0"/>
          </p:cNvCxnSpPr>
          <p:nvPr/>
        </p:nvCxnSpPr>
        <p:spPr>
          <a:xfrm flipH="1">
            <a:off x="4477151" y="2548865"/>
            <a:ext cx="721899" cy="964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reto 180">
            <a:extLst>
              <a:ext uri="{FF2B5EF4-FFF2-40B4-BE49-F238E27FC236}">
                <a16:creationId xmlns:a16="http://schemas.microsoft.com/office/drawing/2014/main" id="{2DF5B29A-F132-721D-2215-94D6F01B280F}"/>
              </a:ext>
            </a:extLst>
          </p:cNvPr>
          <p:cNvCxnSpPr>
            <a:cxnSpLocks/>
            <a:stCxn id="175" idx="2"/>
          </p:cNvCxnSpPr>
          <p:nvPr/>
        </p:nvCxnSpPr>
        <p:spPr>
          <a:xfrm>
            <a:off x="4477151" y="3986383"/>
            <a:ext cx="32055" cy="1478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to 184">
            <a:extLst>
              <a:ext uri="{FF2B5EF4-FFF2-40B4-BE49-F238E27FC236}">
                <a16:creationId xmlns:a16="http://schemas.microsoft.com/office/drawing/2014/main" id="{CFE30258-CCC1-C03A-501B-70ACADE505C1}"/>
              </a:ext>
            </a:extLst>
          </p:cNvPr>
          <p:cNvCxnSpPr>
            <a:cxnSpLocks/>
            <a:endCxn id="174" idx="3"/>
          </p:cNvCxnSpPr>
          <p:nvPr/>
        </p:nvCxnSpPr>
        <p:spPr>
          <a:xfrm flipH="1">
            <a:off x="3730139" y="5465067"/>
            <a:ext cx="779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to 187">
            <a:extLst>
              <a:ext uri="{FF2B5EF4-FFF2-40B4-BE49-F238E27FC236}">
                <a16:creationId xmlns:a16="http://schemas.microsoft.com/office/drawing/2014/main" id="{0584B3B7-F966-8D7C-5114-34811B6EAE0F}"/>
              </a:ext>
            </a:extLst>
          </p:cNvPr>
          <p:cNvCxnSpPr>
            <a:cxnSpLocks/>
            <a:stCxn id="19" idx="2"/>
            <a:endCxn id="174" idx="0"/>
          </p:cNvCxnSpPr>
          <p:nvPr/>
        </p:nvCxnSpPr>
        <p:spPr>
          <a:xfrm flipH="1">
            <a:off x="2907180" y="3992138"/>
            <a:ext cx="8604" cy="1236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Fluxograma: Decisão 193">
            <a:extLst>
              <a:ext uri="{FF2B5EF4-FFF2-40B4-BE49-F238E27FC236}">
                <a16:creationId xmlns:a16="http://schemas.microsoft.com/office/drawing/2014/main" id="{42A0E3E8-8AA7-B875-DE9A-C7A71CD351A5}"/>
              </a:ext>
            </a:extLst>
          </p:cNvPr>
          <p:cNvSpPr/>
          <p:nvPr/>
        </p:nvSpPr>
        <p:spPr>
          <a:xfrm>
            <a:off x="2315518" y="4348144"/>
            <a:ext cx="1190153" cy="4734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Tem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96" name="Tinta 195">
                <a:extLst>
                  <a:ext uri="{FF2B5EF4-FFF2-40B4-BE49-F238E27FC236}">
                    <a16:creationId xmlns:a16="http://schemas.microsoft.com/office/drawing/2014/main" id="{17ABBACB-504B-62A0-54E3-261DCA90594B}"/>
                  </a:ext>
                </a:extLst>
              </p14:cNvPr>
              <p14:cNvContentPartPr/>
              <p14:nvPr/>
            </p14:nvContentPartPr>
            <p14:xfrm>
              <a:off x="3071810" y="4025235"/>
              <a:ext cx="79920" cy="141120"/>
            </p14:xfrm>
          </p:contentPart>
        </mc:Choice>
        <mc:Fallback>
          <p:pic>
            <p:nvPicPr>
              <p:cNvPr id="196" name="Tinta 195">
                <a:extLst>
                  <a:ext uri="{FF2B5EF4-FFF2-40B4-BE49-F238E27FC236}">
                    <a16:creationId xmlns:a16="http://schemas.microsoft.com/office/drawing/2014/main" id="{17ABBACB-504B-62A0-54E3-261DCA90594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063170" y="4016235"/>
                <a:ext cx="97560" cy="15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3" name="Agrupar 202">
            <a:extLst>
              <a:ext uri="{FF2B5EF4-FFF2-40B4-BE49-F238E27FC236}">
                <a16:creationId xmlns:a16="http://schemas.microsoft.com/office/drawing/2014/main" id="{DF9EA9B2-F9C9-A8F5-4292-F38E03318EFA}"/>
              </a:ext>
            </a:extLst>
          </p:cNvPr>
          <p:cNvGrpSpPr/>
          <p:nvPr/>
        </p:nvGrpSpPr>
        <p:grpSpPr>
          <a:xfrm>
            <a:off x="3149570" y="4978515"/>
            <a:ext cx="408600" cy="225000"/>
            <a:chOff x="3149570" y="4978515"/>
            <a:chExt cx="408600" cy="22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97" name="Tinta 196">
                  <a:extLst>
                    <a:ext uri="{FF2B5EF4-FFF2-40B4-BE49-F238E27FC236}">
                      <a16:creationId xmlns:a16="http://schemas.microsoft.com/office/drawing/2014/main" id="{6ED687F2-B59A-CB00-391E-6CC5669D06AF}"/>
                    </a:ext>
                  </a:extLst>
                </p14:cNvPr>
                <p14:cNvContentPartPr/>
                <p14:nvPr/>
              </p14:nvContentPartPr>
              <p14:xfrm>
                <a:off x="3149570" y="5002635"/>
                <a:ext cx="143280" cy="141480"/>
              </p14:xfrm>
            </p:contentPart>
          </mc:Choice>
          <mc:Fallback>
            <p:pic>
              <p:nvPicPr>
                <p:cNvPr id="197" name="Tinta 196">
                  <a:extLst>
                    <a:ext uri="{FF2B5EF4-FFF2-40B4-BE49-F238E27FC236}">
                      <a16:creationId xmlns:a16="http://schemas.microsoft.com/office/drawing/2014/main" id="{6ED687F2-B59A-CB00-391E-6CC5669D06A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40570" y="4993635"/>
                  <a:ext cx="1609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98" name="Tinta 197">
                  <a:extLst>
                    <a:ext uri="{FF2B5EF4-FFF2-40B4-BE49-F238E27FC236}">
                      <a16:creationId xmlns:a16="http://schemas.microsoft.com/office/drawing/2014/main" id="{A1F7BC32-638D-0123-99DC-4FAF9F900015}"/>
                    </a:ext>
                  </a:extLst>
                </p14:cNvPr>
                <p14:cNvContentPartPr/>
                <p14:nvPr/>
              </p14:nvContentPartPr>
              <p14:xfrm>
                <a:off x="3346130" y="5139795"/>
                <a:ext cx="25920" cy="63720"/>
              </p14:xfrm>
            </p:contentPart>
          </mc:Choice>
          <mc:Fallback>
            <p:pic>
              <p:nvPicPr>
                <p:cNvPr id="198" name="Tinta 197">
                  <a:extLst>
                    <a:ext uri="{FF2B5EF4-FFF2-40B4-BE49-F238E27FC236}">
                      <a16:creationId xmlns:a16="http://schemas.microsoft.com/office/drawing/2014/main" id="{A1F7BC32-638D-0123-99DC-4FAF9F90001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37130" y="5131155"/>
                  <a:ext cx="435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99" name="Tinta 198">
                  <a:extLst>
                    <a:ext uri="{FF2B5EF4-FFF2-40B4-BE49-F238E27FC236}">
                      <a16:creationId xmlns:a16="http://schemas.microsoft.com/office/drawing/2014/main" id="{568E1427-6C1B-0F75-4894-ACBE14EFE211}"/>
                    </a:ext>
                  </a:extLst>
                </p14:cNvPr>
                <p14:cNvContentPartPr/>
                <p14:nvPr/>
              </p14:nvContentPartPr>
              <p14:xfrm>
                <a:off x="3464210" y="4978515"/>
                <a:ext cx="93960" cy="177840"/>
              </p14:xfrm>
            </p:contentPart>
          </mc:Choice>
          <mc:Fallback>
            <p:pic>
              <p:nvPicPr>
                <p:cNvPr id="199" name="Tinta 198">
                  <a:extLst>
                    <a:ext uri="{FF2B5EF4-FFF2-40B4-BE49-F238E27FC236}">
                      <a16:creationId xmlns:a16="http://schemas.microsoft.com/office/drawing/2014/main" id="{568E1427-6C1B-0F75-4894-ACBE14EFE21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55570" y="4969875"/>
                  <a:ext cx="11160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Agrupar 201">
            <a:extLst>
              <a:ext uri="{FF2B5EF4-FFF2-40B4-BE49-F238E27FC236}">
                <a16:creationId xmlns:a16="http://schemas.microsoft.com/office/drawing/2014/main" id="{A748153B-C83E-75AE-AFB7-4A70075A3488}"/>
              </a:ext>
            </a:extLst>
          </p:cNvPr>
          <p:cNvGrpSpPr/>
          <p:nvPr/>
        </p:nvGrpSpPr>
        <p:grpSpPr>
          <a:xfrm>
            <a:off x="3226970" y="4048275"/>
            <a:ext cx="244080" cy="209520"/>
            <a:chOff x="3226970" y="4048275"/>
            <a:chExt cx="244080" cy="20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00" name="Tinta 199">
                  <a:extLst>
                    <a:ext uri="{FF2B5EF4-FFF2-40B4-BE49-F238E27FC236}">
                      <a16:creationId xmlns:a16="http://schemas.microsoft.com/office/drawing/2014/main" id="{2BAA8856-9C46-362F-8796-E48D888021B6}"/>
                    </a:ext>
                  </a:extLst>
                </p14:cNvPr>
                <p14:cNvContentPartPr/>
                <p14:nvPr/>
              </p14:nvContentPartPr>
              <p14:xfrm>
                <a:off x="3226970" y="4116315"/>
                <a:ext cx="30240" cy="141480"/>
              </p14:xfrm>
            </p:contentPart>
          </mc:Choice>
          <mc:Fallback>
            <p:pic>
              <p:nvPicPr>
                <p:cNvPr id="200" name="Tinta 199">
                  <a:extLst>
                    <a:ext uri="{FF2B5EF4-FFF2-40B4-BE49-F238E27FC236}">
                      <a16:creationId xmlns:a16="http://schemas.microsoft.com/office/drawing/2014/main" id="{2BAA8856-9C46-362F-8796-E48D888021B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18330" y="4107315"/>
                  <a:ext cx="478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01" name="Tinta 200">
                  <a:extLst>
                    <a:ext uri="{FF2B5EF4-FFF2-40B4-BE49-F238E27FC236}">
                      <a16:creationId xmlns:a16="http://schemas.microsoft.com/office/drawing/2014/main" id="{77ED108D-049B-01A9-4260-C96AF5F8E35D}"/>
                    </a:ext>
                  </a:extLst>
                </p14:cNvPr>
                <p14:cNvContentPartPr/>
                <p14:nvPr/>
              </p14:nvContentPartPr>
              <p14:xfrm>
                <a:off x="3363410" y="4048275"/>
                <a:ext cx="107640" cy="127800"/>
              </p14:xfrm>
            </p:contentPart>
          </mc:Choice>
          <mc:Fallback>
            <p:pic>
              <p:nvPicPr>
                <p:cNvPr id="201" name="Tinta 200">
                  <a:extLst>
                    <a:ext uri="{FF2B5EF4-FFF2-40B4-BE49-F238E27FC236}">
                      <a16:creationId xmlns:a16="http://schemas.microsoft.com/office/drawing/2014/main" id="{77ED108D-049B-01A9-4260-C96AF5F8E35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54770" y="4039275"/>
                  <a:ext cx="125280" cy="14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04" name="Tinta 203">
                <a:extLst>
                  <a:ext uri="{FF2B5EF4-FFF2-40B4-BE49-F238E27FC236}">
                    <a16:creationId xmlns:a16="http://schemas.microsoft.com/office/drawing/2014/main" id="{A7CB5145-6860-D55D-0E2B-2AF94F6541AA}"/>
                  </a:ext>
                </a:extLst>
              </p14:cNvPr>
              <p14:cNvContentPartPr/>
              <p14:nvPr/>
            </p14:nvContentPartPr>
            <p14:xfrm>
              <a:off x="5232890" y="2597835"/>
              <a:ext cx="91080" cy="160920"/>
            </p14:xfrm>
          </p:contentPart>
        </mc:Choice>
        <mc:Fallback>
          <p:pic>
            <p:nvPicPr>
              <p:cNvPr id="204" name="Tinta 203">
                <a:extLst>
                  <a:ext uri="{FF2B5EF4-FFF2-40B4-BE49-F238E27FC236}">
                    <a16:creationId xmlns:a16="http://schemas.microsoft.com/office/drawing/2014/main" id="{A7CB5145-6860-D55D-0E2B-2AF94F6541A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224250" y="2588835"/>
                <a:ext cx="108720" cy="17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8" name="Agrupar 207">
            <a:extLst>
              <a:ext uri="{FF2B5EF4-FFF2-40B4-BE49-F238E27FC236}">
                <a16:creationId xmlns:a16="http://schemas.microsoft.com/office/drawing/2014/main" id="{81E3DBBB-0CC7-54A4-E9A9-40C3A426210E}"/>
              </a:ext>
            </a:extLst>
          </p:cNvPr>
          <p:cNvGrpSpPr/>
          <p:nvPr/>
        </p:nvGrpSpPr>
        <p:grpSpPr>
          <a:xfrm>
            <a:off x="3827810" y="5523915"/>
            <a:ext cx="374040" cy="184320"/>
            <a:chOff x="3827810" y="5523915"/>
            <a:chExt cx="374040" cy="18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05" name="Tinta 204">
                  <a:extLst>
                    <a:ext uri="{FF2B5EF4-FFF2-40B4-BE49-F238E27FC236}">
                      <a16:creationId xmlns:a16="http://schemas.microsoft.com/office/drawing/2014/main" id="{30517A79-CC97-AB4D-D915-ABB7E856C52A}"/>
                    </a:ext>
                  </a:extLst>
                </p14:cNvPr>
                <p14:cNvContentPartPr/>
                <p14:nvPr/>
              </p14:nvContentPartPr>
              <p14:xfrm>
                <a:off x="3827810" y="5539755"/>
                <a:ext cx="136800" cy="140400"/>
              </p14:xfrm>
            </p:contentPart>
          </mc:Choice>
          <mc:Fallback>
            <p:pic>
              <p:nvPicPr>
                <p:cNvPr id="205" name="Tinta 204">
                  <a:extLst>
                    <a:ext uri="{FF2B5EF4-FFF2-40B4-BE49-F238E27FC236}">
                      <a16:creationId xmlns:a16="http://schemas.microsoft.com/office/drawing/2014/main" id="{30517A79-CC97-AB4D-D915-ABB7E856C52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19170" y="5530755"/>
                  <a:ext cx="1544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06" name="Tinta 205">
                  <a:extLst>
                    <a:ext uri="{FF2B5EF4-FFF2-40B4-BE49-F238E27FC236}">
                      <a16:creationId xmlns:a16="http://schemas.microsoft.com/office/drawing/2014/main" id="{5BD57D44-C5E8-25A7-415F-1356053FDDA1}"/>
                    </a:ext>
                  </a:extLst>
                </p14:cNvPr>
                <p14:cNvContentPartPr/>
                <p14:nvPr/>
              </p14:nvContentPartPr>
              <p14:xfrm>
                <a:off x="4022570" y="5647035"/>
                <a:ext cx="15480" cy="61200"/>
              </p14:xfrm>
            </p:contentPart>
          </mc:Choice>
          <mc:Fallback>
            <p:pic>
              <p:nvPicPr>
                <p:cNvPr id="206" name="Tinta 205">
                  <a:extLst>
                    <a:ext uri="{FF2B5EF4-FFF2-40B4-BE49-F238E27FC236}">
                      <a16:creationId xmlns:a16="http://schemas.microsoft.com/office/drawing/2014/main" id="{5BD57D44-C5E8-25A7-415F-1356053FDDA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013570" y="5638395"/>
                  <a:ext cx="331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07" name="Tinta 206">
                  <a:extLst>
                    <a:ext uri="{FF2B5EF4-FFF2-40B4-BE49-F238E27FC236}">
                      <a16:creationId xmlns:a16="http://schemas.microsoft.com/office/drawing/2014/main" id="{D3CC746D-E135-323A-568B-5B73879586D3}"/>
                    </a:ext>
                  </a:extLst>
                </p14:cNvPr>
                <p14:cNvContentPartPr/>
                <p14:nvPr/>
              </p14:nvContentPartPr>
              <p14:xfrm>
                <a:off x="4096370" y="5523915"/>
                <a:ext cx="105480" cy="129960"/>
              </p14:xfrm>
            </p:contentPart>
          </mc:Choice>
          <mc:Fallback>
            <p:pic>
              <p:nvPicPr>
                <p:cNvPr id="207" name="Tinta 206">
                  <a:extLst>
                    <a:ext uri="{FF2B5EF4-FFF2-40B4-BE49-F238E27FC236}">
                      <a16:creationId xmlns:a16="http://schemas.microsoft.com/office/drawing/2014/main" id="{D3CC746D-E135-323A-568B-5B73879586D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087730" y="5515275"/>
                  <a:ext cx="12312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Agrupar 210">
            <a:extLst>
              <a:ext uri="{FF2B5EF4-FFF2-40B4-BE49-F238E27FC236}">
                <a16:creationId xmlns:a16="http://schemas.microsoft.com/office/drawing/2014/main" id="{21E5C776-1A04-3370-ED0B-F358933D7F84}"/>
              </a:ext>
            </a:extLst>
          </p:cNvPr>
          <p:cNvGrpSpPr/>
          <p:nvPr/>
        </p:nvGrpSpPr>
        <p:grpSpPr>
          <a:xfrm>
            <a:off x="5362850" y="2571195"/>
            <a:ext cx="234000" cy="239400"/>
            <a:chOff x="5362850" y="2571195"/>
            <a:chExt cx="234000" cy="2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09" name="Tinta 208">
                  <a:extLst>
                    <a:ext uri="{FF2B5EF4-FFF2-40B4-BE49-F238E27FC236}">
                      <a16:creationId xmlns:a16="http://schemas.microsoft.com/office/drawing/2014/main" id="{B809FFE2-A9B9-9C16-4EB4-9DDF0A1EF858}"/>
                    </a:ext>
                  </a:extLst>
                </p14:cNvPr>
                <p14:cNvContentPartPr/>
                <p14:nvPr/>
              </p14:nvContentPartPr>
              <p14:xfrm>
                <a:off x="5362850" y="2718075"/>
                <a:ext cx="44640" cy="92520"/>
              </p14:xfrm>
            </p:contentPart>
          </mc:Choice>
          <mc:Fallback>
            <p:pic>
              <p:nvPicPr>
                <p:cNvPr id="209" name="Tinta 208">
                  <a:extLst>
                    <a:ext uri="{FF2B5EF4-FFF2-40B4-BE49-F238E27FC236}">
                      <a16:creationId xmlns:a16="http://schemas.microsoft.com/office/drawing/2014/main" id="{B809FFE2-A9B9-9C16-4EB4-9DDF0A1EF85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353850" y="2709075"/>
                  <a:ext cx="622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10" name="Tinta 209">
                  <a:extLst>
                    <a:ext uri="{FF2B5EF4-FFF2-40B4-BE49-F238E27FC236}">
                      <a16:creationId xmlns:a16="http://schemas.microsoft.com/office/drawing/2014/main" id="{C1ABD65F-4D1E-2263-B73E-3AF74C973FE1}"/>
                    </a:ext>
                  </a:extLst>
                </p14:cNvPr>
                <p14:cNvContentPartPr/>
                <p14:nvPr/>
              </p14:nvContentPartPr>
              <p14:xfrm>
                <a:off x="5492810" y="2571195"/>
                <a:ext cx="104040" cy="183960"/>
              </p14:xfrm>
            </p:contentPart>
          </mc:Choice>
          <mc:Fallback>
            <p:pic>
              <p:nvPicPr>
                <p:cNvPr id="210" name="Tinta 209">
                  <a:extLst>
                    <a:ext uri="{FF2B5EF4-FFF2-40B4-BE49-F238E27FC236}">
                      <a16:creationId xmlns:a16="http://schemas.microsoft.com/office/drawing/2014/main" id="{C1ABD65F-4D1E-2263-B73E-3AF74C973FE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483810" y="2562195"/>
                  <a:ext cx="121680" cy="201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4" name="Fluxograma: Decisão 213">
            <a:extLst>
              <a:ext uri="{FF2B5EF4-FFF2-40B4-BE49-F238E27FC236}">
                <a16:creationId xmlns:a16="http://schemas.microsoft.com/office/drawing/2014/main" id="{E7BB1E50-F528-D63D-5C9E-55D06A0A8086}"/>
              </a:ext>
            </a:extLst>
          </p:cNvPr>
          <p:cNvSpPr/>
          <p:nvPr/>
        </p:nvSpPr>
        <p:spPr>
          <a:xfrm>
            <a:off x="8860096" y="1100139"/>
            <a:ext cx="1190153" cy="4734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bg1"/>
                </a:solidFill>
              </a:rPr>
              <a:t>Realiza</a:t>
            </a:r>
          </a:p>
        </p:txBody>
      </p:sp>
      <p:cxnSp>
        <p:nvCxnSpPr>
          <p:cNvPr id="215" name="Conector reto 214">
            <a:extLst>
              <a:ext uri="{FF2B5EF4-FFF2-40B4-BE49-F238E27FC236}">
                <a16:creationId xmlns:a16="http://schemas.microsoft.com/office/drawing/2014/main" id="{2203BE33-0BDA-DF56-95AA-75C0790D8732}"/>
              </a:ext>
            </a:extLst>
          </p:cNvPr>
          <p:cNvCxnSpPr>
            <a:cxnSpLocks/>
            <a:stCxn id="15" idx="2"/>
            <a:endCxn id="214" idx="0"/>
          </p:cNvCxnSpPr>
          <p:nvPr/>
        </p:nvCxnSpPr>
        <p:spPr>
          <a:xfrm>
            <a:off x="9455173" y="664680"/>
            <a:ext cx="0" cy="435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tângulo 220">
            <a:extLst>
              <a:ext uri="{FF2B5EF4-FFF2-40B4-BE49-F238E27FC236}">
                <a16:creationId xmlns:a16="http://schemas.microsoft.com/office/drawing/2014/main" id="{3EF1E50D-B3BB-D215-D471-F3D67C494E44}"/>
              </a:ext>
            </a:extLst>
          </p:cNvPr>
          <p:cNvSpPr/>
          <p:nvPr/>
        </p:nvSpPr>
        <p:spPr>
          <a:xfrm>
            <a:off x="8632214" y="1915121"/>
            <a:ext cx="1645918" cy="473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bg1"/>
                </a:solidFill>
              </a:rPr>
              <a:t>ServicoMedico</a:t>
            </a:r>
            <a:endParaRPr lang="pt-BR" sz="1800" dirty="0">
              <a:solidFill>
                <a:schemeClr val="bg1"/>
              </a:solidFill>
            </a:endParaRPr>
          </a:p>
        </p:txBody>
      </p:sp>
      <p:cxnSp>
        <p:nvCxnSpPr>
          <p:cNvPr id="228" name="Conector reto 227">
            <a:extLst>
              <a:ext uri="{FF2B5EF4-FFF2-40B4-BE49-F238E27FC236}">
                <a16:creationId xmlns:a16="http://schemas.microsoft.com/office/drawing/2014/main" id="{0C46C14B-3DEB-A334-911A-B40AB3E28516}"/>
              </a:ext>
            </a:extLst>
          </p:cNvPr>
          <p:cNvCxnSpPr>
            <a:cxnSpLocks/>
            <a:stCxn id="221" idx="1"/>
            <a:endCxn id="135" idx="3"/>
          </p:cNvCxnSpPr>
          <p:nvPr/>
        </p:nvCxnSpPr>
        <p:spPr>
          <a:xfrm flipH="1">
            <a:off x="8345433" y="2151846"/>
            <a:ext cx="286781" cy="22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to 230">
            <a:extLst>
              <a:ext uri="{FF2B5EF4-FFF2-40B4-BE49-F238E27FC236}">
                <a16:creationId xmlns:a16="http://schemas.microsoft.com/office/drawing/2014/main" id="{AC1B12AE-16AA-5515-9EA2-A998C1032244}"/>
              </a:ext>
            </a:extLst>
          </p:cNvPr>
          <p:cNvCxnSpPr>
            <a:cxnSpLocks/>
            <a:stCxn id="221" idx="0"/>
            <a:endCxn id="214" idx="2"/>
          </p:cNvCxnSpPr>
          <p:nvPr/>
        </p:nvCxnSpPr>
        <p:spPr>
          <a:xfrm flipV="1">
            <a:off x="9455173" y="1573588"/>
            <a:ext cx="0" cy="341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34" name="Tinta 233">
                <a:extLst>
                  <a:ext uri="{FF2B5EF4-FFF2-40B4-BE49-F238E27FC236}">
                    <a16:creationId xmlns:a16="http://schemas.microsoft.com/office/drawing/2014/main" id="{45866C71-B4F8-D56F-1105-635BC1E276F4}"/>
                  </a:ext>
                </a:extLst>
              </p14:cNvPr>
              <p14:cNvContentPartPr/>
              <p14:nvPr/>
            </p14:nvContentPartPr>
            <p14:xfrm>
              <a:off x="6695210" y="3240075"/>
              <a:ext cx="81720" cy="155160"/>
            </p14:xfrm>
          </p:contentPart>
        </mc:Choice>
        <mc:Fallback>
          <p:pic>
            <p:nvPicPr>
              <p:cNvPr id="234" name="Tinta 233">
                <a:extLst>
                  <a:ext uri="{FF2B5EF4-FFF2-40B4-BE49-F238E27FC236}">
                    <a16:creationId xmlns:a16="http://schemas.microsoft.com/office/drawing/2014/main" id="{45866C71-B4F8-D56F-1105-635BC1E276F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686210" y="3231435"/>
                <a:ext cx="99360" cy="17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8" name="Agrupar 237">
            <a:extLst>
              <a:ext uri="{FF2B5EF4-FFF2-40B4-BE49-F238E27FC236}">
                <a16:creationId xmlns:a16="http://schemas.microsoft.com/office/drawing/2014/main" id="{60361610-1B2F-5290-6622-CA2E07C12F9B}"/>
              </a:ext>
            </a:extLst>
          </p:cNvPr>
          <p:cNvGrpSpPr/>
          <p:nvPr/>
        </p:nvGrpSpPr>
        <p:grpSpPr>
          <a:xfrm>
            <a:off x="8307650" y="1844715"/>
            <a:ext cx="316800" cy="225720"/>
            <a:chOff x="8307650" y="1844715"/>
            <a:chExt cx="316800" cy="22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35" name="Tinta 234">
                  <a:extLst>
                    <a:ext uri="{FF2B5EF4-FFF2-40B4-BE49-F238E27FC236}">
                      <a16:creationId xmlns:a16="http://schemas.microsoft.com/office/drawing/2014/main" id="{1CB173DD-E149-E8F5-EFFC-973217E15D73}"/>
                    </a:ext>
                  </a:extLst>
                </p14:cNvPr>
                <p14:cNvContentPartPr/>
                <p14:nvPr/>
              </p14:nvContentPartPr>
              <p14:xfrm>
                <a:off x="8307650" y="1861275"/>
                <a:ext cx="107640" cy="209160"/>
              </p14:xfrm>
            </p:contentPart>
          </mc:Choice>
          <mc:Fallback>
            <p:pic>
              <p:nvPicPr>
                <p:cNvPr id="235" name="Tinta 234">
                  <a:extLst>
                    <a:ext uri="{FF2B5EF4-FFF2-40B4-BE49-F238E27FC236}">
                      <a16:creationId xmlns:a16="http://schemas.microsoft.com/office/drawing/2014/main" id="{1CB173DD-E149-E8F5-EFFC-973217E15D7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299010" y="1852275"/>
                  <a:ext cx="1252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36" name="Tinta 235">
                  <a:extLst>
                    <a:ext uri="{FF2B5EF4-FFF2-40B4-BE49-F238E27FC236}">
                      <a16:creationId xmlns:a16="http://schemas.microsoft.com/office/drawing/2014/main" id="{4D9387E3-04D7-A26C-D475-80CE9C6B0DF8}"/>
                    </a:ext>
                  </a:extLst>
                </p14:cNvPr>
                <p14:cNvContentPartPr/>
                <p14:nvPr/>
              </p14:nvContentPartPr>
              <p14:xfrm>
                <a:off x="8458130" y="1976835"/>
                <a:ext cx="14760" cy="75600"/>
              </p14:xfrm>
            </p:contentPart>
          </mc:Choice>
          <mc:Fallback>
            <p:pic>
              <p:nvPicPr>
                <p:cNvPr id="236" name="Tinta 235">
                  <a:extLst>
                    <a:ext uri="{FF2B5EF4-FFF2-40B4-BE49-F238E27FC236}">
                      <a16:creationId xmlns:a16="http://schemas.microsoft.com/office/drawing/2014/main" id="{4D9387E3-04D7-A26C-D475-80CE9C6B0DF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49130" y="1968195"/>
                  <a:ext cx="324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37" name="Tinta 236">
                  <a:extLst>
                    <a:ext uri="{FF2B5EF4-FFF2-40B4-BE49-F238E27FC236}">
                      <a16:creationId xmlns:a16="http://schemas.microsoft.com/office/drawing/2014/main" id="{A3944B88-47AE-7F44-F12E-08F2E5F1CFA7}"/>
                    </a:ext>
                  </a:extLst>
                </p14:cNvPr>
                <p14:cNvContentPartPr/>
                <p14:nvPr/>
              </p14:nvContentPartPr>
              <p14:xfrm>
                <a:off x="8557850" y="1844715"/>
                <a:ext cx="66600" cy="147240"/>
              </p14:xfrm>
            </p:contentPart>
          </mc:Choice>
          <mc:Fallback>
            <p:pic>
              <p:nvPicPr>
                <p:cNvPr id="237" name="Tinta 236">
                  <a:extLst>
                    <a:ext uri="{FF2B5EF4-FFF2-40B4-BE49-F238E27FC236}">
                      <a16:creationId xmlns:a16="http://schemas.microsoft.com/office/drawing/2014/main" id="{A3944B88-47AE-7F44-F12E-08F2E5F1CFA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549210" y="1835715"/>
                  <a:ext cx="8424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Agrupar 241">
            <a:extLst>
              <a:ext uri="{FF2B5EF4-FFF2-40B4-BE49-F238E27FC236}">
                <a16:creationId xmlns:a16="http://schemas.microsoft.com/office/drawing/2014/main" id="{6DB8A371-E629-63AD-8C11-267A799E975E}"/>
              </a:ext>
            </a:extLst>
          </p:cNvPr>
          <p:cNvGrpSpPr/>
          <p:nvPr/>
        </p:nvGrpSpPr>
        <p:grpSpPr>
          <a:xfrm>
            <a:off x="6870890" y="3058635"/>
            <a:ext cx="130320" cy="263880"/>
            <a:chOff x="6870890" y="3058635"/>
            <a:chExt cx="130320" cy="26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39" name="Tinta 238">
                  <a:extLst>
                    <a:ext uri="{FF2B5EF4-FFF2-40B4-BE49-F238E27FC236}">
                      <a16:creationId xmlns:a16="http://schemas.microsoft.com/office/drawing/2014/main" id="{188FEBE7-72E1-22E9-E4FB-D21DB4A22904}"/>
                    </a:ext>
                  </a:extLst>
                </p14:cNvPr>
                <p14:cNvContentPartPr/>
                <p14:nvPr/>
              </p14:nvContentPartPr>
              <p14:xfrm>
                <a:off x="6870890" y="3231435"/>
                <a:ext cx="9360" cy="91080"/>
              </p14:xfrm>
            </p:contentPart>
          </mc:Choice>
          <mc:Fallback>
            <p:pic>
              <p:nvPicPr>
                <p:cNvPr id="239" name="Tinta 238">
                  <a:extLst>
                    <a:ext uri="{FF2B5EF4-FFF2-40B4-BE49-F238E27FC236}">
                      <a16:creationId xmlns:a16="http://schemas.microsoft.com/office/drawing/2014/main" id="{188FEBE7-72E1-22E9-E4FB-D21DB4A2290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861890" y="3222795"/>
                  <a:ext cx="27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40" name="Tinta 239">
                  <a:extLst>
                    <a:ext uri="{FF2B5EF4-FFF2-40B4-BE49-F238E27FC236}">
                      <a16:creationId xmlns:a16="http://schemas.microsoft.com/office/drawing/2014/main" id="{6BE71B0F-11C3-200B-3964-9712CD47599F}"/>
                    </a:ext>
                  </a:extLst>
                </p14:cNvPr>
                <p14:cNvContentPartPr/>
                <p14:nvPr/>
              </p14:nvContentPartPr>
              <p14:xfrm>
                <a:off x="6910130" y="3058635"/>
                <a:ext cx="91080" cy="138600"/>
              </p14:xfrm>
            </p:contentPart>
          </mc:Choice>
          <mc:Fallback>
            <p:pic>
              <p:nvPicPr>
                <p:cNvPr id="240" name="Tinta 239">
                  <a:extLst>
                    <a:ext uri="{FF2B5EF4-FFF2-40B4-BE49-F238E27FC236}">
                      <a16:creationId xmlns:a16="http://schemas.microsoft.com/office/drawing/2014/main" id="{6BE71B0F-11C3-200B-3964-9712CD47599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901130" y="3049995"/>
                  <a:ext cx="108720" cy="15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41" name="Tinta 240">
                <a:extLst>
                  <a:ext uri="{FF2B5EF4-FFF2-40B4-BE49-F238E27FC236}">
                    <a16:creationId xmlns:a16="http://schemas.microsoft.com/office/drawing/2014/main" id="{D0D7A87F-55CC-DE7A-D75E-136F1EFF4A9F}"/>
                  </a:ext>
                </a:extLst>
              </p14:cNvPr>
              <p14:cNvContentPartPr/>
              <p14:nvPr/>
            </p14:nvContentPartPr>
            <p14:xfrm>
              <a:off x="9556850" y="1674795"/>
              <a:ext cx="109440" cy="138960"/>
            </p14:xfrm>
          </p:contentPart>
        </mc:Choice>
        <mc:Fallback>
          <p:pic>
            <p:nvPicPr>
              <p:cNvPr id="241" name="Tinta 240">
                <a:extLst>
                  <a:ext uri="{FF2B5EF4-FFF2-40B4-BE49-F238E27FC236}">
                    <a16:creationId xmlns:a16="http://schemas.microsoft.com/office/drawing/2014/main" id="{D0D7A87F-55CC-DE7A-D75E-136F1EFF4A9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547850" y="1665795"/>
                <a:ext cx="127080" cy="15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Agrupar 248">
            <a:extLst>
              <a:ext uri="{FF2B5EF4-FFF2-40B4-BE49-F238E27FC236}">
                <a16:creationId xmlns:a16="http://schemas.microsoft.com/office/drawing/2014/main" id="{553E14C8-A25B-C621-0781-72CA8A9CDA15}"/>
              </a:ext>
            </a:extLst>
          </p:cNvPr>
          <p:cNvGrpSpPr/>
          <p:nvPr/>
        </p:nvGrpSpPr>
        <p:grpSpPr>
          <a:xfrm>
            <a:off x="9640010" y="690195"/>
            <a:ext cx="374400" cy="172800"/>
            <a:chOff x="9640010" y="690195"/>
            <a:chExt cx="374400" cy="17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43" name="Tinta 242">
                  <a:extLst>
                    <a:ext uri="{FF2B5EF4-FFF2-40B4-BE49-F238E27FC236}">
                      <a16:creationId xmlns:a16="http://schemas.microsoft.com/office/drawing/2014/main" id="{04E69571-0FEB-1717-59AF-9055039D6DD6}"/>
                    </a:ext>
                  </a:extLst>
                </p14:cNvPr>
                <p14:cNvContentPartPr/>
                <p14:nvPr/>
              </p14:nvContentPartPr>
              <p14:xfrm>
                <a:off x="9640010" y="690195"/>
                <a:ext cx="99720" cy="164880"/>
              </p14:xfrm>
            </p:contentPart>
          </mc:Choice>
          <mc:Fallback>
            <p:pic>
              <p:nvPicPr>
                <p:cNvPr id="243" name="Tinta 242">
                  <a:extLst>
                    <a:ext uri="{FF2B5EF4-FFF2-40B4-BE49-F238E27FC236}">
                      <a16:creationId xmlns:a16="http://schemas.microsoft.com/office/drawing/2014/main" id="{04E69571-0FEB-1717-59AF-9055039D6DD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631010" y="681555"/>
                  <a:ext cx="1173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44" name="Tinta 243">
                  <a:extLst>
                    <a:ext uri="{FF2B5EF4-FFF2-40B4-BE49-F238E27FC236}">
                      <a16:creationId xmlns:a16="http://schemas.microsoft.com/office/drawing/2014/main" id="{C2DA5731-FC1C-7FCA-EC86-9F5C562C6DAF}"/>
                    </a:ext>
                  </a:extLst>
                </p14:cNvPr>
                <p14:cNvContentPartPr/>
                <p14:nvPr/>
              </p14:nvContentPartPr>
              <p14:xfrm>
                <a:off x="9794810" y="819435"/>
                <a:ext cx="3240" cy="43560"/>
              </p14:xfrm>
            </p:contentPart>
          </mc:Choice>
          <mc:Fallback>
            <p:pic>
              <p:nvPicPr>
                <p:cNvPr id="244" name="Tinta 243">
                  <a:extLst>
                    <a:ext uri="{FF2B5EF4-FFF2-40B4-BE49-F238E27FC236}">
                      <a16:creationId xmlns:a16="http://schemas.microsoft.com/office/drawing/2014/main" id="{C2DA5731-FC1C-7FCA-EC86-9F5C562C6DA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785810" y="810795"/>
                  <a:ext cx="208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45" name="Tinta 244">
                  <a:extLst>
                    <a:ext uri="{FF2B5EF4-FFF2-40B4-BE49-F238E27FC236}">
                      <a16:creationId xmlns:a16="http://schemas.microsoft.com/office/drawing/2014/main" id="{7A44F515-085A-AA2E-97FD-1BD7AFAF917B}"/>
                    </a:ext>
                  </a:extLst>
                </p14:cNvPr>
                <p14:cNvContentPartPr/>
                <p14:nvPr/>
              </p14:nvContentPartPr>
              <p14:xfrm>
                <a:off x="9886970" y="694155"/>
                <a:ext cx="127440" cy="164880"/>
              </p14:xfrm>
            </p:contentPart>
          </mc:Choice>
          <mc:Fallback>
            <p:pic>
              <p:nvPicPr>
                <p:cNvPr id="245" name="Tinta 244">
                  <a:extLst>
                    <a:ext uri="{FF2B5EF4-FFF2-40B4-BE49-F238E27FC236}">
                      <a16:creationId xmlns:a16="http://schemas.microsoft.com/office/drawing/2014/main" id="{7A44F515-085A-AA2E-97FD-1BD7AFAF917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877970" y="685515"/>
                  <a:ext cx="14508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Agrupar 247">
            <a:extLst>
              <a:ext uri="{FF2B5EF4-FFF2-40B4-BE49-F238E27FC236}">
                <a16:creationId xmlns:a16="http://schemas.microsoft.com/office/drawing/2014/main" id="{ACB37B84-3E18-2E65-74B2-2ECDB6088EC7}"/>
              </a:ext>
            </a:extLst>
          </p:cNvPr>
          <p:cNvGrpSpPr/>
          <p:nvPr/>
        </p:nvGrpSpPr>
        <p:grpSpPr>
          <a:xfrm>
            <a:off x="9746210" y="1626555"/>
            <a:ext cx="202680" cy="205920"/>
            <a:chOff x="9746210" y="1626555"/>
            <a:chExt cx="202680" cy="20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46" name="Tinta 245">
                  <a:extLst>
                    <a:ext uri="{FF2B5EF4-FFF2-40B4-BE49-F238E27FC236}">
                      <a16:creationId xmlns:a16="http://schemas.microsoft.com/office/drawing/2014/main" id="{B09B5B89-818F-E734-90CA-F48A39200AD3}"/>
                    </a:ext>
                  </a:extLst>
                </p14:cNvPr>
                <p14:cNvContentPartPr/>
                <p14:nvPr/>
              </p14:nvContentPartPr>
              <p14:xfrm>
                <a:off x="9746210" y="1743915"/>
                <a:ext cx="16200" cy="88560"/>
              </p14:xfrm>
            </p:contentPart>
          </mc:Choice>
          <mc:Fallback>
            <p:pic>
              <p:nvPicPr>
                <p:cNvPr id="246" name="Tinta 245">
                  <a:extLst>
                    <a:ext uri="{FF2B5EF4-FFF2-40B4-BE49-F238E27FC236}">
                      <a16:creationId xmlns:a16="http://schemas.microsoft.com/office/drawing/2014/main" id="{B09B5B89-818F-E734-90CA-F48A39200AD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737210" y="1735275"/>
                  <a:ext cx="338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47" name="Tinta 246">
                  <a:extLst>
                    <a:ext uri="{FF2B5EF4-FFF2-40B4-BE49-F238E27FC236}">
                      <a16:creationId xmlns:a16="http://schemas.microsoft.com/office/drawing/2014/main" id="{319133E3-C15C-3C1F-F3A8-A0A566908AE0}"/>
                    </a:ext>
                  </a:extLst>
                </p14:cNvPr>
                <p14:cNvContentPartPr/>
                <p14:nvPr/>
              </p14:nvContentPartPr>
              <p14:xfrm>
                <a:off x="9836930" y="1626555"/>
                <a:ext cx="111960" cy="148680"/>
              </p14:xfrm>
            </p:contentPart>
          </mc:Choice>
          <mc:Fallback>
            <p:pic>
              <p:nvPicPr>
                <p:cNvPr id="247" name="Tinta 246">
                  <a:extLst>
                    <a:ext uri="{FF2B5EF4-FFF2-40B4-BE49-F238E27FC236}">
                      <a16:creationId xmlns:a16="http://schemas.microsoft.com/office/drawing/2014/main" id="{319133E3-C15C-3C1F-F3A8-A0A566908AE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28290" y="1617915"/>
                  <a:ext cx="129600" cy="16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51" name="Tinta 250">
                <a:extLst>
                  <a:ext uri="{FF2B5EF4-FFF2-40B4-BE49-F238E27FC236}">
                    <a16:creationId xmlns:a16="http://schemas.microsoft.com/office/drawing/2014/main" id="{9108B0A6-ABFD-1DA3-AF79-E6FCF10A6D37}"/>
                  </a:ext>
                </a:extLst>
              </p14:cNvPr>
              <p14:cNvContentPartPr/>
              <p14:nvPr/>
            </p14:nvContentPartPr>
            <p14:xfrm>
              <a:off x="8090930" y="5081835"/>
              <a:ext cx="452160" cy="749520"/>
            </p14:xfrm>
          </p:contentPart>
        </mc:Choice>
        <mc:Fallback>
          <p:pic>
            <p:nvPicPr>
              <p:cNvPr id="251" name="Tinta 250">
                <a:extLst>
                  <a:ext uri="{FF2B5EF4-FFF2-40B4-BE49-F238E27FC236}">
                    <a16:creationId xmlns:a16="http://schemas.microsoft.com/office/drawing/2014/main" id="{9108B0A6-ABFD-1DA3-AF79-E6FCF10A6D3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082290" y="5073195"/>
                <a:ext cx="469800" cy="76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78294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49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LUIZ HOLUBOSKI JUNIOR</dc:creator>
  <cp:lastModifiedBy>PEDRO LUIZ HOLUBOSKI JUNIOR</cp:lastModifiedBy>
  <cp:revision>2</cp:revision>
  <dcterms:created xsi:type="dcterms:W3CDTF">2023-01-19T16:45:55Z</dcterms:created>
  <dcterms:modified xsi:type="dcterms:W3CDTF">2023-01-19T19:37:19Z</dcterms:modified>
</cp:coreProperties>
</file>