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>
            <a:extLst>
              <a:ext uri="{FF2B5EF4-FFF2-40B4-BE49-F238E27FC236}">
                <a16:creationId xmlns:a16="http://schemas.microsoft.com/office/drawing/2014/main" id="{1367A7F0-5085-912B-E81B-F9AB1034F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1" y="385763"/>
            <a:ext cx="7584017" cy="333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9971" y="3718199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1531" y="5301208"/>
            <a:ext cx="8534400" cy="84164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DBB9D3-BFF6-3EBB-F6FD-D3EE7C11A7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E36454-7527-4A3F-A29B-CE3B3437C91B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F720C3-4F9A-0A4A-C4FE-DD0CB960FC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92E7A4-B72B-2EEC-D108-A6CD34CCD2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0E4AEC-07AE-49CD-A750-1B20B44226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60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79D3DDE-0DAD-F0E1-D52B-1FF6A5A5E8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E36454-7527-4A3F-A29B-CE3B3437C91B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9A9B1F-49B4-2676-880A-F6B8B4722D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4208AD-5541-7E31-584A-4261F31532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E4AEC-07AE-49CD-A750-1B20B44226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15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C862FA8-1AC8-94CE-F97D-1BB99EBD1A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E36454-7527-4A3F-A29B-CE3B3437C91B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43219E8-2BA3-C593-1CB8-B850E4FBBA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1C5966-2F1A-DCD1-1122-BFFAE58774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E4AEC-07AE-49CD-A750-1B20B44226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66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>
            <a:extLst>
              <a:ext uri="{FF2B5EF4-FFF2-40B4-BE49-F238E27FC236}">
                <a16:creationId xmlns:a16="http://schemas.microsoft.com/office/drawing/2014/main" id="{04F95231-F490-ADCC-73B6-2823D0D78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1" y="6215063"/>
            <a:ext cx="1200151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E2E84E-0A6D-9E00-E100-85BF894C8B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E36454-7527-4A3F-A29B-CE3B3437C91B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C32F92-33EF-C921-35A0-423DC98B09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FF0398-DE86-FE26-6E49-D0C9BBA6EA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0E4AEC-07AE-49CD-A750-1B20B44226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65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>
            <a:extLst>
              <a:ext uri="{FF2B5EF4-FFF2-40B4-BE49-F238E27FC236}">
                <a16:creationId xmlns:a16="http://schemas.microsoft.com/office/drawing/2014/main" id="{E79B0D1B-0607-4F69-67B2-8F3D56F04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1" y="6215063"/>
            <a:ext cx="1200151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33A99F-CE06-9C14-CD03-24A9DBE02C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E36454-7527-4A3F-A29B-CE3B3437C91B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8D2F7E-7377-BCD7-E3D6-54B9C38E5A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43E1EA-E7C8-F1A6-EC23-21FF939FD4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0E4AEC-07AE-49CD-A750-1B20B44226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131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1">
            <a:extLst>
              <a:ext uri="{FF2B5EF4-FFF2-40B4-BE49-F238E27FC236}">
                <a16:creationId xmlns:a16="http://schemas.microsoft.com/office/drawing/2014/main" id="{C6A36D9D-5E9E-CBCB-9039-53B960202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1" y="6215063"/>
            <a:ext cx="1200151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1AEB7FB-95C5-288C-C14C-D71A3D1F10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E36454-7527-4A3F-A29B-CE3B3437C91B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6579036-6B98-7719-2D52-F11F70A928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08AEF22-495C-5E98-D511-BFE9BE4A34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0E4AEC-07AE-49CD-A750-1B20B44226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90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1">
            <a:extLst>
              <a:ext uri="{FF2B5EF4-FFF2-40B4-BE49-F238E27FC236}">
                <a16:creationId xmlns:a16="http://schemas.microsoft.com/office/drawing/2014/main" id="{2EB1FEAC-1C12-2388-4CE9-9F716B7AF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1" y="6215063"/>
            <a:ext cx="1200151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9AAD049-DA9A-C5E8-A25F-6D752AEB39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E36454-7527-4A3F-A29B-CE3B3437C91B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A609DAC9-C244-5035-BE7A-369FF57F72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75B40758-D869-C1E1-AE0B-667AF18D4E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0E4AEC-07AE-49CD-A750-1B20B44226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365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1">
            <a:extLst>
              <a:ext uri="{FF2B5EF4-FFF2-40B4-BE49-F238E27FC236}">
                <a16:creationId xmlns:a16="http://schemas.microsoft.com/office/drawing/2014/main" id="{86E51665-D954-D403-51C2-2DE510E6F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1" y="6215063"/>
            <a:ext cx="1200151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D10DD47-0F98-C8CC-B4CB-001B0EEAAE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E36454-7527-4A3F-A29B-CE3B3437C91B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8A9D63D-3369-E1ED-7DBC-B3B7BD87C3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A297C8-A86E-F9FB-60AF-047BC7E903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0E4AEC-07AE-49CD-A750-1B20B44226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70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6">
            <a:extLst>
              <a:ext uri="{FF2B5EF4-FFF2-40B4-BE49-F238E27FC236}">
                <a16:creationId xmlns:a16="http://schemas.microsoft.com/office/drawing/2014/main" id="{47BF7FDF-BA20-D95A-DD14-7B4A85DDD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1" y="6215063"/>
            <a:ext cx="1200151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ABECC09E-BF69-52BB-9582-9AEE6DF854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E36454-7527-4A3F-A29B-CE3B3437C91B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7FE0918-9CF2-830F-BCD1-9A24D638B7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74374C7-40CB-EBEB-5D98-42CCECA118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0E4AEC-07AE-49CD-A750-1B20B44226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63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1">
            <a:extLst>
              <a:ext uri="{FF2B5EF4-FFF2-40B4-BE49-F238E27FC236}">
                <a16:creationId xmlns:a16="http://schemas.microsoft.com/office/drawing/2014/main" id="{BBEC90D5-B62C-1660-D8E4-966E66E39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1" y="6215063"/>
            <a:ext cx="1200151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023B2F7-047D-2A9D-4771-6CD40DB39F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E36454-7527-4A3F-A29B-CE3B3437C91B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214E911-0A9A-CD96-9BA9-D9A72F9230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CD088C9-A8AB-4A33-006F-D26FC25298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0E4AEC-07AE-49CD-A750-1B20B44226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02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1">
            <a:extLst>
              <a:ext uri="{FF2B5EF4-FFF2-40B4-BE49-F238E27FC236}">
                <a16:creationId xmlns:a16="http://schemas.microsoft.com/office/drawing/2014/main" id="{25E31591-5092-75C6-762C-D81F9D5CC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1" y="6215063"/>
            <a:ext cx="1200151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B23FFE1-DE64-0D2F-9161-779D8D0AA0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E36454-7527-4A3F-A29B-CE3B3437C91B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73CAFB9-A0FE-443A-6C76-5075F117EF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D6BCD6C-9C7E-7A78-1EC2-579AE7D430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0E4AEC-07AE-49CD-A750-1B20B44226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338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80549AB-A30E-75E9-84D2-C965AE0522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0FE364A-1613-C708-5E16-C3A7ABA576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EC42032-2DEE-1D57-0D1E-E7D02BC88EE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fld id="{B7E36454-7527-4A3F-A29B-CE3B3437C91B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37D4C88-4F62-AEC5-1AD7-47D975F917B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endParaRPr lang="pt-B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6D62431-2FE8-C04B-1DCE-C8C38D549C0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B70E4AEC-07AE-49CD-A750-1B20B44226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48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F5EAC-D0B4-B32D-53DC-CA82A87FFF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SQL SERVER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E6D297-8377-1100-C231-235414C75F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257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E849C-00D1-C3BE-AC7F-BA45AAA97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SQL LIKE </a:t>
            </a:r>
            <a:r>
              <a:rPr lang="pt-BR" b="1" dirty="0" err="1"/>
              <a:t>Operator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A127C39-9D0B-0728-5BFE-69E402E6C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09" y="1593669"/>
            <a:ext cx="10999582" cy="367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4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2B4FD-C30D-7AA0-8AB1-0218D6724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SQL IN </a:t>
            </a:r>
            <a:r>
              <a:rPr lang="pt-BR" b="1" dirty="0" err="1"/>
              <a:t>Operator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857FD3-B451-32B3-9853-557DA6ED1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990EAC-55CE-353F-1885-D65EC886A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03" y="2481942"/>
            <a:ext cx="8701882" cy="143044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756A678-4095-258C-3647-D5340380D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03" y="4243863"/>
            <a:ext cx="8329370" cy="135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59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2B066-2515-45C1-9A5A-9E34CE4F3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SQL BETWEEN </a:t>
            </a:r>
            <a:r>
              <a:rPr lang="pt-BR" b="1" dirty="0" err="1"/>
              <a:t>Operator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29E0184-AD3D-43B9-923B-E5EBB3668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207" y="2997608"/>
            <a:ext cx="10185586" cy="1731146"/>
          </a:xfrm>
        </p:spPr>
      </p:pic>
    </p:spTree>
    <p:extLst>
      <p:ext uri="{BB962C8B-B14F-4D97-AF65-F5344CB8AC3E}">
        <p14:creationId xmlns:p14="http://schemas.microsoft.com/office/powerpoint/2010/main" val="2103971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7FBF4-4895-3F4A-173F-9EF0674A3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SQL </a:t>
            </a:r>
            <a:r>
              <a:rPr lang="pt-BR" b="1" dirty="0" err="1"/>
              <a:t>Aliases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84C9E6C-A602-CFF6-A353-00F2A80BF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992" y="2566534"/>
            <a:ext cx="10664016" cy="2593296"/>
          </a:xfrm>
        </p:spPr>
      </p:pic>
    </p:spTree>
    <p:extLst>
      <p:ext uri="{BB962C8B-B14F-4D97-AF65-F5344CB8AC3E}">
        <p14:creationId xmlns:p14="http://schemas.microsoft.com/office/powerpoint/2010/main" val="3313480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259FE-E7A1-CCC9-DFF4-D31C7321D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SQL INNER JOIN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6308BF-357B-738B-25E1-16B2D91A3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742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1BE5C5-8CD1-5CBD-1D43-AE00EA3E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SQL UNION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8810365-B704-9E9E-EAAF-20BDB21F7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633" y="2697163"/>
            <a:ext cx="9854734" cy="2332038"/>
          </a:xfrm>
        </p:spPr>
      </p:pic>
    </p:spTree>
    <p:extLst>
      <p:ext uri="{BB962C8B-B14F-4D97-AF65-F5344CB8AC3E}">
        <p14:creationId xmlns:p14="http://schemas.microsoft.com/office/powerpoint/2010/main" val="94288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EFD34C-3E16-C0D8-0790-AB8C0A552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SQL GROUP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FC56AA8-ABEE-B9D3-ECC1-28A6AEC3A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9343" y="2618785"/>
            <a:ext cx="9073314" cy="2488792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6780992-6D1D-63C4-FDF9-AEBE7634AF7E}"/>
              </a:ext>
            </a:extLst>
          </p:cNvPr>
          <p:cNvSpPr txBox="1"/>
          <p:nvPr/>
        </p:nvSpPr>
        <p:spPr>
          <a:xfrm>
            <a:off x="1845129" y="1695046"/>
            <a:ext cx="60938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effectLst/>
              </a:rPr>
              <a:t>A instrução SQL a seguir lista o número de clientes em cada país, classificados de cima para baixo: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8194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8C5F1-D70F-E8BB-1F06-A8BD95B9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/>
              </a:rPr>
              <a:t>SQL HAVING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882DAD-6F61-8C2F-F213-6690632FC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effectLst/>
              </a:rPr>
              <a:t>A instrução SQL a seguir lista o número de clientes em cada país. Incluir apenas países com mais de 5 clientes:</a:t>
            </a:r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1710935-6D70-00FA-3DC3-7C5D246FE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586" y="3804399"/>
            <a:ext cx="8979762" cy="208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6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BFCC1-E7E6-D45B-32C8-B553124A1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Select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13D468-FBA7-F043-42D2-76015FFE5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Retorna todos os valores de uma tabela</a:t>
            </a:r>
          </a:p>
        </p:txBody>
      </p:sp>
    </p:spTree>
    <p:extLst>
      <p:ext uri="{BB962C8B-B14F-4D97-AF65-F5344CB8AC3E}">
        <p14:creationId xmlns:p14="http://schemas.microsoft.com/office/powerpoint/2010/main" val="548596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941A09-5103-5FAE-C489-40DC1D0E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Select</a:t>
            </a:r>
            <a:r>
              <a:rPr lang="pt-BR" b="1" dirty="0"/>
              <a:t> DISTINCT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07BE06-066C-0D61-DBB6-FAC2D1E3E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Retorna apenas um valor, usado para retornar valores de uma tabela ignorando os valores repetidos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41B6888-8B0A-F29D-DCF2-00DB03443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582" y="2783131"/>
            <a:ext cx="3473033" cy="38931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837E844-0B29-66D9-5F47-6024F5467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197" y="2783131"/>
            <a:ext cx="3061221" cy="388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08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536C7-6A04-02AD-3997-6DCAFAF83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Cláusula WHERE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E6E254-97C0-BC69-E049-A6AA47A47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6145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ECC999-22B0-0D06-5C9C-5BEA74788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624" y="274638"/>
            <a:ext cx="5701776" cy="1143000"/>
          </a:xfrm>
        </p:spPr>
        <p:txBody>
          <a:bodyPr/>
          <a:lstStyle/>
          <a:p>
            <a:r>
              <a:rPr lang="en-US" b="1" dirty="0"/>
              <a:t>SQL AND, OR and NOT Operators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7ADE61-12D5-329C-C54A-2F2FFD69C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794" y="1600201"/>
            <a:ext cx="5390606" cy="4525963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78477A3-EEA3-769A-1FAF-F5A2DAB4F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5701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56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CD9447-1322-F359-DA7E-0A52A3E9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SQL ORDER BY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0DDCD1-4593-67AB-3B25-008559E8E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SQL ORDER BY</a:t>
            </a:r>
          </a:p>
          <a:p>
            <a:r>
              <a:rPr lang="pt-BR" b="1" dirty="0"/>
              <a:t>SQL ORDER BY </a:t>
            </a:r>
            <a:r>
              <a:rPr lang="pt-BR" b="1" dirty="0" err="1"/>
              <a:t>desc</a:t>
            </a:r>
            <a:endParaRPr lang="pt-BR" b="1" dirty="0"/>
          </a:p>
          <a:p>
            <a:endParaRPr lang="pt-BR" b="1" dirty="0"/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3017C20-2926-500B-8A94-65DA2CEC9E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833"/>
          <a:stretch/>
        </p:blipFill>
        <p:spPr>
          <a:xfrm>
            <a:off x="609600" y="2955933"/>
            <a:ext cx="9396549" cy="185955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1F8E9C0-6FDA-232B-B416-0A13295929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146"/>
          <a:stretch/>
        </p:blipFill>
        <p:spPr>
          <a:xfrm>
            <a:off x="714103" y="4635449"/>
            <a:ext cx="9396549" cy="124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57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3DDBE-3AE6-990F-052C-7A3095F7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TOP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915F94-018D-2FA0-883A-36D425465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D6FA4EA-991A-E20C-21DF-8336BBCA3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815" y="3923032"/>
            <a:ext cx="10176368" cy="220313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1140ADF-9436-C176-BAF8-545F68C9D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815" y="1417638"/>
            <a:ext cx="6761422" cy="253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525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04EA4-D1FA-B7FF-8D5D-B784D828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MIN() and MAX() Functions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96C27A-8F98-CB14-DDB1-7A1B89160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Retorna o valor maior e valor menor</a:t>
            </a:r>
          </a:p>
        </p:txBody>
      </p:sp>
    </p:spTree>
    <p:extLst>
      <p:ext uri="{BB962C8B-B14F-4D97-AF65-F5344CB8AC3E}">
        <p14:creationId xmlns:p14="http://schemas.microsoft.com/office/powerpoint/2010/main" val="2654739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712F9-DF78-572F-089E-F74CA7200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COUNT(), AVG() and SUM()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C8D93D-5631-0A49-633A-13B6BFA4E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4EF2B6F-4ADA-5D15-AA1A-4E26F3C54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66" y="1487832"/>
            <a:ext cx="6643746" cy="23753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53DCB42-320F-34FA-EE36-FA496CA9C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08" y="3863182"/>
            <a:ext cx="6667861" cy="256827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36FBE43-5464-B5F2-7F93-0091D8475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468" y="1385342"/>
            <a:ext cx="6318190" cy="258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884858"/>
      </p:ext>
    </p:extLst>
  </p:cSld>
  <p:clrMapOvr>
    <a:masterClrMapping/>
  </p:clrMapOvr>
</p:sld>
</file>

<file path=ppt/theme/theme1.xml><?xml version="1.0" encoding="utf-8"?>
<a:theme xmlns:a="http://schemas.openxmlformats.org/drawingml/2006/main" name="Plano de Recuperacao UC12 - T8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Plano de Recuperacao UC12 - T8</Template>
  <TotalTime>40</TotalTime>
  <Words>134</Words>
  <Application>Microsoft Office PowerPoint</Application>
  <PresentationFormat>Widescreen</PresentationFormat>
  <Paragraphs>24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0" baseType="lpstr">
      <vt:lpstr>Arial</vt:lpstr>
      <vt:lpstr>Calibri</vt:lpstr>
      <vt:lpstr>Plano de Recuperacao UC12 - T8</vt:lpstr>
      <vt:lpstr>SQL SERVER</vt:lpstr>
      <vt:lpstr>Select</vt:lpstr>
      <vt:lpstr>Select DISTINCT </vt:lpstr>
      <vt:lpstr>Cláusula WHERE</vt:lpstr>
      <vt:lpstr>SQL AND, OR and NOT Operators</vt:lpstr>
      <vt:lpstr>SQL ORDER BY</vt:lpstr>
      <vt:lpstr>SQL TOP</vt:lpstr>
      <vt:lpstr>SQL MIN() and MAX() Functions</vt:lpstr>
      <vt:lpstr>SQL COUNT(), AVG() and SUM()</vt:lpstr>
      <vt:lpstr>SQL LIKE Operator</vt:lpstr>
      <vt:lpstr>SQL IN Operator</vt:lpstr>
      <vt:lpstr>SQL BETWEEN Operator</vt:lpstr>
      <vt:lpstr>SQL Aliases</vt:lpstr>
      <vt:lpstr>SQL INNER JOIN</vt:lpstr>
      <vt:lpstr>SQL UNION</vt:lpstr>
      <vt:lpstr>SQL GROUP</vt:lpstr>
      <vt:lpstr>SQL HAVING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</dc:title>
  <dc:creator>PEDRO LUIZ HOLUBOSKI JUNIOR</dc:creator>
  <cp:lastModifiedBy>PEDRO LUIZ HOLUBOSKI JUNIOR</cp:lastModifiedBy>
  <cp:revision>8</cp:revision>
  <dcterms:created xsi:type="dcterms:W3CDTF">2023-01-24T18:30:37Z</dcterms:created>
  <dcterms:modified xsi:type="dcterms:W3CDTF">2023-01-24T19:11:27Z</dcterms:modified>
</cp:coreProperties>
</file>