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FB0E9-7822-4393-950A-7DB661BB4B76}" v="77" dt="2022-02-09T17:18:52.689"/>
    <p1510:client id="{7E51EA67-F057-42F3-828D-B5D3FC5D2E39}" v="6" dt="2022-02-08T02:11:14.512"/>
    <p1510:client id="{8CB2B38B-E1F9-4981-9A50-8B7EAA276481}" v="12" dt="2022-02-08T19:08:35.940"/>
    <p1510:client id="{9CC1AF84-A509-4B79-AAB2-F6A48939152C}" v="18" dt="2022-02-11T18:34:47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UIZ HOLUBOSKI JUNIOR" userId="S::pedro.lhjunior@senacsp.edu.br::688a3efd-a2f5-404f-9555-0d4c3f3d21f9" providerId="AD" clId="Web-{7E51EA67-F057-42F3-828D-B5D3FC5D2E39}"/>
    <pc:docChg chg="addSld modSld">
      <pc:chgData name="PEDRO LUIZ HOLUBOSKI JUNIOR" userId="S::pedro.lhjunior@senacsp.edu.br::688a3efd-a2f5-404f-9555-0d4c3f3d21f9" providerId="AD" clId="Web-{7E51EA67-F057-42F3-828D-B5D3FC5D2E39}" dt="2022-02-08T02:11:13.887" v="4"/>
      <pc:docMkLst>
        <pc:docMk/>
      </pc:docMkLst>
      <pc:sldChg chg="addSp delSp modSp new">
        <pc:chgData name="PEDRO LUIZ HOLUBOSKI JUNIOR" userId="S::pedro.lhjunior@senacsp.edu.br::688a3efd-a2f5-404f-9555-0d4c3f3d21f9" providerId="AD" clId="Web-{7E51EA67-F057-42F3-828D-B5D3FC5D2E39}" dt="2022-02-08T02:11:13.887" v="4"/>
        <pc:sldMkLst>
          <pc:docMk/>
          <pc:sldMk cId="3325050152" sldId="274"/>
        </pc:sldMkLst>
        <pc:spChg chg="mod">
          <ac:chgData name="PEDRO LUIZ HOLUBOSKI JUNIOR" userId="S::pedro.lhjunior@senacsp.edu.br::688a3efd-a2f5-404f-9555-0d4c3f3d21f9" providerId="AD" clId="Web-{7E51EA67-F057-42F3-828D-B5D3FC5D2E39}" dt="2022-02-08T02:11:12.731" v="3" actId="20577"/>
          <ac:spMkLst>
            <pc:docMk/>
            <pc:sldMk cId="3325050152" sldId="274"/>
            <ac:spMk id="2" creationId="{04891C7F-F8B9-443D-AAB9-89EA9F6BA681}"/>
          </ac:spMkLst>
        </pc:spChg>
        <pc:spChg chg="del">
          <ac:chgData name="PEDRO LUIZ HOLUBOSKI JUNIOR" userId="S::pedro.lhjunior@senacsp.edu.br::688a3efd-a2f5-404f-9555-0d4c3f3d21f9" providerId="AD" clId="Web-{7E51EA67-F057-42F3-828D-B5D3FC5D2E39}" dt="2022-02-08T02:11:13.887" v="4"/>
          <ac:spMkLst>
            <pc:docMk/>
            <pc:sldMk cId="3325050152" sldId="274"/>
            <ac:spMk id="3" creationId="{19101888-ACCA-45A6-AC03-B1F1BF81C0C1}"/>
          </ac:spMkLst>
        </pc:spChg>
        <pc:picChg chg="add mod ord">
          <ac:chgData name="PEDRO LUIZ HOLUBOSKI JUNIOR" userId="S::pedro.lhjunior@senacsp.edu.br::688a3efd-a2f5-404f-9555-0d4c3f3d21f9" providerId="AD" clId="Web-{7E51EA67-F057-42F3-828D-B5D3FC5D2E39}" dt="2022-02-08T02:11:13.887" v="4"/>
          <ac:picMkLst>
            <pc:docMk/>
            <pc:sldMk cId="3325050152" sldId="274"/>
            <ac:picMk id="4" creationId="{3711CBDB-38B6-403B-A760-6FDA6F77EFD0}"/>
          </ac:picMkLst>
        </pc:picChg>
      </pc:sldChg>
    </pc:docChg>
  </pc:docChgLst>
  <pc:docChgLst>
    <pc:chgData name="PEDRO LUIZ HOLUBOSKI JUNIOR" userId="S::pedro.lhjunior@senacsp.edu.br::688a3efd-a2f5-404f-9555-0d4c3f3d21f9" providerId="AD" clId="Web-{43CFB0E9-7822-4393-950A-7DB661BB4B76}"/>
    <pc:docChg chg="addSld modSld">
      <pc:chgData name="PEDRO LUIZ HOLUBOSKI JUNIOR" userId="S::pedro.lhjunior@senacsp.edu.br::688a3efd-a2f5-404f-9555-0d4c3f3d21f9" providerId="AD" clId="Web-{43CFB0E9-7822-4393-950A-7DB661BB4B76}" dt="2022-02-09T17:18:52.689" v="63" actId="20577"/>
      <pc:docMkLst>
        <pc:docMk/>
      </pc:docMkLst>
      <pc:sldChg chg="addSp delSp modSp">
        <pc:chgData name="PEDRO LUIZ HOLUBOSKI JUNIOR" userId="S::pedro.lhjunior@senacsp.edu.br::688a3efd-a2f5-404f-9555-0d4c3f3d21f9" providerId="AD" clId="Web-{43CFB0E9-7822-4393-950A-7DB661BB4B76}" dt="2022-02-09T16:39:03.029" v="1"/>
        <pc:sldMkLst>
          <pc:docMk/>
          <pc:sldMk cId="142274029" sldId="275"/>
        </pc:sldMkLst>
        <pc:picChg chg="add del mod">
          <ac:chgData name="PEDRO LUIZ HOLUBOSKI JUNIOR" userId="S::pedro.lhjunior@senacsp.edu.br::688a3efd-a2f5-404f-9555-0d4c3f3d21f9" providerId="AD" clId="Web-{43CFB0E9-7822-4393-950A-7DB661BB4B76}" dt="2022-02-09T16:39:03.029" v="1"/>
          <ac:picMkLst>
            <pc:docMk/>
            <pc:sldMk cId="142274029" sldId="275"/>
            <ac:picMk id="3" creationId="{A6F2A124-881D-4B74-93D8-9A0986B7DC95}"/>
          </ac:picMkLst>
        </pc:picChg>
      </pc:sldChg>
      <pc:sldChg chg="addSp delSp modSp new">
        <pc:chgData name="PEDRO LUIZ HOLUBOSKI JUNIOR" userId="S::pedro.lhjunior@senacsp.edu.br::688a3efd-a2f5-404f-9555-0d4c3f3d21f9" providerId="AD" clId="Web-{43CFB0E9-7822-4393-950A-7DB661BB4B76}" dt="2022-02-09T16:39:44.233" v="15" actId="1076"/>
        <pc:sldMkLst>
          <pc:docMk/>
          <pc:sldMk cId="2434127159" sldId="276"/>
        </pc:sldMkLst>
        <pc:spChg chg="mod">
          <ac:chgData name="PEDRO LUIZ HOLUBOSKI JUNIOR" userId="S::pedro.lhjunior@senacsp.edu.br::688a3efd-a2f5-404f-9555-0d4c3f3d21f9" providerId="AD" clId="Web-{43CFB0E9-7822-4393-950A-7DB661BB4B76}" dt="2022-02-09T16:39:29.545" v="10" actId="20577"/>
          <ac:spMkLst>
            <pc:docMk/>
            <pc:sldMk cId="2434127159" sldId="276"/>
            <ac:spMk id="2" creationId="{B0D31253-51FE-4655-B4A6-A147691800DF}"/>
          </ac:spMkLst>
        </pc:spChg>
        <pc:spChg chg="del">
          <ac:chgData name="PEDRO LUIZ HOLUBOSKI JUNIOR" userId="S::pedro.lhjunior@senacsp.edu.br::688a3efd-a2f5-404f-9555-0d4c3f3d21f9" providerId="AD" clId="Web-{43CFB0E9-7822-4393-950A-7DB661BB4B76}" dt="2022-02-09T16:39:09.513" v="3"/>
          <ac:spMkLst>
            <pc:docMk/>
            <pc:sldMk cId="2434127159" sldId="276"/>
            <ac:spMk id="3" creationId="{16DC17B5-9255-4C83-8F41-0A228A53B6CB}"/>
          </ac:spMkLst>
        </pc:spChg>
        <pc:spChg chg="add del mod">
          <ac:chgData name="PEDRO LUIZ HOLUBOSKI JUNIOR" userId="S::pedro.lhjunior@senacsp.edu.br::688a3efd-a2f5-404f-9555-0d4c3f3d21f9" providerId="AD" clId="Web-{43CFB0E9-7822-4393-950A-7DB661BB4B76}" dt="2022-02-09T16:39:17.967" v="5"/>
          <ac:spMkLst>
            <pc:docMk/>
            <pc:sldMk cId="2434127159" sldId="276"/>
            <ac:spMk id="6" creationId="{76E637DE-3A6F-4BE4-8021-46027B610190}"/>
          </ac:spMkLst>
        </pc:spChg>
        <pc:picChg chg="add del mod ord">
          <ac:chgData name="PEDRO LUIZ HOLUBOSKI JUNIOR" userId="S::pedro.lhjunior@senacsp.edu.br::688a3efd-a2f5-404f-9555-0d4c3f3d21f9" providerId="AD" clId="Web-{43CFB0E9-7822-4393-950A-7DB661BB4B76}" dt="2022-02-09T16:39:14.263" v="4"/>
          <ac:picMkLst>
            <pc:docMk/>
            <pc:sldMk cId="2434127159" sldId="276"/>
            <ac:picMk id="4" creationId="{6972A002-4B86-481B-AA1E-875EF87ECA48}"/>
          </ac:picMkLst>
        </pc:picChg>
        <pc:picChg chg="add mod ord">
          <ac:chgData name="PEDRO LUIZ HOLUBOSKI JUNIOR" userId="S::pedro.lhjunior@senacsp.edu.br::688a3efd-a2f5-404f-9555-0d4c3f3d21f9" providerId="AD" clId="Web-{43CFB0E9-7822-4393-950A-7DB661BB4B76}" dt="2022-02-09T16:39:44.233" v="15" actId="1076"/>
          <ac:picMkLst>
            <pc:docMk/>
            <pc:sldMk cId="2434127159" sldId="276"/>
            <ac:picMk id="7" creationId="{460BA7E2-B7DF-4293-88F8-43E4B9527667}"/>
          </ac:picMkLst>
        </pc:picChg>
      </pc:sldChg>
      <pc:sldChg chg="addSp delSp modSp new">
        <pc:chgData name="PEDRO LUIZ HOLUBOSKI JUNIOR" userId="S::pedro.lhjunior@senacsp.edu.br::688a3efd-a2f5-404f-9555-0d4c3f3d21f9" providerId="AD" clId="Web-{43CFB0E9-7822-4393-950A-7DB661BB4B76}" dt="2022-02-09T17:17:30.375" v="38" actId="20577"/>
        <pc:sldMkLst>
          <pc:docMk/>
          <pc:sldMk cId="4248359247" sldId="277"/>
        </pc:sldMkLst>
        <pc:spChg chg="mod">
          <ac:chgData name="PEDRO LUIZ HOLUBOSKI JUNIOR" userId="S::pedro.lhjunior@senacsp.edu.br::688a3efd-a2f5-404f-9555-0d4c3f3d21f9" providerId="AD" clId="Web-{43CFB0E9-7822-4393-950A-7DB661BB4B76}" dt="2022-02-09T17:17:30.375" v="38" actId="20577"/>
          <ac:spMkLst>
            <pc:docMk/>
            <pc:sldMk cId="4248359247" sldId="277"/>
            <ac:spMk id="2" creationId="{0244ADE0-7030-4C48-9332-C39EF564F909}"/>
          </ac:spMkLst>
        </pc:spChg>
        <pc:spChg chg="del">
          <ac:chgData name="PEDRO LUIZ HOLUBOSKI JUNIOR" userId="S::pedro.lhjunior@senacsp.edu.br::688a3efd-a2f5-404f-9555-0d4c3f3d21f9" providerId="AD" clId="Web-{43CFB0E9-7822-4393-950A-7DB661BB4B76}" dt="2022-02-09T17:17:01.733" v="27"/>
          <ac:spMkLst>
            <pc:docMk/>
            <pc:sldMk cId="4248359247" sldId="277"/>
            <ac:spMk id="3" creationId="{5D9B7F96-A73F-45B9-8356-0F32B568AFA8}"/>
          </ac:spMkLst>
        </pc:spChg>
        <pc:picChg chg="add mod ord">
          <ac:chgData name="PEDRO LUIZ HOLUBOSKI JUNIOR" userId="S::pedro.lhjunior@senacsp.edu.br::688a3efd-a2f5-404f-9555-0d4c3f3d21f9" providerId="AD" clId="Web-{43CFB0E9-7822-4393-950A-7DB661BB4B76}" dt="2022-02-09T17:17:01.733" v="27"/>
          <ac:picMkLst>
            <pc:docMk/>
            <pc:sldMk cId="4248359247" sldId="277"/>
            <ac:picMk id="4" creationId="{09E019A1-A9CE-4F14-A8B7-F1AFFB9B4020}"/>
          </ac:picMkLst>
        </pc:picChg>
        <pc:picChg chg="add del mod">
          <ac:chgData name="PEDRO LUIZ HOLUBOSKI JUNIOR" userId="S::pedro.lhjunior@senacsp.edu.br::688a3efd-a2f5-404f-9555-0d4c3f3d21f9" providerId="AD" clId="Web-{43CFB0E9-7822-4393-950A-7DB661BB4B76}" dt="2022-02-09T17:17:04.890" v="29"/>
          <ac:picMkLst>
            <pc:docMk/>
            <pc:sldMk cId="4248359247" sldId="277"/>
            <ac:picMk id="5" creationId="{EE21644A-80B8-4145-A67C-481D5E3A9EBC}"/>
          </ac:picMkLst>
        </pc:picChg>
      </pc:sldChg>
      <pc:sldChg chg="addSp delSp modSp new">
        <pc:chgData name="PEDRO LUIZ HOLUBOSKI JUNIOR" userId="S::pedro.lhjunior@senacsp.edu.br::688a3efd-a2f5-404f-9555-0d4c3f3d21f9" providerId="AD" clId="Web-{43CFB0E9-7822-4393-950A-7DB661BB4B76}" dt="2022-02-09T17:17:24.156" v="36" actId="20577"/>
        <pc:sldMkLst>
          <pc:docMk/>
          <pc:sldMk cId="733113385" sldId="278"/>
        </pc:sldMkLst>
        <pc:spChg chg="mod">
          <ac:chgData name="PEDRO LUIZ HOLUBOSKI JUNIOR" userId="S::pedro.lhjunior@senacsp.edu.br::688a3efd-a2f5-404f-9555-0d4c3f3d21f9" providerId="AD" clId="Web-{43CFB0E9-7822-4393-950A-7DB661BB4B76}" dt="2022-02-09T17:17:24.156" v="36" actId="20577"/>
          <ac:spMkLst>
            <pc:docMk/>
            <pc:sldMk cId="733113385" sldId="278"/>
            <ac:spMk id="2" creationId="{2D32F119-D2DC-4D66-A6A1-BF3A8D6C193D}"/>
          </ac:spMkLst>
        </pc:spChg>
        <pc:spChg chg="del">
          <ac:chgData name="PEDRO LUIZ HOLUBOSKI JUNIOR" userId="S::pedro.lhjunior@senacsp.edu.br::688a3efd-a2f5-404f-9555-0d4c3f3d21f9" providerId="AD" clId="Web-{43CFB0E9-7822-4393-950A-7DB661BB4B76}" dt="2022-02-09T17:17:19.827" v="31"/>
          <ac:spMkLst>
            <pc:docMk/>
            <pc:sldMk cId="733113385" sldId="278"/>
            <ac:spMk id="3" creationId="{196CE3D1-951A-48F4-A202-E04C6512F130}"/>
          </ac:spMkLst>
        </pc:spChg>
        <pc:picChg chg="add mod ord">
          <ac:chgData name="PEDRO LUIZ HOLUBOSKI JUNIOR" userId="S::pedro.lhjunior@senacsp.edu.br::688a3efd-a2f5-404f-9555-0d4c3f3d21f9" providerId="AD" clId="Web-{43CFB0E9-7822-4393-950A-7DB661BB4B76}" dt="2022-02-09T17:17:19.827" v="31"/>
          <ac:picMkLst>
            <pc:docMk/>
            <pc:sldMk cId="733113385" sldId="278"/>
            <ac:picMk id="4" creationId="{B80C3C8C-70D0-4203-A693-2A1D612102D5}"/>
          </ac:picMkLst>
        </pc:picChg>
      </pc:sldChg>
      <pc:sldChg chg="addSp delSp modSp new">
        <pc:chgData name="PEDRO LUIZ HOLUBOSKI JUNIOR" userId="S::pedro.lhjunior@senacsp.edu.br::688a3efd-a2f5-404f-9555-0d4c3f3d21f9" providerId="AD" clId="Web-{43CFB0E9-7822-4393-950A-7DB661BB4B76}" dt="2022-02-09T17:18:35.548" v="52" actId="20577"/>
        <pc:sldMkLst>
          <pc:docMk/>
          <pc:sldMk cId="2002668230" sldId="279"/>
        </pc:sldMkLst>
        <pc:spChg chg="mod">
          <ac:chgData name="PEDRO LUIZ HOLUBOSKI JUNIOR" userId="S::pedro.lhjunior@senacsp.edu.br::688a3efd-a2f5-404f-9555-0d4c3f3d21f9" providerId="AD" clId="Web-{43CFB0E9-7822-4393-950A-7DB661BB4B76}" dt="2022-02-09T17:18:35.548" v="52" actId="20577"/>
          <ac:spMkLst>
            <pc:docMk/>
            <pc:sldMk cId="2002668230" sldId="279"/>
            <ac:spMk id="2" creationId="{03453908-3F40-4E27-A43D-780B2B21DD32}"/>
          </ac:spMkLst>
        </pc:spChg>
        <pc:spChg chg="del">
          <ac:chgData name="PEDRO LUIZ HOLUBOSKI JUNIOR" userId="S::pedro.lhjunior@senacsp.edu.br::688a3efd-a2f5-404f-9555-0d4c3f3d21f9" providerId="AD" clId="Web-{43CFB0E9-7822-4393-950A-7DB661BB4B76}" dt="2022-02-09T17:18:02.078" v="43"/>
          <ac:spMkLst>
            <pc:docMk/>
            <pc:sldMk cId="2002668230" sldId="279"/>
            <ac:spMk id="3" creationId="{E21207E3-946E-4243-B1A8-580BFB4EBB72}"/>
          </ac:spMkLst>
        </pc:spChg>
        <pc:picChg chg="add mod ord">
          <ac:chgData name="PEDRO LUIZ HOLUBOSKI JUNIOR" userId="S::pedro.lhjunior@senacsp.edu.br::688a3efd-a2f5-404f-9555-0d4c3f3d21f9" providerId="AD" clId="Web-{43CFB0E9-7822-4393-950A-7DB661BB4B76}" dt="2022-02-09T17:18:02.078" v="43"/>
          <ac:picMkLst>
            <pc:docMk/>
            <pc:sldMk cId="2002668230" sldId="279"/>
            <ac:picMk id="4" creationId="{B8C23968-4A0E-4669-BEE3-4286FB03F31B}"/>
          </ac:picMkLst>
        </pc:picChg>
      </pc:sldChg>
      <pc:sldChg chg="addSp delSp modSp new">
        <pc:chgData name="PEDRO LUIZ HOLUBOSKI JUNIOR" userId="S::pedro.lhjunior@senacsp.edu.br::688a3efd-a2f5-404f-9555-0d4c3f3d21f9" providerId="AD" clId="Web-{43CFB0E9-7822-4393-950A-7DB661BB4B76}" dt="2022-02-09T17:18:52.689" v="63" actId="20577"/>
        <pc:sldMkLst>
          <pc:docMk/>
          <pc:sldMk cId="2113930320" sldId="280"/>
        </pc:sldMkLst>
        <pc:spChg chg="mod">
          <ac:chgData name="PEDRO LUIZ HOLUBOSKI JUNIOR" userId="S::pedro.lhjunior@senacsp.edu.br::688a3efd-a2f5-404f-9555-0d4c3f3d21f9" providerId="AD" clId="Web-{43CFB0E9-7822-4393-950A-7DB661BB4B76}" dt="2022-02-09T17:18:52.689" v="63" actId="20577"/>
          <ac:spMkLst>
            <pc:docMk/>
            <pc:sldMk cId="2113930320" sldId="280"/>
            <ac:spMk id="2" creationId="{5C7A1CF8-14E5-4F4A-8DFE-563BE19B3F74}"/>
          </ac:spMkLst>
        </pc:spChg>
        <pc:spChg chg="del">
          <ac:chgData name="PEDRO LUIZ HOLUBOSKI JUNIOR" userId="S::pedro.lhjunior@senacsp.edu.br::688a3efd-a2f5-404f-9555-0d4c3f3d21f9" providerId="AD" clId="Web-{43CFB0E9-7822-4393-950A-7DB661BB4B76}" dt="2022-02-09T17:18:37.157" v="54"/>
          <ac:spMkLst>
            <pc:docMk/>
            <pc:sldMk cId="2113930320" sldId="280"/>
            <ac:spMk id="3" creationId="{78FB9CFA-75FC-4B57-BE82-48CDA97BCDF9}"/>
          </ac:spMkLst>
        </pc:spChg>
        <pc:picChg chg="add mod ord">
          <ac:chgData name="PEDRO LUIZ HOLUBOSKI JUNIOR" userId="S::pedro.lhjunior@senacsp.edu.br::688a3efd-a2f5-404f-9555-0d4c3f3d21f9" providerId="AD" clId="Web-{43CFB0E9-7822-4393-950A-7DB661BB4B76}" dt="2022-02-09T17:18:37.157" v="54"/>
          <ac:picMkLst>
            <pc:docMk/>
            <pc:sldMk cId="2113930320" sldId="280"/>
            <ac:picMk id="4" creationId="{3C096B4B-E8DB-4C4F-BC2A-812D42C159BB}"/>
          </ac:picMkLst>
        </pc:picChg>
      </pc:sldChg>
    </pc:docChg>
  </pc:docChgLst>
  <pc:docChgLst>
    <pc:chgData name="PEDRO LUIZ HOLUBOSKI JUNIOR" userId="S::pedro.lhjunior@senacsp.edu.br::688a3efd-a2f5-404f-9555-0d4c3f3d21f9" providerId="AD" clId="Web-{8CB2B38B-E1F9-4981-9A50-8B7EAA276481}"/>
    <pc:docChg chg="addSld modSld">
      <pc:chgData name="PEDRO LUIZ HOLUBOSKI JUNIOR" userId="S::pedro.lhjunior@senacsp.edu.br::688a3efd-a2f5-404f-9555-0d4c3f3d21f9" providerId="AD" clId="Web-{8CB2B38B-E1F9-4981-9A50-8B7EAA276481}" dt="2022-02-08T19:08:35.940" v="9" actId="20577"/>
      <pc:docMkLst>
        <pc:docMk/>
      </pc:docMkLst>
      <pc:sldChg chg="addSp delSp modSp">
        <pc:chgData name="PEDRO LUIZ HOLUBOSKI JUNIOR" userId="S::pedro.lhjunior@senacsp.edu.br::688a3efd-a2f5-404f-9555-0d4c3f3d21f9" providerId="AD" clId="Web-{8CB2B38B-E1F9-4981-9A50-8B7EAA276481}" dt="2022-02-08T19:06:54.735" v="5"/>
        <pc:sldMkLst>
          <pc:docMk/>
          <pc:sldMk cId="2290020828" sldId="273"/>
        </pc:sldMkLst>
        <pc:spChg chg="add del mod">
          <ac:chgData name="PEDRO LUIZ HOLUBOSKI JUNIOR" userId="S::pedro.lhjunior@senacsp.edu.br::688a3efd-a2f5-404f-9555-0d4c3f3d21f9" providerId="AD" clId="Web-{8CB2B38B-E1F9-4981-9A50-8B7EAA276481}" dt="2022-02-08T19:06:47.110" v="3"/>
          <ac:spMkLst>
            <pc:docMk/>
            <pc:sldMk cId="2290020828" sldId="273"/>
            <ac:spMk id="3" creationId="{C532100F-FFC2-4665-824E-238CCEEE0101}"/>
          </ac:spMkLst>
        </pc:spChg>
        <pc:picChg chg="add del mod">
          <ac:chgData name="PEDRO LUIZ HOLUBOSKI JUNIOR" userId="S::pedro.lhjunior@senacsp.edu.br::688a3efd-a2f5-404f-9555-0d4c3f3d21f9" providerId="AD" clId="Web-{8CB2B38B-E1F9-4981-9A50-8B7EAA276481}" dt="2022-02-08T19:06:54.735" v="5"/>
          <ac:picMkLst>
            <pc:docMk/>
            <pc:sldMk cId="2290020828" sldId="273"/>
            <ac:picMk id="4" creationId="{0622CDC0-7192-4CCB-941A-733D3BD63A83}"/>
          </ac:picMkLst>
        </pc:picChg>
      </pc:sldChg>
      <pc:sldChg chg="addSp delSp modSp new">
        <pc:chgData name="PEDRO LUIZ HOLUBOSKI JUNIOR" userId="S::pedro.lhjunior@senacsp.edu.br::688a3efd-a2f5-404f-9555-0d4c3f3d21f9" providerId="AD" clId="Web-{8CB2B38B-E1F9-4981-9A50-8B7EAA276481}" dt="2022-02-08T19:08:35.940" v="9" actId="20577"/>
        <pc:sldMkLst>
          <pc:docMk/>
          <pc:sldMk cId="142274029" sldId="275"/>
        </pc:sldMkLst>
        <pc:spChg chg="mod">
          <ac:chgData name="PEDRO LUIZ HOLUBOSKI JUNIOR" userId="S::pedro.lhjunior@senacsp.edu.br::688a3efd-a2f5-404f-9555-0d4c3f3d21f9" providerId="AD" clId="Web-{8CB2B38B-E1F9-4981-9A50-8B7EAA276481}" dt="2022-02-08T19:08:35.940" v="9" actId="20577"/>
          <ac:spMkLst>
            <pc:docMk/>
            <pc:sldMk cId="142274029" sldId="275"/>
            <ac:spMk id="2" creationId="{E5BE9F19-2BD2-4255-8097-9A77A570FA1F}"/>
          </ac:spMkLst>
        </pc:spChg>
        <pc:spChg chg="del">
          <ac:chgData name="PEDRO LUIZ HOLUBOSKI JUNIOR" userId="S::pedro.lhjunior@senacsp.edu.br::688a3efd-a2f5-404f-9555-0d4c3f3d21f9" providerId="AD" clId="Web-{8CB2B38B-E1F9-4981-9A50-8B7EAA276481}" dt="2022-02-08T19:07:43.064" v="7"/>
          <ac:spMkLst>
            <pc:docMk/>
            <pc:sldMk cId="142274029" sldId="275"/>
            <ac:spMk id="3" creationId="{0B0049DD-AF04-4E1B-808E-2AA8EFF3F072}"/>
          </ac:spMkLst>
        </pc:spChg>
        <pc:picChg chg="add mod ord">
          <ac:chgData name="PEDRO LUIZ HOLUBOSKI JUNIOR" userId="S::pedro.lhjunior@senacsp.edu.br::688a3efd-a2f5-404f-9555-0d4c3f3d21f9" providerId="AD" clId="Web-{8CB2B38B-E1F9-4981-9A50-8B7EAA276481}" dt="2022-02-08T19:07:43.064" v="7"/>
          <ac:picMkLst>
            <pc:docMk/>
            <pc:sldMk cId="142274029" sldId="275"/>
            <ac:picMk id="4" creationId="{6C9D05C6-A9C7-4380-B86A-2DBFA0FE33D0}"/>
          </ac:picMkLst>
        </pc:picChg>
      </pc:sldChg>
    </pc:docChg>
  </pc:docChgLst>
  <pc:docChgLst>
    <pc:chgData name="PEDRO LUIZ HOLUBOSKI JUNIOR" userId="S::pedro.lhjunior@senacsp.edu.br::688a3efd-a2f5-404f-9555-0d4c3f3d21f9" providerId="AD" clId="Web-{9CC1AF84-A509-4B79-AAB2-F6A48939152C}"/>
    <pc:docChg chg="addSld modSld">
      <pc:chgData name="PEDRO LUIZ HOLUBOSKI JUNIOR" userId="S::pedro.lhjunior@senacsp.edu.br::688a3efd-a2f5-404f-9555-0d4c3f3d21f9" providerId="AD" clId="Web-{9CC1AF84-A509-4B79-AAB2-F6A48939152C}" dt="2022-02-11T18:34:46.605" v="14"/>
      <pc:docMkLst>
        <pc:docMk/>
      </pc:docMkLst>
      <pc:sldChg chg="addSp delSp modSp new">
        <pc:chgData name="PEDRO LUIZ HOLUBOSKI JUNIOR" userId="S::pedro.lhjunior@senacsp.edu.br::688a3efd-a2f5-404f-9555-0d4c3f3d21f9" providerId="AD" clId="Web-{9CC1AF84-A509-4B79-AAB2-F6A48939152C}" dt="2022-02-11T18:34:46.605" v="14"/>
        <pc:sldMkLst>
          <pc:docMk/>
          <pc:sldMk cId="3242405471" sldId="281"/>
        </pc:sldMkLst>
        <pc:spChg chg="mod">
          <ac:chgData name="PEDRO LUIZ HOLUBOSKI JUNIOR" userId="S::pedro.lhjunior@senacsp.edu.br::688a3efd-a2f5-404f-9555-0d4c3f3d21f9" providerId="AD" clId="Web-{9CC1AF84-A509-4B79-AAB2-F6A48939152C}" dt="2022-02-11T18:34:46.527" v="13" actId="20577"/>
          <ac:spMkLst>
            <pc:docMk/>
            <pc:sldMk cId="3242405471" sldId="281"/>
            <ac:spMk id="2" creationId="{B988052B-6A2D-4E37-9F2A-3198664AC5D5}"/>
          </ac:spMkLst>
        </pc:spChg>
        <pc:spChg chg="del">
          <ac:chgData name="PEDRO LUIZ HOLUBOSKI JUNIOR" userId="S::pedro.lhjunior@senacsp.edu.br::688a3efd-a2f5-404f-9555-0d4c3f3d21f9" providerId="AD" clId="Web-{9CC1AF84-A509-4B79-AAB2-F6A48939152C}" dt="2022-02-11T18:34:46.605" v="14"/>
          <ac:spMkLst>
            <pc:docMk/>
            <pc:sldMk cId="3242405471" sldId="281"/>
            <ac:spMk id="3" creationId="{4D29E5B0-7775-4EBA-B168-66FFED0D93D3}"/>
          </ac:spMkLst>
        </pc:spChg>
        <pc:picChg chg="add mod ord">
          <ac:chgData name="PEDRO LUIZ HOLUBOSKI JUNIOR" userId="S::pedro.lhjunior@senacsp.edu.br::688a3efd-a2f5-404f-9555-0d4c3f3d21f9" providerId="AD" clId="Web-{9CC1AF84-A509-4B79-AAB2-F6A48939152C}" dt="2022-02-11T18:34:46.605" v="14"/>
          <ac:picMkLst>
            <pc:docMk/>
            <pc:sldMk cId="3242405471" sldId="281"/>
            <ac:picMk id="4" creationId="{2EEF1DD2-1F90-4B9A-8842-051D7B27B0E9}"/>
          </ac:picMkLst>
        </pc:picChg>
      </pc:sldChg>
      <pc:sldChg chg="addSp delSp modSp new">
        <pc:chgData name="PEDRO LUIZ HOLUBOSKI JUNIOR" userId="S::pedro.lhjunior@senacsp.edu.br::688a3efd-a2f5-404f-9555-0d4c3f3d21f9" providerId="AD" clId="Web-{9CC1AF84-A509-4B79-AAB2-F6A48939152C}" dt="2022-02-11T18:34:29.932" v="10" actId="1076"/>
        <pc:sldMkLst>
          <pc:docMk/>
          <pc:sldMk cId="1361362695" sldId="282"/>
        </pc:sldMkLst>
        <pc:spChg chg="mod">
          <ac:chgData name="PEDRO LUIZ HOLUBOSKI JUNIOR" userId="S::pedro.lhjunior@senacsp.edu.br::688a3efd-a2f5-404f-9555-0d4c3f3d21f9" providerId="AD" clId="Web-{9CC1AF84-A509-4B79-AAB2-F6A48939152C}" dt="2022-02-11T18:34:23.214" v="6" actId="20577"/>
          <ac:spMkLst>
            <pc:docMk/>
            <pc:sldMk cId="1361362695" sldId="282"/>
            <ac:spMk id="2" creationId="{C0CAB2CF-11ED-49C3-ADC9-648B9FB9247E}"/>
          </ac:spMkLst>
        </pc:spChg>
        <pc:spChg chg="del">
          <ac:chgData name="PEDRO LUIZ HOLUBOSKI JUNIOR" userId="S::pedro.lhjunior@senacsp.edu.br::688a3efd-a2f5-404f-9555-0d4c3f3d21f9" providerId="AD" clId="Web-{9CC1AF84-A509-4B79-AAB2-F6A48939152C}" dt="2022-02-11T18:34:15.792" v="2"/>
          <ac:spMkLst>
            <pc:docMk/>
            <pc:sldMk cId="1361362695" sldId="282"/>
            <ac:spMk id="3" creationId="{81C8F7F9-021B-4B32-BFAF-1BF748627D0C}"/>
          </ac:spMkLst>
        </pc:spChg>
        <pc:picChg chg="add mod ord">
          <ac:chgData name="PEDRO LUIZ HOLUBOSKI JUNIOR" userId="S::pedro.lhjunior@senacsp.edu.br::688a3efd-a2f5-404f-9555-0d4c3f3d21f9" providerId="AD" clId="Web-{9CC1AF84-A509-4B79-AAB2-F6A48939152C}" dt="2022-02-11T18:34:29.932" v="10" actId="1076"/>
          <ac:picMkLst>
            <pc:docMk/>
            <pc:sldMk cId="1361362695" sldId="282"/>
            <ac:picMk id="4" creationId="{46508841-620F-4EA4-80E6-5C99CCC621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31064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880384"/>
            <a:ext cx="85344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47"/>
          <a:stretch/>
        </p:blipFill>
        <p:spPr>
          <a:xfrm>
            <a:off x="4361035" y="927643"/>
            <a:ext cx="3469930" cy="21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6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5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1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7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0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2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0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8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ea typeface="ＭＳ Ｐゴシック" charset="0"/>
                <a:cs typeface="ＭＳ Ｐゴシック" charset="0"/>
              </a:defRPr>
            </a:lvl1pPr>
          </a:lstStyle>
          <a:p>
            <a:fld id="{D6A00A6D-C095-4E53-A445-6403DA8DF865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ea typeface="ＭＳ Ｐゴシック" charset="0"/>
                <a:cs typeface="ＭＳ Ｐゴシック" charset="0"/>
              </a:defRPr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ea typeface="ＭＳ Ｐゴシック" charset="0"/>
                <a:cs typeface="ＭＳ Ｐゴシック" charset="0"/>
              </a:defRPr>
            </a:lvl1pPr>
          </a:lstStyle>
          <a:p>
            <a:fld id="{FBB57C5C-6AD2-4867-AA98-AAC355643A52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55"/>
          <a:stretch/>
        </p:blipFill>
        <p:spPr>
          <a:xfrm>
            <a:off x="11176798" y="6308731"/>
            <a:ext cx="811203" cy="4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8274A-8AE1-4489-9AC7-D90C23B78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Acesso BD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0CF0BB-F533-4B7C-8C0F-80AEAA6E0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MySql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9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C3E78-84EF-4D4B-B8CF-9909C014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Cadastrar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897E9DC-9271-4DA4-8E78-ABD89E060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5406"/>
            <a:ext cx="10972800" cy="3755550"/>
          </a:xfrm>
        </p:spPr>
      </p:pic>
    </p:spTree>
    <p:extLst>
      <p:ext uri="{BB962C8B-B14F-4D97-AF65-F5344CB8AC3E}">
        <p14:creationId xmlns:p14="http://schemas.microsoft.com/office/powerpoint/2010/main" val="35452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12033-0E63-4578-B59C-649E46F0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Cadastrar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F586848-CD4C-478C-A97E-05CD5657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42714"/>
            <a:ext cx="10972800" cy="2640935"/>
          </a:xfrm>
        </p:spPr>
      </p:pic>
    </p:spTree>
    <p:extLst>
      <p:ext uri="{BB962C8B-B14F-4D97-AF65-F5344CB8AC3E}">
        <p14:creationId xmlns:p14="http://schemas.microsoft.com/office/powerpoint/2010/main" val="20555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1099-A36E-4420-8EA6-C88EE061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Pesquisar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5B8748B-5981-4DD0-AD2B-88B6C51C2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88704"/>
            <a:ext cx="10972800" cy="4148955"/>
          </a:xfrm>
        </p:spPr>
      </p:pic>
    </p:spTree>
    <p:extLst>
      <p:ext uri="{BB962C8B-B14F-4D97-AF65-F5344CB8AC3E}">
        <p14:creationId xmlns:p14="http://schemas.microsoft.com/office/powerpoint/2010/main" val="33121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1099-A36E-4420-8EA6-C88EE061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Pesquisar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53F936B-8E44-420A-AF2E-B0448FF04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08998"/>
            <a:ext cx="10972800" cy="2908366"/>
          </a:xfrm>
        </p:spPr>
      </p:pic>
    </p:spTree>
    <p:extLst>
      <p:ext uri="{BB962C8B-B14F-4D97-AF65-F5344CB8AC3E}">
        <p14:creationId xmlns:p14="http://schemas.microsoft.com/office/powerpoint/2010/main" val="398731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1099-A36E-4420-8EA6-C88EE061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Alterar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48614E-BE43-4E8A-920A-D54783CC3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99951"/>
            <a:ext cx="10972800" cy="4126461"/>
          </a:xfrm>
        </p:spPr>
      </p:pic>
    </p:spTree>
    <p:extLst>
      <p:ext uri="{BB962C8B-B14F-4D97-AF65-F5344CB8AC3E}">
        <p14:creationId xmlns:p14="http://schemas.microsoft.com/office/powerpoint/2010/main" val="9917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6970F-8A67-4B94-AD00-52E8C2DD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Alterar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CFF24D-831A-41E7-BCE2-E2CAA9045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26430"/>
            <a:ext cx="10972800" cy="2673502"/>
          </a:xfrm>
        </p:spPr>
      </p:pic>
    </p:spTree>
    <p:extLst>
      <p:ext uri="{BB962C8B-B14F-4D97-AF65-F5344CB8AC3E}">
        <p14:creationId xmlns:p14="http://schemas.microsoft.com/office/powerpoint/2010/main" val="31200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6970F-8A67-4B94-AD00-52E8C2DD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Excluir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BC312B3-BF19-4E50-A456-1E8F3BECB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019" y="1600200"/>
            <a:ext cx="9947961" cy="4525963"/>
          </a:xfrm>
        </p:spPr>
      </p:pic>
    </p:spTree>
    <p:extLst>
      <p:ext uri="{BB962C8B-B14F-4D97-AF65-F5344CB8AC3E}">
        <p14:creationId xmlns:p14="http://schemas.microsoft.com/office/powerpoint/2010/main" val="338017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B59F5-0F61-4D5F-9E10-9D65D855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DataGridView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CCA457-76BB-43DD-899B-C7A35836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978" y="1649924"/>
            <a:ext cx="3143689" cy="3238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D3E11B-0E3A-41BB-ABA5-B86BC677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511" y="1439640"/>
            <a:ext cx="3181794" cy="238158"/>
          </a:xfrm>
          <a:prstGeom prst="rect">
            <a:avLst/>
          </a:prstGeom>
        </p:spPr>
      </p:pic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15DBFC9-A90B-4635-8B66-D43D9449A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3835" y="745067"/>
            <a:ext cx="1380231" cy="5948305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B94D28D-4F81-4D2B-B7EA-B99F59A00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266" y="3945467"/>
            <a:ext cx="10083801" cy="26378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112D381-AAE8-4C92-9212-7595BF26B0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75"/>
          <a:stretch/>
        </p:blipFill>
        <p:spPr>
          <a:xfrm>
            <a:off x="8394248" y="1947413"/>
            <a:ext cx="3277057" cy="1143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32A4FE1-D254-46BC-BAE3-A22EA0501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314" y="1168592"/>
            <a:ext cx="4039164" cy="122889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B5FDF61-CC90-45D9-A866-7BC7D44BA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8314" y="2568815"/>
            <a:ext cx="6252574" cy="10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1C7F-F8B9-443D-AAB9-89EA9F6B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DataGridView</a:t>
            </a: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711CBDB-38B6-403B-A760-6FDA6F77E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497" y="1600203"/>
            <a:ext cx="8231005" cy="4525963"/>
          </a:xfrm>
        </p:spPr>
      </p:pic>
    </p:spTree>
    <p:extLst>
      <p:ext uri="{BB962C8B-B14F-4D97-AF65-F5344CB8AC3E}">
        <p14:creationId xmlns:p14="http://schemas.microsoft.com/office/powerpoint/2010/main" val="33250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6DF4F-1C65-4335-9A68-EBDFEA5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ComboBox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1562308-6373-4481-8B22-91B0F4C4A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074" y="1600200"/>
            <a:ext cx="5359851" cy="4525963"/>
          </a:xfrm>
        </p:spPr>
      </p:pic>
    </p:spTree>
    <p:extLst>
      <p:ext uri="{BB962C8B-B14F-4D97-AF65-F5344CB8AC3E}">
        <p14:creationId xmlns:p14="http://schemas.microsoft.com/office/powerpoint/2010/main" val="22900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E8D5-70FB-41F8-9F2F-B5CABEE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 Referencia </a:t>
            </a:r>
            <a:r>
              <a:rPr lang="pt-BR" dirty="0" err="1"/>
              <a:t>MySql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BF514F-595D-40DF-B697-B6233282F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33" y="1922700"/>
            <a:ext cx="3911599" cy="3713216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724B02-26CE-45CE-B7D1-BFA9F3D53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79" y="1514475"/>
            <a:ext cx="5240788" cy="45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9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E9F19-2BD2-4255-8097-9A77A570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Convertendo DATA e HORA</a:t>
            </a:r>
            <a:endParaRPr lang="pt-BR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6C9D05C6-A9C7-4380-B86A-2DBFA0FE3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82047"/>
            <a:ext cx="10972800" cy="2962275"/>
          </a:xfrm>
        </p:spPr>
      </p:pic>
    </p:spTree>
    <p:extLst>
      <p:ext uri="{BB962C8B-B14F-4D97-AF65-F5344CB8AC3E}">
        <p14:creationId xmlns:p14="http://schemas.microsoft.com/office/powerpoint/2010/main" val="1422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31253-51FE-4655-B4A6-A1476918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Pegando informação de outra tela.</a:t>
            </a:r>
            <a:endParaRPr lang="pt-BR" dirty="0"/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460BA7E2-B7DF-4293-88F8-43E4B9527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065" y="1495100"/>
            <a:ext cx="7399006" cy="4867549"/>
          </a:xfrm>
        </p:spPr>
      </p:pic>
    </p:spTree>
    <p:extLst>
      <p:ext uri="{BB962C8B-B14F-4D97-AF65-F5344CB8AC3E}">
        <p14:creationId xmlns:p14="http://schemas.microsoft.com/office/powerpoint/2010/main" val="243412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4ADE0-7030-4C48-9332-C39EF564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Tela Pesquisa FILHO</a:t>
            </a:r>
            <a:endParaRPr lang="pt-BR" dirty="0"/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9E019A1-A9CE-4F14-A8B7-F1AFFB9B4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37" y="1672434"/>
            <a:ext cx="6638925" cy="4381500"/>
          </a:xfrm>
        </p:spPr>
      </p:pic>
    </p:spTree>
    <p:extLst>
      <p:ext uri="{BB962C8B-B14F-4D97-AF65-F5344CB8AC3E}">
        <p14:creationId xmlns:p14="http://schemas.microsoft.com/office/powerpoint/2010/main" val="424835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2F119-D2DC-4D66-A6A1-BF3A8D6C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Pesquisa tela PAI</a:t>
            </a:r>
            <a:endParaRPr lang="pt-BR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B80C3C8C-70D0-4203-A693-2A1D61210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1839122"/>
            <a:ext cx="10086975" cy="4048125"/>
          </a:xfrm>
        </p:spPr>
      </p:pic>
    </p:spTree>
    <p:extLst>
      <p:ext uri="{BB962C8B-B14F-4D97-AF65-F5344CB8AC3E}">
        <p14:creationId xmlns:p14="http://schemas.microsoft.com/office/powerpoint/2010/main" val="7331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53908-3F40-4E27-A43D-780B2B21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Tela Pesquisa FILHO (construir sistema pesquisa </a:t>
            </a:r>
            <a:r>
              <a:rPr lang="pt-BR" dirty="0" err="1">
                <a:cs typeface="Arial"/>
              </a:rPr>
              <a:t>mdi</a:t>
            </a:r>
            <a:r>
              <a:rPr lang="pt-BR" dirty="0">
                <a:cs typeface="Arial"/>
              </a:rPr>
              <a:t>)</a:t>
            </a:r>
            <a:endParaRPr lang="pt-BR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B8C23968-4A0E-4669-BEE3-4286FB03F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161" y="1600203"/>
            <a:ext cx="9311677" cy="4525963"/>
          </a:xfrm>
        </p:spPr>
      </p:pic>
    </p:spTree>
    <p:extLst>
      <p:ext uri="{BB962C8B-B14F-4D97-AF65-F5344CB8AC3E}">
        <p14:creationId xmlns:p14="http://schemas.microsoft.com/office/powerpoint/2010/main" val="20026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A1CF8-14E5-4F4A-8DFE-563BE19B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Arial"/>
              </a:rPr>
              <a:t>Mudanças no carregamento pesquisa FILHO</a:t>
            </a:r>
            <a:endParaRPr lang="pt-BR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3C096B4B-E8DB-4C4F-BC2A-812D42C15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1905797"/>
            <a:ext cx="10829925" cy="3914775"/>
          </a:xfrm>
        </p:spPr>
      </p:pic>
    </p:spTree>
    <p:extLst>
      <p:ext uri="{BB962C8B-B14F-4D97-AF65-F5344CB8AC3E}">
        <p14:creationId xmlns:p14="http://schemas.microsoft.com/office/powerpoint/2010/main" val="211393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8052B-6A2D-4E37-9F2A-3198664A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Botão </a:t>
            </a:r>
            <a:r>
              <a:rPr lang="pt-BR" dirty="0" err="1">
                <a:ea typeface="+mj-lt"/>
                <a:cs typeface="+mj-lt"/>
              </a:rPr>
              <a:t>Logar</a:t>
            </a:r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EEF1DD2-1F90-4B9A-8842-051D7B27B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162" y="2110584"/>
            <a:ext cx="4257675" cy="3505200"/>
          </a:xfrm>
        </p:spPr>
      </p:pic>
    </p:spTree>
    <p:extLst>
      <p:ext uri="{BB962C8B-B14F-4D97-AF65-F5344CB8AC3E}">
        <p14:creationId xmlns:p14="http://schemas.microsoft.com/office/powerpoint/2010/main" val="324240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B2CF-11ED-49C3-ADC9-648B9FB9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Botão </a:t>
            </a:r>
            <a:r>
              <a:rPr lang="pt-BR" dirty="0" err="1">
                <a:cs typeface="Arial"/>
              </a:rPr>
              <a:t>Logar</a:t>
            </a:r>
            <a:endParaRPr lang="pt-BR" dirty="0" err="1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6508841-620F-4EA4-80E6-5C99CCC62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28" y="1416272"/>
            <a:ext cx="8229544" cy="5261687"/>
          </a:xfrm>
        </p:spPr>
      </p:pic>
    </p:spTree>
    <p:extLst>
      <p:ext uri="{BB962C8B-B14F-4D97-AF65-F5344CB8AC3E}">
        <p14:creationId xmlns:p14="http://schemas.microsoft.com/office/powerpoint/2010/main" val="136136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D5F4-9523-4354-85BA-2AC0C1DE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</a:t>
            </a:r>
            <a:r>
              <a:rPr lang="pt-BR" dirty="0" err="1"/>
              <a:t>MySql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1442AF6-F229-45D3-8A45-803BBEA6F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153" y="1648310"/>
            <a:ext cx="6763694" cy="4429743"/>
          </a:xfrm>
        </p:spPr>
      </p:pic>
    </p:spTree>
    <p:extLst>
      <p:ext uri="{BB962C8B-B14F-4D97-AF65-F5344CB8AC3E}">
        <p14:creationId xmlns:p14="http://schemas.microsoft.com/office/powerpoint/2010/main" val="28092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9A8F1-17F7-4BA2-BA11-E9E3B412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no C#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AC089E8-FFAC-4681-A807-AB7BCB644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47" y="1600200"/>
            <a:ext cx="9010705" cy="4525963"/>
          </a:xfrm>
        </p:spPr>
      </p:pic>
    </p:spTree>
    <p:extLst>
      <p:ext uri="{BB962C8B-B14F-4D97-AF65-F5344CB8AC3E}">
        <p14:creationId xmlns:p14="http://schemas.microsoft.com/office/powerpoint/2010/main" val="14396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93675-461F-4A59-9152-E69460BC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Referenciando a Biblioteca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BD9746F-0BC2-4299-8895-271610ED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68" y="1600200"/>
            <a:ext cx="8858263" cy="4525963"/>
          </a:xfrm>
        </p:spPr>
      </p:pic>
    </p:spTree>
    <p:extLst>
      <p:ext uri="{BB962C8B-B14F-4D97-AF65-F5344CB8AC3E}">
        <p14:creationId xmlns:p14="http://schemas.microsoft.com/office/powerpoint/2010/main" val="279679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4001-7F35-4662-BF0A-5DCA7D46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públicas da classe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9ADDAA8-320C-49D9-85FE-4FEBDD41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24282"/>
            <a:ext cx="10972800" cy="3877799"/>
          </a:xfrm>
        </p:spPr>
      </p:pic>
    </p:spTree>
    <p:extLst>
      <p:ext uri="{BB962C8B-B14F-4D97-AF65-F5344CB8AC3E}">
        <p14:creationId xmlns:p14="http://schemas.microsoft.com/office/powerpoint/2010/main" val="3900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4F4D7-D21A-4232-B1F5-DBE9AA49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Carregamento do formulário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57858F5-A198-49B4-99FA-13973DC6F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54" y="1600200"/>
            <a:ext cx="10901892" cy="4525963"/>
          </a:xfrm>
        </p:spPr>
      </p:pic>
    </p:spTree>
    <p:extLst>
      <p:ext uri="{BB962C8B-B14F-4D97-AF65-F5344CB8AC3E}">
        <p14:creationId xmlns:p14="http://schemas.microsoft.com/office/powerpoint/2010/main" val="10239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F5A13-AB1C-4538-A8D5-4C4483CD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para testar a Conexão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585E7B5-5435-4499-884C-FDAE8A4BA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864" y="1600200"/>
            <a:ext cx="8816271" cy="4525963"/>
          </a:xfrm>
        </p:spPr>
      </p:pic>
    </p:spTree>
    <p:extLst>
      <p:ext uri="{BB962C8B-B14F-4D97-AF65-F5344CB8AC3E}">
        <p14:creationId xmlns:p14="http://schemas.microsoft.com/office/powerpoint/2010/main" val="29163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AB171-4AE5-42AF-9720-6648A6D0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para fechar a conexão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5B27B4-21A7-4D3D-88DC-0B19071B1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38359"/>
            <a:ext cx="10972800" cy="3849645"/>
          </a:xfrm>
        </p:spPr>
      </p:pic>
    </p:spTree>
    <p:extLst>
      <p:ext uri="{BB962C8B-B14F-4D97-AF65-F5344CB8AC3E}">
        <p14:creationId xmlns:p14="http://schemas.microsoft.com/office/powerpoint/2010/main" val="257772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nac_Theme_PPT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nac_Theme_PPT" id="{AA025A87-74C4-4799-8954-AEA4C3C71FA7}" vid="{0AD0B8BC-1E6C-4CC3-B8F2-31A38DE62A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F203BDA4F42046871F8946758D9E1F" ma:contentTypeVersion="2" ma:contentTypeDescription="Crie um novo documento." ma:contentTypeScope="" ma:versionID="0362b47a9add14f21e7f84a67df6a19e">
  <xsd:schema xmlns:xsd="http://www.w3.org/2001/XMLSchema" xmlns:xs="http://www.w3.org/2001/XMLSchema" xmlns:p="http://schemas.microsoft.com/office/2006/metadata/properties" xmlns:ns2="2c4fb615-f3c5-4fa7-a612-ef592ef95749" targetNamespace="http://schemas.microsoft.com/office/2006/metadata/properties" ma:root="true" ma:fieldsID="47e341cdf4a7a4d91ae7bf7c8aa88ed9" ns2:_="">
    <xsd:import namespace="2c4fb615-f3c5-4fa7-a612-ef592ef957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fb615-f3c5-4fa7-a612-ef592ef957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E4ECBB-2F20-48BF-9E45-14B12C69A7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15AF1F-6AF4-4BB3-A823-E84A0F3DFF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4fb615-f3c5-4fa7-a612-ef592ef957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3CFBA-6549-49FF-A1A7-1ABCC74CE1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FormatoTexto CSharp</Template>
  <TotalTime>132</TotalTime>
  <Words>51</Words>
  <Application>Microsoft Office PowerPoint</Application>
  <PresentationFormat>Widescreen</PresentationFormat>
  <Paragraphs>19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Senac_Theme_PPT</vt:lpstr>
      <vt:lpstr>Acesso BD</vt:lpstr>
      <vt:lpstr>Adicionando a Referencia MySql</vt:lpstr>
      <vt:lpstr>Banco de dados MySql</vt:lpstr>
      <vt:lpstr>Tela no C#</vt:lpstr>
      <vt:lpstr>Referenciando a Biblioteca</vt:lpstr>
      <vt:lpstr>Variáveis públicas da classe</vt:lpstr>
      <vt:lpstr>Carregamento do formulário</vt:lpstr>
      <vt:lpstr>Método para testar a Conexão</vt:lpstr>
      <vt:lpstr>Método para fechar a conexão</vt:lpstr>
      <vt:lpstr>Botão Cadastrar</vt:lpstr>
      <vt:lpstr>Botão Cadastrar</vt:lpstr>
      <vt:lpstr>Botão Pesquisar</vt:lpstr>
      <vt:lpstr>Botão Pesquisar</vt:lpstr>
      <vt:lpstr>Botão Alterar</vt:lpstr>
      <vt:lpstr>Botão Alterar</vt:lpstr>
      <vt:lpstr>Botão Excluir</vt:lpstr>
      <vt:lpstr>DataGridView</vt:lpstr>
      <vt:lpstr>DataGridView</vt:lpstr>
      <vt:lpstr>ComboBox</vt:lpstr>
      <vt:lpstr>Convertendo DATA e HORA</vt:lpstr>
      <vt:lpstr>Pegando informação de outra tela.</vt:lpstr>
      <vt:lpstr>Tela Pesquisa FILHO</vt:lpstr>
      <vt:lpstr>Pesquisa tela PAI</vt:lpstr>
      <vt:lpstr>Tela Pesquisa FILHO (construir sistema pesquisa mdi)</vt:lpstr>
      <vt:lpstr>Mudanças no carregamento pesquisa FILHO</vt:lpstr>
      <vt:lpstr>Botão Logar</vt:lpstr>
      <vt:lpstr>Botão Logar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Acesso BD</dc:title>
  <dc:creator>Pedro Luiz Holuboski Junior</dc:creator>
  <cp:lastModifiedBy>PEDRO LUIZ HOLUBOSKI JUNIOR</cp:lastModifiedBy>
  <cp:revision>46</cp:revision>
  <dcterms:created xsi:type="dcterms:W3CDTF">2022-02-07T11:38:08Z</dcterms:created>
  <dcterms:modified xsi:type="dcterms:W3CDTF">2022-02-11T18:34:47Z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0x010100EBF203BDA4F42046871F8946758D9E1F</vt:lpwstr>
  </property>
</Properties>
</file>