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0" r:id="rId5"/>
    <p:sldId id="261" r:id="rId6"/>
    <p:sldId id="289" r:id="rId7"/>
    <p:sldId id="269" r:id="rId8"/>
    <p:sldId id="290" r:id="rId9"/>
    <p:sldId id="297" r:id="rId10"/>
    <p:sldId id="260" r:id="rId11"/>
    <p:sldId id="304" r:id="rId12"/>
    <p:sldId id="305" r:id="rId13"/>
    <p:sldId id="302" r:id="rId14"/>
    <p:sldId id="303" r:id="rId15"/>
    <p:sldId id="263" r:id="rId16"/>
    <p:sldId id="264" r:id="rId17"/>
    <p:sldId id="298" r:id="rId18"/>
    <p:sldId id="265" r:id="rId19"/>
    <p:sldId id="268" r:id="rId20"/>
    <p:sldId id="266" r:id="rId21"/>
    <p:sldId id="299" r:id="rId22"/>
    <p:sldId id="267" r:id="rId23"/>
    <p:sldId id="271" r:id="rId24"/>
    <p:sldId id="272" r:id="rId25"/>
    <p:sldId id="300" r:id="rId26"/>
    <p:sldId id="273" r:id="rId27"/>
    <p:sldId id="274" r:id="rId28"/>
    <p:sldId id="275" r:id="rId29"/>
    <p:sldId id="276" r:id="rId30"/>
    <p:sldId id="277" r:id="rId31"/>
    <p:sldId id="278" r:id="rId32"/>
    <p:sldId id="280" r:id="rId33"/>
    <p:sldId id="281" r:id="rId34"/>
    <p:sldId id="282" r:id="rId35"/>
    <p:sldId id="283" r:id="rId36"/>
    <p:sldId id="294" r:id="rId37"/>
    <p:sldId id="295" r:id="rId38"/>
    <p:sldId id="296" r:id="rId39"/>
    <p:sldId id="284" r:id="rId40"/>
    <p:sldId id="285" r:id="rId41"/>
    <p:sldId id="286" r:id="rId42"/>
    <p:sldId id="291" r:id="rId43"/>
    <p:sldId id="292" r:id="rId44"/>
    <p:sldId id="293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31064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880384"/>
            <a:ext cx="85344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9"/>
          <a:stretch/>
        </p:blipFill>
        <p:spPr>
          <a:xfrm>
            <a:off x="4047614" y="927643"/>
            <a:ext cx="3807914" cy="21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F9A8C8-AE32-4451-A014-F86F5A7A0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2"/>
          <a:stretch/>
        </p:blipFill>
        <p:spPr>
          <a:xfrm>
            <a:off x="11291887" y="6335514"/>
            <a:ext cx="69294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0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AA4F1C-EB2D-49E7-B1AB-6CDAA864E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2"/>
          <a:stretch/>
        </p:blipFill>
        <p:spPr>
          <a:xfrm>
            <a:off x="11291887" y="6335514"/>
            <a:ext cx="69294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9451F0-931A-45EA-B928-78823B9142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2"/>
          <a:stretch/>
        </p:blipFill>
        <p:spPr>
          <a:xfrm>
            <a:off x="11291887" y="6335514"/>
            <a:ext cx="69294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2"/>
          <a:stretch/>
        </p:blipFill>
        <p:spPr>
          <a:xfrm>
            <a:off x="11291887" y="6335514"/>
            <a:ext cx="69294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26B9E6-AAC3-44BA-9BE2-B59D9496B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2"/>
          <a:stretch/>
        </p:blipFill>
        <p:spPr>
          <a:xfrm>
            <a:off x="11291887" y="6335514"/>
            <a:ext cx="69294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67A884-580F-4EBE-9E81-34A57A0A9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2"/>
          <a:stretch/>
        </p:blipFill>
        <p:spPr>
          <a:xfrm>
            <a:off x="11291887" y="6335514"/>
            <a:ext cx="69294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B050E2A-B846-4883-AA64-3C84B8F1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2"/>
          <a:stretch/>
        </p:blipFill>
        <p:spPr>
          <a:xfrm>
            <a:off x="11291887" y="6335514"/>
            <a:ext cx="69294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53467C1-A015-43FB-A93C-AAA427B0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2"/>
          <a:stretch/>
        </p:blipFill>
        <p:spPr>
          <a:xfrm>
            <a:off x="11291887" y="6335514"/>
            <a:ext cx="69294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F824DDE-BEB7-4701-A2FA-4EB34EF9B1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2"/>
          <a:stretch/>
        </p:blipFill>
        <p:spPr>
          <a:xfrm>
            <a:off x="11291887" y="6335514"/>
            <a:ext cx="69294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8649D2-C6DD-47FD-AC8E-B528B70B54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2"/>
          <a:stretch/>
        </p:blipFill>
        <p:spPr>
          <a:xfrm>
            <a:off x="11291887" y="6335514"/>
            <a:ext cx="69294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CCD961-6587-4AF1-9FE0-451AB47B4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2"/>
          <a:stretch/>
        </p:blipFill>
        <p:spPr>
          <a:xfrm>
            <a:off x="11291887" y="6335514"/>
            <a:ext cx="69294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ea typeface="ＭＳ Ｐゴシック" charset="0"/>
                <a:cs typeface="ＭＳ Ｐゴシック" charset="0"/>
              </a:defRPr>
            </a:lvl1pPr>
          </a:lstStyle>
          <a:p>
            <a:fld id="{EA29673F-F06D-4E30-B78A-55630346F5B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ea typeface="ＭＳ Ｐゴシック" charset="0"/>
                <a:cs typeface="ＭＳ Ｐゴシック" charset="0"/>
              </a:defRPr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ea typeface="ＭＳ Ｐゴシック" charset="0"/>
                <a:cs typeface="ＭＳ Ｐゴシック" charset="0"/>
              </a:defRPr>
            </a:lvl1pPr>
          </a:lstStyle>
          <a:p>
            <a:fld id="{E15FB8CB-0394-4400-81AD-87F9EC2ED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7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Consolas" panose="020B0609020204030204" pitchFamily="49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onsolas" panose="020B0609020204030204" pitchFamily="49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onsolas" panose="020B0609020204030204" pitchFamily="49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onsolas" panose="020B0609020204030204" pitchFamily="49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Criação CRUD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Pedro Luiz </a:t>
            </a:r>
            <a:r>
              <a:rPr lang="pt-BR" dirty="0" err="1"/>
              <a:t>Holuboski</a:t>
            </a:r>
            <a:r>
              <a:rPr lang="pt-BR" dirty="0"/>
              <a:t> Junior</a:t>
            </a:r>
          </a:p>
        </p:txBody>
      </p:sp>
    </p:spTree>
    <p:extLst>
      <p:ext uri="{BB962C8B-B14F-4D97-AF65-F5344CB8AC3E}">
        <p14:creationId xmlns:p14="http://schemas.microsoft.com/office/powerpoint/2010/main" val="239362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B94A40-CC38-43A4-A98F-981F736FF3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23655" y="778668"/>
            <a:ext cx="8112125" cy="53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Ajustes no botão CADASTRAR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1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ECD7221-31D4-429E-BC4A-3EDFF179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69" b="77485"/>
          <a:stretch/>
        </p:blipFill>
        <p:spPr>
          <a:xfrm>
            <a:off x="262435" y="1283999"/>
            <a:ext cx="10972800" cy="53441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A41930-3392-483F-A6F5-DBB0533E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017" y="1762042"/>
            <a:ext cx="3644548" cy="3761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3AA55E-F56C-4DB2-9531-8F40328C0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5" y="2512243"/>
            <a:ext cx="7903442" cy="21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B0A56-4634-4A29-B4A5-DF58F9EF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Aplicado do </a:t>
            </a:r>
            <a:r>
              <a:rPr lang="pt-BR" dirty="0" err="1"/>
              <a:t>Insert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EDF7F19-94DC-4AC9-86D6-4B75C8EE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350" y="1600200"/>
            <a:ext cx="7745300" cy="45259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AF1CBBE-ECF8-4D9D-B39C-D1D6A774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51" y="5844641"/>
            <a:ext cx="2526478" cy="2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139C036-6CDF-4F3A-A13B-62D7459D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699706"/>
            <a:ext cx="1157449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8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Pesquisar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9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Pesquisar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          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A1ACD1-A050-4371-8F48-3F4AA97C4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8" y="1880755"/>
            <a:ext cx="11472244" cy="30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2156D-1FEA-4400-AB85-4DACA5E0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Aplicado do </a:t>
            </a:r>
            <a:r>
              <a:rPr lang="pt-BR" dirty="0" err="1"/>
              <a:t>Select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42D154E-8815-4BC2-A765-62AC67C15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020" y="3625023"/>
            <a:ext cx="8849960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8EEAFBE-6C3C-48C0-AD7E-9F7885914F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45773" y="441325"/>
            <a:ext cx="7321550" cy="5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Alterar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74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para funcionar o 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namespace</a:t>
            </a:r>
            <a:r>
              <a:rPr lang="pt-BR" dirty="0"/>
              <a:t> </a:t>
            </a:r>
            <a:r>
              <a:rPr lang="pt-BR" dirty="0" err="1"/>
              <a:t>System.Data</a:t>
            </a:r>
            <a:r>
              <a:rPr lang="pt-BR" dirty="0"/>
              <a:t> fornece acesso as classes que representa a arquitetura ADO .NET;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namespace</a:t>
            </a:r>
            <a:r>
              <a:rPr lang="pt-BR" dirty="0"/>
              <a:t> </a:t>
            </a:r>
            <a:r>
              <a:rPr lang="pt-BR" dirty="0" err="1"/>
              <a:t>System.Data.SqlClient</a:t>
            </a:r>
            <a:r>
              <a:rPr lang="pt-BR" dirty="0"/>
              <a:t> é o Data </a:t>
            </a:r>
            <a:r>
              <a:rPr lang="pt-BR" dirty="0" err="1"/>
              <a:t>Provider</a:t>
            </a:r>
            <a:r>
              <a:rPr lang="pt-BR" dirty="0"/>
              <a:t> para o SQL Server e consiste de uma coleção de classes usadas para acessar o SQL Server.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9F8BFB-AE96-4498-BCB0-766EB8DF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20626"/>
            <a:ext cx="5947064" cy="498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F3E3EE7-6928-4F23-A3E9-5D6545384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37374"/>
            <a:ext cx="4712906" cy="6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2AABD647-DFD2-4E49-8428-2BC2076E0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72" y="2925763"/>
            <a:ext cx="11628456" cy="18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30194-C55A-4214-BE61-4E74489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Aplicado do Update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3F5238-3872-4835-8152-A09B98579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256" y="2562837"/>
            <a:ext cx="1030748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4804B07-46B8-4FE9-8673-663D9D2B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82" y="403861"/>
            <a:ext cx="8340436" cy="60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Excluir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7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Excluir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288D23-6031-4DAC-9EF1-79105093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2" y="2462644"/>
            <a:ext cx="11711996" cy="193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6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FE954-63CA-4B12-B76D-D91EEDE2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Aplicado do Delete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6BAF04-00FC-4185-8814-6174DA15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3238473"/>
            <a:ext cx="914527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8BF4BFF-6614-44A4-A8CF-F39B8FF5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349250"/>
            <a:ext cx="8382002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Carregamento de valores do BD no </a:t>
            </a:r>
            <a:r>
              <a:rPr lang="pt-BR" dirty="0" err="1"/>
              <a:t>combobox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ComboBox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1DB95C-5BB4-46B1-8962-68E5634C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1303515"/>
            <a:ext cx="4725059" cy="15908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F043CA-8616-4C6F-ACA9-9C89492A0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08" y="3182462"/>
            <a:ext cx="936438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056DBFE-7A58-4856-9CB2-AEF743C3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380574"/>
            <a:ext cx="8059275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conexão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84E62CF-536C-4DB1-A418-456922D8C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027" y="2031104"/>
            <a:ext cx="7529946" cy="23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Carregamento de valores no </a:t>
            </a:r>
            <a:r>
              <a:rPr lang="pt-BR" dirty="0" err="1"/>
              <a:t>DataGrid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DataGrid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954BC9-C623-44C6-BDEA-EB6DBA55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1417638"/>
            <a:ext cx="916432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B9B748D-BDA7-4841-ABA0-CC8B8570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838103"/>
            <a:ext cx="978354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40572D9-4FAA-449D-B93E-77CFAD00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1266523"/>
            <a:ext cx="1044085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2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DataGrid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11ADB6B-DF88-44A2-9566-3897354EB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46" y="1782762"/>
            <a:ext cx="11566708" cy="16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AFC11-0ADC-480D-B00A-2D9DF438D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DD754A-CAF9-4AE9-BAB7-791C8553A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7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70B91E-3F2D-46FE-ABD6-D5BF0778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09" y="1577734"/>
            <a:ext cx="5659582" cy="370253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6E03AFC-D748-4757-BAAD-FEDFCD97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moeda</a:t>
            </a:r>
          </a:p>
        </p:txBody>
      </p:sp>
    </p:spTree>
    <p:extLst>
      <p:ext uri="{BB962C8B-B14F-4D97-AF65-F5344CB8AC3E}">
        <p14:creationId xmlns:p14="http://schemas.microsoft.com/office/powerpoint/2010/main" val="33163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8DC1B5-5F1E-4C0F-885C-BB26CAE6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028365"/>
            <a:ext cx="10097909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1A07FF-CA76-45ED-8465-9DF69C68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938129"/>
            <a:ext cx="917385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0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E9F19-2BD2-4255-8097-9A77A570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Convertendo DATA e HORA</a:t>
            </a:r>
            <a:endParaRPr lang="pt-BR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6C9D05C6-A9C7-4380-B86A-2DBFA0FE3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82047"/>
            <a:ext cx="10972800" cy="2962275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53A798-1882-4E63-8DF8-22005627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9" y="5611089"/>
            <a:ext cx="10737106" cy="6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 verificar Conexão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93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31253-51FE-4655-B4A6-A1476918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Pegando informação de outra tela.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C638D1-91CA-4190-966A-80D049C4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2" y="1417638"/>
            <a:ext cx="753532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2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4ADE0-7030-4C48-9332-C39EF564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Tela Pesquisa FILHO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02102B-E976-4D31-8BE4-B8183937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38" y="1353475"/>
            <a:ext cx="904048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5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2F119-D2DC-4D66-A6A1-BF3A8D6C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Pesquisa Filho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D3D360-D72F-41ED-B98E-1FB37093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45907"/>
            <a:ext cx="8657902" cy="1654376"/>
          </a:xfrm>
          <a:prstGeom prst="rect">
            <a:avLst/>
          </a:prstGeom>
        </p:spPr>
      </p:pic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62548250-9EEE-4F9C-A397-08F82871E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332" y="3397828"/>
            <a:ext cx="8745170" cy="12193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FDE8F2D-F290-4FE6-BA73-A50CA6C6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32" y="4788129"/>
            <a:ext cx="1106006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2F119-D2DC-4D66-A6A1-BF3A8D6C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Pesquisa Filho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BF5956-AA81-4DA8-A21F-F86C44F1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1585655"/>
            <a:ext cx="1007885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2F119-D2DC-4D66-A6A1-BF3A8D6C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Pesquisa Filho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8D3684-8900-4874-81FE-6EEF964F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82556"/>
            <a:ext cx="1063138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8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conexão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6EF47C-721B-412C-A370-D4DDC86F6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305" y="1252827"/>
            <a:ext cx="8981390" cy="522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44CC1-6B9B-46E6-8315-AA8946F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 err="1"/>
              <a:t>Form_Load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563610D-47C7-4F18-BB41-D6C098FFA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596" y="2977717"/>
            <a:ext cx="9714808" cy="17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Cadastrar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2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ECD7221-31D4-429E-BC4A-3EDFF179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99" y="1585335"/>
            <a:ext cx="11355402" cy="23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6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B0A56-4634-4A29-B4A5-DF58F9EF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Aplicado do </a:t>
            </a:r>
            <a:r>
              <a:rPr lang="pt-BR" dirty="0" err="1"/>
              <a:t>Insert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EDF7F19-94DC-4AC9-86D6-4B75C8EE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350" y="1600200"/>
            <a:ext cx="77453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dra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Abertura de Palestras-Workshop - 2016 TI</Template>
  <TotalTime>505</TotalTime>
  <Words>149</Words>
  <Application>Microsoft Office PowerPoint</Application>
  <PresentationFormat>Widescreen</PresentationFormat>
  <Paragraphs>41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ＭＳ Ｐゴシック</vt:lpstr>
      <vt:lpstr>Arial</vt:lpstr>
      <vt:lpstr>Consolas</vt:lpstr>
      <vt:lpstr>padrao</vt:lpstr>
      <vt:lpstr>Criação CRUD</vt:lpstr>
      <vt:lpstr>Links para funcionar o BD</vt:lpstr>
      <vt:lpstr>Criação da conexão</vt:lpstr>
      <vt:lpstr>Método verificar Conexão</vt:lpstr>
      <vt:lpstr>Teste de conexão</vt:lpstr>
      <vt:lpstr>Teste de Form_Load</vt:lpstr>
      <vt:lpstr>Cadastrar</vt:lpstr>
      <vt:lpstr>Cadastrar</vt:lpstr>
      <vt:lpstr>Exemplo Aplicado do Insert</vt:lpstr>
      <vt:lpstr>Apresentação do PowerPoint</vt:lpstr>
      <vt:lpstr>Ajustes no botão CADASTRAR</vt:lpstr>
      <vt:lpstr>Cadastrar</vt:lpstr>
      <vt:lpstr>Exemplo Aplicado do Insert</vt:lpstr>
      <vt:lpstr>Apresentação do PowerPoint</vt:lpstr>
      <vt:lpstr>Pesquisar</vt:lpstr>
      <vt:lpstr>Botão Pesquisar</vt:lpstr>
      <vt:lpstr>Exemplo Aplicado do Select</vt:lpstr>
      <vt:lpstr>Apresentação do PowerPoint</vt:lpstr>
      <vt:lpstr>Alterar</vt:lpstr>
      <vt:lpstr>Alterar</vt:lpstr>
      <vt:lpstr>Exemplo Aplicado do Update</vt:lpstr>
      <vt:lpstr>Apresentação do PowerPoint</vt:lpstr>
      <vt:lpstr>Excluir</vt:lpstr>
      <vt:lpstr>Excluir</vt:lpstr>
      <vt:lpstr>Exemplo Aplicado do Delete</vt:lpstr>
      <vt:lpstr>Apresentação do PowerPoint</vt:lpstr>
      <vt:lpstr>Carregamento de valores do BD no combobox</vt:lpstr>
      <vt:lpstr>ComboBox</vt:lpstr>
      <vt:lpstr>Apresentação do PowerPoint</vt:lpstr>
      <vt:lpstr>Carregamento de valores no DataGrid</vt:lpstr>
      <vt:lpstr>DataGrid</vt:lpstr>
      <vt:lpstr>Apresentação do PowerPoint</vt:lpstr>
      <vt:lpstr>Apresentação do PowerPoint</vt:lpstr>
      <vt:lpstr>DataGrid</vt:lpstr>
      <vt:lpstr>Dicas</vt:lpstr>
      <vt:lpstr>Formato moeda</vt:lpstr>
      <vt:lpstr>Apresentação do PowerPoint</vt:lpstr>
      <vt:lpstr>Apresentação do PowerPoint</vt:lpstr>
      <vt:lpstr>Convertendo DATA e HORA</vt:lpstr>
      <vt:lpstr>Pegando informação de outra tela.</vt:lpstr>
      <vt:lpstr>Tela Pesquisa FILHO</vt:lpstr>
      <vt:lpstr>Tela de Pesquisa Filho</vt:lpstr>
      <vt:lpstr>Tela de Pesquisa Filho</vt:lpstr>
      <vt:lpstr>Tela de Pesquisa Filho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CRUD</dc:title>
  <dc:creator>PEDRO LUIZ HOLUBOSKI JUNIOR</dc:creator>
  <cp:lastModifiedBy>PEDRO LUIZ HOLUBOSKI JUNIOR</cp:lastModifiedBy>
  <cp:revision>40</cp:revision>
  <dcterms:created xsi:type="dcterms:W3CDTF">2016-03-15T16:25:05Z</dcterms:created>
  <dcterms:modified xsi:type="dcterms:W3CDTF">2022-03-18T18:42:53Z</dcterms:modified>
</cp:coreProperties>
</file>