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D040-711F-8708-E518-A1AA0CFB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D522D-2FDD-4B41-6A98-3DB9142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E4EB2-84D1-774C-1859-8138290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00CD3-56EC-28EA-22BA-24621ABA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02DD5-DAB5-5AE0-648E-6124CCE9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4B4C-629E-A4F9-33EB-55E31F89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1CB3-E451-A2E7-EB9D-DE18745D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DA7CD-3DBF-BBD7-9214-84310904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1FEF9-958C-6B7F-BAE6-80082790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90A70-F71F-59CC-DDD8-7F76ED8A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55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558AE7-A97B-08D9-A390-38D92E9E0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7D404-661B-2CD3-2768-F2B4D009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5B5F-F104-D6F8-1210-C8C4F43D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75FAC-8198-5FED-00FC-A7B13D01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CA9D51-9541-E2C4-D2FB-4531EB54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0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A15C5-FFB5-BDA5-FAE4-67916429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CF1CD-7617-C1C8-8CA5-6550B3F2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F64A0-114C-2A8F-5D69-39FE3E18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2B9C8-BA6B-A486-0ACE-C5CEF104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19EA3-2A2C-AA32-9E5C-37DC19FC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7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AEA2A-B003-EE9E-CE9D-4B4A12B5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61DA4-2B34-EFF6-D1F3-61BB1B65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952F2-CC4F-B36A-5E47-01413073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0E123-DF39-866C-34B7-C8117EB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2F8CF-146F-E138-40CF-5724AB80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3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D84E2-C7EF-6A4B-F955-35A71236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65257-A1B5-9383-21A3-5EE7C02D1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D0B59E-3607-7D3E-CD5A-5BEAD09D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74D50-5275-89DA-7B2B-0271B134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58BD6F-F172-F746-81BC-C5FF984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56ED5-2E81-1EC9-16A4-3385339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4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B2202-7438-0938-1220-4DF21244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40D4E-E61E-44F2-0208-301D738F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9F1347-89F8-3320-7134-8AAC07BD8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4AC19A-19AE-DA41-F1C0-D34D90B30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5E67C3-4ED5-E7E0-45E1-EE0DD5FE7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DC4E2C-E282-9BCD-98C8-11A0D1FA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E9C50F-78A8-9600-C4D3-9427B17A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DF62FB-1404-7421-1FFF-CB23FDAF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5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B3FA9-31FC-2A8F-5095-6AD2F492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9AC5D-41FF-E984-FE44-8E451056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F3EC4D-B163-03EF-D930-CC912C9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DE5921-A762-E35C-5027-DB9A0780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4413BC-FC3A-2906-3144-208DAAF1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335BF-4AAC-F73C-4034-CA9E894F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170E80-6897-432D-5CF6-94E83A92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6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42E0-DBB0-B34A-D7AB-1B8354DB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BD6AE-02CC-B457-6956-49396B699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4B83C4-D888-DEAA-ECD5-5ABBAA77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774B5-2F02-5520-D087-AD11A15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506C04-A00C-22DA-A3F3-3F3E3876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B022D-A2DB-F5C4-492D-3112DF85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9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92929-DFAE-F957-9AEF-B4C1603B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1687D3-8421-7FF1-E049-8A0C6EB9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35DB7-DB01-B183-6763-A4CECCD69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B22439-5A7A-F1C5-7AA1-E109AE60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2633F-0D4C-6C5A-A81F-BF66C98C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ECEAC8-1459-8CFE-A65E-CD4F91D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DD1105-DF68-11FD-D924-E2435429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FFB19-6A4A-3038-6BA5-8175467A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85FA7-E86D-5FE2-3F82-B35DCA876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F59C-B34E-4CE6-B4D0-EE66657ED9D8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DD0A4-21B6-CA84-E30A-7A51DDD0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CC103-3866-7771-AC6C-4B3B972F6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2262-3C2A-420B-888F-BDCF77CDE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6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0A8A036-9D30-7934-1CF0-17465C2F2CD5}"/>
              </a:ext>
            </a:extLst>
          </p:cNvPr>
          <p:cNvSpPr txBox="1"/>
          <p:nvPr/>
        </p:nvSpPr>
        <p:spPr>
          <a:xfrm>
            <a:off x="404037" y="393405"/>
            <a:ext cx="225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Produto</a:t>
            </a:r>
          </a:p>
          <a:p>
            <a:r>
              <a:rPr lang="pt-BR" sz="2400" dirty="0"/>
              <a:t>Funcionário</a:t>
            </a:r>
          </a:p>
          <a:p>
            <a:r>
              <a:rPr lang="pt-BR" sz="2400" dirty="0"/>
              <a:t>Fornecedor</a:t>
            </a:r>
          </a:p>
          <a:p>
            <a:r>
              <a:rPr lang="pt-BR" sz="2400" dirty="0" err="1"/>
              <a:t>LocalEstoque</a:t>
            </a:r>
            <a:endParaRPr lang="pt-BR" sz="2400" dirty="0"/>
          </a:p>
          <a:p>
            <a:r>
              <a:rPr lang="pt-BR" sz="2400" dirty="0"/>
              <a:t>OS</a:t>
            </a:r>
          </a:p>
          <a:p>
            <a:r>
              <a:rPr lang="pt-BR" sz="2400" dirty="0"/>
              <a:t>Movimentação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5C46B5-E500-2476-8376-242504FC205B}"/>
              </a:ext>
            </a:extLst>
          </p:cNvPr>
          <p:cNvSpPr/>
          <p:nvPr/>
        </p:nvSpPr>
        <p:spPr>
          <a:xfrm>
            <a:off x="457200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3A9A2B-8F09-3615-305A-E256F1D3AC0A}"/>
              </a:ext>
            </a:extLst>
          </p:cNvPr>
          <p:cNvSpPr/>
          <p:nvPr/>
        </p:nvSpPr>
        <p:spPr>
          <a:xfrm>
            <a:off x="4572001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B28CF6-C389-A591-2711-7D0943AEA3E3}"/>
              </a:ext>
            </a:extLst>
          </p:cNvPr>
          <p:cNvSpPr/>
          <p:nvPr/>
        </p:nvSpPr>
        <p:spPr>
          <a:xfrm>
            <a:off x="727267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0F4227-9EE3-1130-C22F-C28439E8F88B}"/>
              </a:ext>
            </a:extLst>
          </p:cNvPr>
          <p:cNvSpPr/>
          <p:nvPr/>
        </p:nvSpPr>
        <p:spPr>
          <a:xfrm>
            <a:off x="7272670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LocalEstoque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6A744C-BBF1-4E48-916E-6736D19402AD}"/>
              </a:ext>
            </a:extLst>
          </p:cNvPr>
          <p:cNvSpPr/>
          <p:nvPr/>
        </p:nvSpPr>
        <p:spPr>
          <a:xfrm>
            <a:off x="4572000" y="315787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CE5077-68FA-CDE0-CD9C-A999A63F0A36}"/>
              </a:ext>
            </a:extLst>
          </p:cNvPr>
          <p:cNvSpPr/>
          <p:nvPr/>
        </p:nvSpPr>
        <p:spPr>
          <a:xfrm>
            <a:off x="7272670" y="315787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Movimentação</a:t>
            </a:r>
          </a:p>
        </p:txBody>
      </p:sp>
    </p:spTree>
    <p:extLst>
      <p:ext uri="{BB962C8B-B14F-4D97-AF65-F5344CB8AC3E}">
        <p14:creationId xmlns:p14="http://schemas.microsoft.com/office/powerpoint/2010/main" val="32891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D726663-1738-9893-06C3-5F79CCFCFCBB}"/>
              </a:ext>
            </a:extLst>
          </p:cNvPr>
          <p:cNvSpPr/>
          <p:nvPr/>
        </p:nvSpPr>
        <p:spPr>
          <a:xfrm>
            <a:off x="536943" y="2880927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FC7F96-6394-0843-08C6-743972058A5B}"/>
              </a:ext>
            </a:extLst>
          </p:cNvPr>
          <p:cNvSpPr/>
          <p:nvPr/>
        </p:nvSpPr>
        <p:spPr>
          <a:xfrm>
            <a:off x="9494879" y="2880927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Funcionário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2B6DFE-74B9-2422-D809-25C4925A4B39}"/>
              </a:ext>
            </a:extLst>
          </p:cNvPr>
          <p:cNvSpPr/>
          <p:nvPr/>
        </p:nvSpPr>
        <p:spPr>
          <a:xfrm>
            <a:off x="7038758" y="269858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Fornecedor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49A3AD-B8C0-0E7F-3DBB-86A85ECB1DA9}"/>
              </a:ext>
            </a:extLst>
          </p:cNvPr>
          <p:cNvSpPr/>
          <p:nvPr/>
        </p:nvSpPr>
        <p:spPr>
          <a:xfrm>
            <a:off x="536943" y="5556041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LocalEstoque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B98B06-54A2-32BB-7BB7-04566F0A17D9}"/>
              </a:ext>
            </a:extLst>
          </p:cNvPr>
          <p:cNvSpPr/>
          <p:nvPr/>
        </p:nvSpPr>
        <p:spPr>
          <a:xfrm>
            <a:off x="536943" y="387559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8D2F9F-4F86-95DC-66C5-479BD90E91F0}"/>
              </a:ext>
            </a:extLst>
          </p:cNvPr>
          <p:cNvSpPr/>
          <p:nvPr/>
        </p:nvSpPr>
        <p:spPr>
          <a:xfrm>
            <a:off x="4836042" y="2880927"/>
            <a:ext cx="2456121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Movimentação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97DFFB04-166B-F024-1927-63E247869702}"/>
              </a:ext>
            </a:extLst>
          </p:cNvPr>
          <p:cNvSpPr/>
          <p:nvPr/>
        </p:nvSpPr>
        <p:spPr>
          <a:xfrm>
            <a:off x="622004" y="4055545"/>
            <a:ext cx="2286000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BDFF8BE-D3D4-3244-31F4-614ABF47145B}"/>
              </a:ext>
            </a:extLst>
          </p:cNvPr>
          <p:cNvCxnSpPr>
            <a:stCxn id="8" idx="0"/>
            <a:endCxn id="2" idx="2"/>
          </p:cNvCxnSpPr>
          <p:nvPr/>
        </p:nvCxnSpPr>
        <p:spPr>
          <a:xfrm flipV="1">
            <a:off x="1765004" y="3795327"/>
            <a:ext cx="0" cy="260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E9D078B-5C94-28C8-5073-58F4F5F90AA4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1765004" y="5246391"/>
            <a:ext cx="0" cy="309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ABF1FB0F-BB74-0AEC-313E-3320EE8323D3}"/>
              </a:ext>
            </a:extLst>
          </p:cNvPr>
          <p:cNvSpPr/>
          <p:nvPr/>
        </p:nvSpPr>
        <p:spPr>
          <a:xfrm>
            <a:off x="3109136" y="2742704"/>
            <a:ext cx="1653362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6F89A43-812B-53F9-24A1-D0DAAD959C59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2993064" y="3338127"/>
            <a:ext cx="116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E5364D5-7EFD-F155-660D-F21229B7FA88}"/>
              </a:ext>
            </a:extLst>
          </p:cNvPr>
          <p:cNvCxnSpPr>
            <a:cxnSpLocks/>
            <a:stCxn id="17" idx="3"/>
            <a:endCxn id="17" idx="3"/>
          </p:cNvCxnSpPr>
          <p:nvPr/>
        </p:nvCxnSpPr>
        <p:spPr>
          <a:xfrm>
            <a:off x="4762498" y="33381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F2F5D76-BF74-C14A-A0A1-031D7F52EBB3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762498" y="3338127"/>
            <a:ext cx="73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>
            <a:extLst>
              <a:ext uri="{FF2B5EF4-FFF2-40B4-BE49-F238E27FC236}">
                <a16:creationId xmlns:a16="http://schemas.microsoft.com/office/drawing/2014/main" id="{8A632638-E26A-208F-9F78-CD46B1EAB527}"/>
              </a:ext>
            </a:extLst>
          </p:cNvPr>
          <p:cNvSpPr/>
          <p:nvPr/>
        </p:nvSpPr>
        <p:spPr>
          <a:xfrm>
            <a:off x="7566840" y="2742704"/>
            <a:ext cx="1653362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A4C8A14F-357C-42AE-0889-9AFCB87E591E}"/>
              </a:ext>
            </a:extLst>
          </p:cNvPr>
          <p:cNvCxnSpPr>
            <a:stCxn id="7" idx="3"/>
            <a:endCxn id="39" idx="1"/>
          </p:cNvCxnSpPr>
          <p:nvPr/>
        </p:nvCxnSpPr>
        <p:spPr>
          <a:xfrm>
            <a:off x="7292163" y="3338127"/>
            <a:ext cx="274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14FE418-73BE-821C-E0A2-97585A3B22F2}"/>
              </a:ext>
            </a:extLst>
          </p:cNvPr>
          <p:cNvCxnSpPr>
            <a:stCxn id="39" idx="3"/>
            <a:endCxn id="3" idx="1"/>
          </p:cNvCxnSpPr>
          <p:nvPr/>
        </p:nvCxnSpPr>
        <p:spPr>
          <a:xfrm>
            <a:off x="9220202" y="3338127"/>
            <a:ext cx="274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osango 45">
            <a:extLst>
              <a:ext uri="{FF2B5EF4-FFF2-40B4-BE49-F238E27FC236}">
                <a16:creationId xmlns:a16="http://schemas.microsoft.com/office/drawing/2014/main" id="{065750BC-7947-C104-FC8F-57F2E81557FF}"/>
              </a:ext>
            </a:extLst>
          </p:cNvPr>
          <p:cNvSpPr/>
          <p:nvPr/>
        </p:nvSpPr>
        <p:spPr>
          <a:xfrm>
            <a:off x="622003" y="1502862"/>
            <a:ext cx="2286000" cy="1190846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9C57903-3C81-9851-7F48-2E2885E18E2C}"/>
              </a:ext>
            </a:extLst>
          </p:cNvPr>
          <p:cNvCxnSpPr>
            <a:stCxn id="6" idx="2"/>
            <a:endCxn id="46" idx="0"/>
          </p:cNvCxnSpPr>
          <p:nvPr/>
        </p:nvCxnSpPr>
        <p:spPr>
          <a:xfrm flipH="1">
            <a:off x="1765003" y="1301959"/>
            <a:ext cx="1" cy="20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E8293C77-D52D-B795-2791-AD33D9A6599F}"/>
              </a:ext>
            </a:extLst>
          </p:cNvPr>
          <p:cNvCxnSpPr>
            <a:stCxn id="46" idx="2"/>
            <a:endCxn id="2" idx="0"/>
          </p:cNvCxnSpPr>
          <p:nvPr/>
        </p:nvCxnSpPr>
        <p:spPr>
          <a:xfrm>
            <a:off x="1765003" y="2693708"/>
            <a:ext cx="1" cy="18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B00F24D3-24AA-94D2-09F9-EF268C9F27F8}"/>
              </a:ext>
            </a:extLst>
          </p:cNvPr>
          <p:cNvSpPr/>
          <p:nvPr/>
        </p:nvSpPr>
        <p:spPr>
          <a:xfrm>
            <a:off x="10054857" y="5805377"/>
            <a:ext cx="2137143" cy="10526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DER V.1</a:t>
            </a:r>
          </a:p>
        </p:txBody>
      </p:sp>
    </p:spTree>
    <p:extLst>
      <p:ext uri="{BB962C8B-B14F-4D97-AF65-F5344CB8AC3E}">
        <p14:creationId xmlns:p14="http://schemas.microsoft.com/office/powerpoint/2010/main" val="2671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0A8A036-9D30-7934-1CF0-17465C2F2CD5}"/>
              </a:ext>
            </a:extLst>
          </p:cNvPr>
          <p:cNvSpPr txBox="1"/>
          <p:nvPr/>
        </p:nvSpPr>
        <p:spPr>
          <a:xfrm>
            <a:off x="404037" y="393405"/>
            <a:ext cx="2254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Evento</a:t>
            </a:r>
          </a:p>
          <a:p>
            <a:r>
              <a:rPr lang="pt-BR" sz="2400" dirty="0"/>
              <a:t>Produto</a:t>
            </a:r>
          </a:p>
          <a:p>
            <a:r>
              <a:rPr lang="pt-BR" sz="2400" dirty="0"/>
              <a:t>Venda</a:t>
            </a:r>
          </a:p>
          <a:p>
            <a:r>
              <a:rPr lang="pt-BR" sz="2400" dirty="0"/>
              <a:t>Cliente</a:t>
            </a:r>
          </a:p>
          <a:p>
            <a:r>
              <a:rPr lang="pt-BR" sz="2400" dirty="0"/>
              <a:t>Vendedor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5C46B5-E500-2476-8376-242504FC205B}"/>
              </a:ext>
            </a:extLst>
          </p:cNvPr>
          <p:cNvSpPr/>
          <p:nvPr/>
        </p:nvSpPr>
        <p:spPr>
          <a:xfrm>
            <a:off x="457200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3A9A2B-8F09-3615-305A-E256F1D3AC0A}"/>
              </a:ext>
            </a:extLst>
          </p:cNvPr>
          <p:cNvSpPr/>
          <p:nvPr/>
        </p:nvSpPr>
        <p:spPr>
          <a:xfrm>
            <a:off x="4572001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B28CF6-C389-A591-2711-7D0943AEA3E3}"/>
              </a:ext>
            </a:extLst>
          </p:cNvPr>
          <p:cNvSpPr/>
          <p:nvPr/>
        </p:nvSpPr>
        <p:spPr>
          <a:xfrm>
            <a:off x="7272670" y="483253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0F4227-9EE3-1130-C22F-C28439E8F88B}"/>
              </a:ext>
            </a:extLst>
          </p:cNvPr>
          <p:cNvSpPr/>
          <p:nvPr/>
        </p:nvSpPr>
        <p:spPr>
          <a:xfrm>
            <a:off x="7272670" y="1710784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</a:rPr>
              <a:t>Vendedor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6A744C-BBF1-4E48-916E-6736D19402AD}"/>
              </a:ext>
            </a:extLst>
          </p:cNvPr>
          <p:cNvSpPr/>
          <p:nvPr/>
        </p:nvSpPr>
        <p:spPr>
          <a:xfrm>
            <a:off x="4572000" y="315787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Venda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0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75C46B5-E500-2476-8376-242504FC205B}"/>
              </a:ext>
            </a:extLst>
          </p:cNvPr>
          <p:cNvSpPr/>
          <p:nvPr/>
        </p:nvSpPr>
        <p:spPr>
          <a:xfrm>
            <a:off x="4795283" y="313131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3A9A2B-8F09-3615-305A-E256F1D3AC0A}"/>
              </a:ext>
            </a:extLst>
          </p:cNvPr>
          <p:cNvSpPr/>
          <p:nvPr/>
        </p:nvSpPr>
        <p:spPr>
          <a:xfrm>
            <a:off x="318977" y="251460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B28CF6-C389-A591-2711-7D0943AEA3E3}"/>
              </a:ext>
            </a:extLst>
          </p:cNvPr>
          <p:cNvSpPr/>
          <p:nvPr/>
        </p:nvSpPr>
        <p:spPr>
          <a:xfrm>
            <a:off x="4795283" y="4842601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0F4227-9EE3-1130-C22F-C28439E8F88B}"/>
              </a:ext>
            </a:extLst>
          </p:cNvPr>
          <p:cNvSpPr/>
          <p:nvPr/>
        </p:nvSpPr>
        <p:spPr>
          <a:xfrm>
            <a:off x="9416902" y="2519916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</a:rPr>
              <a:t>Vendedor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6A744C-BBF1-4E48-916E-6736D19402AD}"/>
              </a:ext>
            </a:extLst>
          </p:cNvPr>
          <p:cNvSpPr/>
          <p:nvPr/>
        </p:nvSpPr>
        <p:spPr>
          <a:xfrm>
            <a:off x="4795283" y="2514600"/>
            <a:ext cx="2456121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Venda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8ED8A10-BBB8-0BAA-3D9D-05B5D9E503BE}"/>
              </a:ext>
            </a:extLst>
          </p:cNvPr>
          <p:cNvSpPr/>
          <p:nvPr/>
        </p:nvSpPr>
        <p:spPr>
          <a:xfrm>
            <a:off x="3274828" y="2514600"/>
            <a:ext cx="1041991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DE27A3EC-AE9C-B250-95E8-7EE498170254}"/>
              </a:ext>
            </a:extLst>
          </p:cNvPr>
          <p:cNvSpPr/>
          <p:nvPr/>
        </p:nvSpPr>
        <p:spPr>
          <a:xfrm>
            <a:off x="7875181" y="2514600"/>
            <a:ext cx="1041991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C07C1439-7251-69A8-4551-5AAAA9B748DB}"/>
              </a:ext>
            </a:extLst>
          </p:cNvPr>
          <p:cNvSpPr/>
          <p:nvPr/>
        </p:nvSpPr>
        <p:spPr>
          <a:xfrm>
            <a:off x="4795281" y="3678600"/>
            <a:ext cx="2456124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solicita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CB824F52-2465-FA74-997F-CF4DBF326EC7}"/>
              </a:ext>
            </a:extLst>
          </p:cNvPr>
          <p:cNvSpPr/>
          <p:nvPr/>
        </p:nvSpPr>
        <p:spPr>
          <a:xfrm>
            <a:off x="5346403" y="1361496"/>
            <a:ext cx="1353880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6D97D54-AE49-8934-10E5-5499AB725F4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6023343" y="1227531"/>
            <a:ext cx="1" cy="13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B3C2316-BC43-AE85-C997-14A1D435A0D9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V="1">
            <a:off x="6023343" y="3429000"/>
            <a:ext cx="1" cy="24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BB74DB3-2071-6F57-1F4B-24D16D49D41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6023343" y="4593000"/>
            <a:ext cx="1" cy="24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D3BD62-FBC7-D107-0E0E-8756536BB283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2775098" y="2971800"/>
            <a:ext cx="499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E5F20AF-3CBD-C9B1-4AFB-7E8986ACD136}"/>
              </a:ext>
            </a:extLst>
          </p:cNvPr>
          <p:cNvCxnSpPr>
            <a:stCxn id="2" idx="3"/>
            <a:endCxn id="14" idx="1"/>
          </p:cNvCxnSpPr>
          <p:nvPr/>
        </p:nvCxnSpPr>
        <p:spPr>
          <a:xfrm>
            <a:off x="4316819" y="2971800"/>
            <a:ext cx="47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02F9969-C425-19E1-B067-35177113938E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7251404" y="2971800"/>
            <a:ext cx="62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5D662EF-2203-489C-2510-F423123D949C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8917172" y="2971800"/>
            <a:ext cx="499730" cy="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6CFEF37-CF22-77D8-EA69-4B4C333001FA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23343" y="2275896"/>
            <a:ext cx="1" cy="23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FDA3D9C-B40B-EBFB-CC2C-355CF9754DE5}"/>
              </a:ext>
            </a:extLst>
          </p:cNvPr>
          <p:cNvSpPr txBox="1"/>
          <p:nvPr/>
        </p:nvSpPr>
        <p:spPr>
          <a:xfrm>
            <a:off x="209993" y="297734"/>
            <a:ext cx="27883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Consulta</a:t>
            </a:r>
          </a:p>
          <a:p>
            <a:r>
              <a:rPr lang="pt-BR" sz="3200" dirty="0"/>
              <a:t>Cliente</a:t>
            </a:r>
          </a:p>
          <a:p>
            <a:r>
              <a:rPr lang="pt-BR" sz="3200" dirty="0"/>
              <a:t>Dentista</a:t>
            </a:r>
          </a:p>
          <a:p>
            <a:r>
              <a:rPr lang="pt-BR" sz="3200" dirty="0"/>
              <a:t>Funcionário</a:t>
            </a:r>
          </a:p>
          <a:p>
            <a:r>
              <a:rPr lang="pt-BR" sz="3200" dirty="0"/>
              <a:t>Procedimentos</a:t>
            </a:r>
          </a:p>
          <a:p>
            <a:r>
              <a:rPr lang="pt-BR" sz="3200" dirty="0" err="1"/>
              <a:t>TipoPgto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D7A362-3F34-02B8-D894-17B20ADDF98B}"/>
              </a:ext>
            </a:extLst>
          </p:cNvPr>
          <p:cNvSpPr/>
          <p:nvPr/>
        </p:nvSpPr>
        <p:spPr>
          <a:xfrm>
            <a:off x="3891516" y="510362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Consulta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6E7886-E5F5-7D57-D846-B7B98CA03DEF}"/>
              </a:ext>
            </a:extLst>
          </p:cNvPr>
          <p:cNvSpPr/>
          <p:nvPr/>
        </p:nvSpPr>
        <p:spPr>
          <a:xfrm>
            <a:off x="3891516" y="1821228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Cliente</a:t>
            </a: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3A5060-5668-F4C8-B679-0AD6EC54EE73}"/>
              </a:ext>
            </a:extLst>
          </p:cNvPr>
          <p:cNvSpPr/>
          <p:nvPr/>
        </p:nvSpPr>
        <p:spPr>
          <a:xfrm>
            <a:off x="3891516" y="2971800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Dentista</a:t>
            </a: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2674D7-BCDF-D22B-3447-B8507D059536}"/>
              </a:ext>
            </a:extLst>
          </p:cNvPr>
          <p:cNvSpPr/>
          <p:nvPr/>
        </p:nvSpPr>
        <p:spPr>
          <a:xfrm>
            <a:off x="3891516" y="4191484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Funcionário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46E9AA-8991-4A5A-2B05-FFDBD3E6C78D}"/>
              </a:ext>
            </a:extLst>
          </p:cNvPr>
          <p:cNvSpPr/>
          <p:nvPr/>
        </p:nvSpPr>
        <p:spPr>
          <a:xfrm>
            <a:off x="3891516" y="5318535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Procedimentos</a:t>
            </a:r>
            <a:endParaRPr lang="pt-BR" sz="2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CD7F13-9A2E-BA3E-5806-3F9AD1B7740D}"/>
              </a:ext>
            </a:extLst>
          </p:cNvPr>
          <p:cNvSpPr/>
          <p:nvPr/>
        </p:nvSpPr>
        <p:spPr>
          <a:xfrm>
            <a:off x="6932428" y="2671029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TipoPgto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7592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D7A362-3F34-02B8-D894-17B20ADDF98B}"/>
              </a:ext>
            </a:extLst>
          </p:cNvPr>
          <p:cNvSpPr/>
          <p:nvPr/>
        </p:nvSpPr>
        <p:spPr>
          <a:xfrm>
            <a:off x="4841358" y="2690665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Consulta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6E7886-E5F5-7D57-D846-B7B98CA03DEF}"/>
              </a:ext>
            </a:extLst>
          </p:cNvPr>
          <p:cNvSpPr/>
          <p:nvPr/>
        </p:nvSpPr>
        <p:spPr>
          <a:xfrm>
            <a:off x="88604" y="2688069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Cliente</a:t>
            </a: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3A5060-5668-F4C8-B679-0AD6EC54EE73}"/>
              </a:ext>
            </a:extLst>
          </p:cNvPr>
          <p:cNvSpPr/>
          <p:nvPr/>
        </p:nvSpPr>
        <p:spPr>
          <a:xfrm>
            <a:off x="9682716" y="2688069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Dentista</a:t>
            </a: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2674D7-BCDF-D22B-3447-B8507D059536}"/>
              </a:ext>
            </a:extLst>
          </p:cNvPr>
          <p:cNvSpPr/>
          <p:nvPr/>
        </p:nvSpPr>
        <p:spPr>
          <a:xfrm>
            <a:off x="4841358" y="180754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Funcionário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46E9AA-8991-4A5A-2B05-FFDBD3E6C78D}"/>
              </a:ext>
            </a:extLst>
          </p:cNvPr>
          <p:cNvSpPr/>
          <p:nvPr/>
        </p:nvSpPr>
        <p:spPr>
          <a:xfrm>
            <a:off x="7049387" y="5667154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Procedimento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CD7F13-9A2E-BA3E-5806-3F9AD1B7740D}"/>
              </a:ext>
            </a:extLst>
          </p:cNvPr>
          <p:cNvSpPr/>
          <p:nvPr/>
        </p:nvSpPr>
        <p:spPr>
          <a:xfrm>
            <a:off x="3193754" y="5646537"/>
            <a:ext cx="2509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TipoPgto</a:t>
            </a:r>
            <a:endParaRPr lang="pt-BR" sz="2800" dirty="0"/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51030862-E3C2-3871-8F8D-D315A9A761E7}"/>
              </a:ext>
            </a:extLst>
          </p:cNvPr>
          <p:cNvSpPr/>
          <p:nvPr/>
        </p:nvSpPr>
        <p:spPr>
          <a:xfrm>
            <a:off x="9948530" y="4335177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CEF3AA61-3B94-8045-383C-E0F63D99B45D}"/>
              </a:ext>
            </a:extLst>
          </p:cNvPr>
          <p:cNvSpPr/>
          <p:nvPr/>
        </p:nvSpPr>
        <p:spPr>
          <a:xfrm>
            <a:off x="7315201" y="4286527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37159584-E44C-5FF3-AE48-3D280B641BBB}"/>
              </a:ext>
            </a:extLst>
          </p:cNvPr>
          <p:cNvSpPr/>
          <p:nvPr/>
        </p:nvSpPr>
        <p:spPr>
          <a:xfrm>
            <a:off x="3459568" y="4198887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6F025682-8BCB-02AA-0AFD-4C4B09550541}"/>
              </a:ext>
            </a:extLst>
          </p:cNvPr>
          <p:cNvSpPr/>
          <p:nvPr/>
        </p:nvSpPr>
        <p:spPr>
          <a:xfrm>
            <a:off x="2692030" y="2688069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4EF2E80E-DF08-3907-E70A-A1F30937E5C5}"/>
              </a:ext>
            </a:extLst>
          </p:cNvPr>
          <p:cNvSpPr/>
          <p:nvPr/>
        </p:nvSpPr>
        <p:spPr>
          <a:xfrm>
            <a:off x="7474687" y="2690665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4028166-AD75-9C02-DDBD-18CE1DF59803}"/>
              </a:ext>
            </a:extLst>
          </p:cNvPr>
          <p:cNvSpPr/>
          <p:nvPr/>
        </p:nvSpPr>
        <p:spPr>
          <a:xfrm>
            <a:off x="5107172" y="1539614"/>
            <a:ext cx="1977656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C4E76F4-9181-695C-3BDD-79614B40EB44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2597888" y="3145269"/>
            <a:ext cx="9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55F3E77-B957-2D1C-31A6-5A1D592643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4669686" y="3145269"/>
            <a:ext cx="171672" cy="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978156E-7FA9-B043-6DBB-04B2B060710E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6096000" y="3605065"/>
            <a:ext cx="2208029" cy="68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A3DAF5B-B1B5-45FF-B7CA-88E61C5FD480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8304029" y="5200927"/>
            <a:ext cx="0" cy="46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ACF4AEB-5C40-F5DF-5110-26C817BD5C64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9558671" y="5249577"/>
            <a:ext cx="1378687" cy="87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4E04D9E-78C2-11EF-C5DC-1276B8646167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V="1">
            <a:off x="10937358" y="3602469"/>
            <a:ext cx="0" cy="7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48C5D1F-0749-015B-1C8E-70DAA8B603C9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flipV="1">
            <a:off x="6096000" y="2454014"/>
            <a:ext cx="0" cy="23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72C955A-D279-D9A6-4547-054D7591161F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6096000" y="1095154"/>
            <a:ext cx="0" cy="44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B19E930-0955-5372-2B59-D17E86D50286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4448396" y="3605065"/>
            <a:ext cx="1647604" cy="59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B435C25-1CB6-82A5-E90C-2106202373A5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4448396" y="5113287"/>
            <a:ext cx="0" cy="5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380ABEE-CFFB-BDF9-51EB-686F104EB02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7350642" y="3147865"/>
            <a:ext cx="124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AAD89B9-2ADC-AFA2-94A8-4F86A2ECCE5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9452343" y="3145269"/>
            <a:ext cx="230373" cy="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81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69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1</cp:revision>
  <dcterms:created xsi:type="dcterms:W3CDTF">2023-08-18T16:46:01Z</dcterms:created>
  <dcterms:modified xsi:type="dcterms:W3CDTF">2023-08-18T22:16:09Z</dcterms:modified>
</cp:coreProperties>
</file>