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BD040-711F-8708-E518-A1AA0CFB4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4D522D-2FDD-4B41-6A98-3DB91422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FE4EB2-84D1-774C-1859-81382904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F59C-B34E-4CE6-B4D0-EE66657ED9D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300CD3-56EC-28EA-22BA-24621ABA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02DD5-DAB5-5AE0-648E-6124CCE9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262-3C2A-420B-888F-BDCF77CDE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7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F4B4C-629E-A4F9-33EB-55E31F89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481CB3-E451-A2E7-EB9D-DE18745D5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0DA7CD-3DBF-BBD7-9214-84310904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F59C-B34E-4CE6-B4D0-EE66657ED9D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A1FEF9-958C-6B7F-BAE6-80082790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B90A70-F71F-59CC-DDD8-7F76ED8A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262-3C2A-420B-888F-BDCF77CDE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55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558AE7-A97B-08D9-A390-38D92E9E0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C7D404-661B-2CD3-2768-F2B4D0099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185B5F-F104-D6F8-1210-C8C4F43D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F59C-B34E-4CE6-B4D0-EE66657ED9D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075FAC-8198-5FED-00FC-A7B13D01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CA9D51-9541-E2C4-D2FB-4531EB54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262-3C2A-420B-888F-BDCF77CDE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60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A15C5-FFB5-BDA5-FAE4-67916429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0CF1CD-7617-C1C8-8CA5-6550B3F2F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0F64A0-114C-2A8F-5D69-39FE3E18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F59C-B34E-4CE6-B4D0-EE66657ED9D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92B9C8-BA6B-A486-0ACE-C5CEF104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019EA3-2A2C-AA32-9E5C-37DC19FC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262-3C2A-420B-888F-BDCF77CDE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17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AEA2A-B003-EE9E-CE9D-4B4A12B5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F61DA4-2B34-EFF6-D1F3-61BB1B65E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3952F2-CC4F-B36A-5E47-01413073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F59C-B34E-4CE6-B4D0-EE66657ED9D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0E123-DF39-866C-34B7-C8117EBE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92F8CF-146F-E138-40CF-5724AB80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262-3C2A-420B-888F-BDCF77CDE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03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D84E2-C7EF-6A4B-F955-35A71236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E65257-A1B5-9383-21A3-5EE7C02D1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D0B59E-3607-7D3E-CD5A-5BEAD09DD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B74D50-5275-89DA-7B2B-0271B134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F59C-B34E-4CE6-B4D0-EE66657ED9D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58BD6F-F172-F746-81BC-C5FF984F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E56ED5-2E81-1EC9-16A4-3385339A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262-3C2A-420B-888F-BDCF77CDE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46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B2202-7438-0938-1220-4DF21244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840D4E-E61E-44F2-0208-301D738F3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9F1347-89F8-3320-7134-8AAC07BD8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4AC19A-19AE-DA41-F1C0-D34D90B30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5E67C3-4ED5-E7E0-45E1-EE0DD5FE7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DC4E2C-E282-9BCD-98C8-11A0D1FA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F59C-B34E-4CE6-B4D0-EE66657ED9D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E9C50F-78A8-9600-C4D3-9427B17A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DF62FB-1404-7421-1FFF-CB23FDAF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262-3C2A-420B-888F-BDCF77CDE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65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B3FA9-31FC-2A8F-5095-6AD2F492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49AC5D-41FF-E984-FE44-8E4510560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F59C-B34E-4CE6-B4D0-EE66657ED9D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F3EC4D-B163-03EF-D930-CC912C98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DE5921-A762-E35C-5027-DB9A0780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262-3C2A-420B-888F-BDCF77CDE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72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64413BC-FC3A-2906-3144-208DAAF1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F59C-B34E-4CE6-B4D0-EE66657ED9D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B335BF-4AAC-F73C-4034-CA9E894F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170E80-6897-432D-5CF6-94E83A92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262-3C2A-420B-888F-BDCF77CDE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67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542E0-DBB0-B34A-D7AB-1B8354DB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EBD6AE-02CC-B457-6956-49396B699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4B83C4-D888-DEAA-ECD5-5ABBAA77E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9774B5-2F02-5520-D087-AD11A15B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F59C-B34E-4CE6-B4D0-EE66657ED9D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506C04-A00C-22DA-A3F3-3F3E3876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4B022D-A2DB-F5C4-492D-3112DF85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262-3C2A-420B-888F-BDCF77CDE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79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92929-DFAE-F957-9AEF-B4C1603B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51687D3-8421-7FF1-E049-8A0C6EB99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935DB7-DB01-B183-6763-A4CECCD69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B22439-5A7A-F1C5-7AA1-E109AE60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F59C-B34E-4CE6-B4D0-EE66657ED9D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42633F-0D4C-6C5A-A81F-BF66C98C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ECEAC8-1459-8CFE-A65E-CD4F91D2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262-3C2A-420B-888F-BDCF77CDE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81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DD1105-DF68-11FD-D924-E2435429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9FFB19-6A4A-3038-6BA5-8175467A3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B85FA7-E86D-5FE2-3F82-B35DCA876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4F59C-B34E-4CE6-B4D0-EE66657ED9D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6DD0A4-21B6-CA84-E30A-7A51DDD06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FCC103-3866-7771-AC6C-4B3B972F6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62262-3C2A-420B-888F-BDCF77CDE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62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40A8A036-9D30-7934-1CF0-17465C2F2CD5}"/>
              </a:ext>
            </a:extLst>
          </p:cNvPr>
          <p:cNvSpPr txBox="1"/>
          <p:nvPr/>
        </p:nvSpPr>
        <p:spPr>
          <a:xfrm>
            <a:off x="404037" y="393405"/>
            <a:ext cx="2254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Produto</a:t>
            </a:r>
          </a:p>
          <a:p>
            <a:r>
              <a:rPr lang="pt-BR" sz="2400" dirty="0"/>
              <a:t>Funcionário</a:t>
            </a:r>
          </a:p>
          <a:p>
            <a:r>
              <a:rPr lang="pt-BR" sz="2400" dirty="0"/>
              <a:t>Fornecedor</a:t>
            </a:r>
          </a:p>
          <a:p>
            <a:r>
              <a:rPr lang="pt-BR" sz="2400" dirty="0" err="1"/>
              <a:t>LocalEstoque</a:t>
            </a:r>
            <a:endParaRPr lang="pt-BR" sz="2400" dirty="0"/>
          </a:p>
          <a:p>
            <a:r>
              <a:rPr lang="pt-BR" sz="2400" dirty="0"/>
              <a:t>OS</a:t>
            </a:r>
          </a:p>
          <a:p>
            <a:r>
              <a:rPr lang="pt-BR" sz="2400" dirty="0"/>
              <a:t>Movimentação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75C46B5-E500-2476-8376-242504FC205B}"/>
              </a:ext>
            </a:extLst>
          </p:cNvPr>
          <p:cNvSpPr/>
          <p:nvPr/>
        </p:nvSpPr>
        <p:spPr>
          <a:xfrm>
            <a:off x="4572000" y="483253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Produto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33A9A2B-8F09-3615-305A-E256F1D3AC0A}"/>
              </a:ext>
            </a:extLst>
          </p:cNvPr>
          <p:cNvSpPr/>
          <p:nvPr/>
        </p:nvSpPr>
        <p:spPr>
          <a:xfrm>
            <a:off x="4572001" y="1710784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Funcionário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1B28CF6-C389-A591-2711-7D0943AEA3E3}"/>
              </a:ext>
            </a:extLst>
          </p:cNvPr>
          <p:cNvSpPr/>
          <p:nvPr/>
        </p:nvSpPr>
        <p:spPr>
          <a:xfrm>
            <a:off x="7272670" y="483253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Fornecedor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A0F4227-9EE3-1130-C22F-C28439E8F88B}"/>
              </a:ext>
            </a:extLst>
          </p:cNvPr>
          <p:cNvSpPr/>
          <p:nvPr/>
        </p:nvSpPr>
        <p:spPr>
          <a:xfrm>
            <a:off x="7272670" y="1710784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LocalEstoque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36A744C-BBF1-4E48-916E-6736D19402AD}"/>
              </a:ext>
            </a:extLst>
          </p:cNvPr>
          <p:cNvSpPr/>
          <p:nvPr/>
        </p:nvSpPr>
        <p:spPr>
          <a:xfrm>
            <a:off x="4572000" y="3157870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ECE5077-68FA-CDE0-CD9C-A999A63F0A36}"/>
              </a:ext>
            </a:extLst>
          </p:cNvPr>
          <p:cNvSpPr/>
          <p:nvPr/>
        </p:nvSpPr>
        <p:spPr>
          <a:xfrm>
            <a:off x="7272670" y="3157870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Movimentação</a:t>
            </a:r>
          </a:p>
        </p:txBody>
      </p:sp>
    </p:spTree>
    <p:extLst>
      <p:ext uri="{BB962C8B-B14F-4D97-AF65-F5344CB8AC3E}">
        <p14:creationId xmlns:p14="http://schemas.microsoft.com/office/powerpoint/2010/main" val="328918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D726663-1738-9893-06C3-5F79CCFCFCBB}"/>
              </a:ext>
            </a:extLst>
          </p:cNvPr>
          <p:cNvSpPr/>
          <p:nvPr/>
        </p:nvSpPr>
        <p:spPr>
          <a:xfrm>
            <a:off x="536943" y="2880927"/>
            <a:ext cx="2456121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Produto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2FC7F96-6394-0843-08C6-743972058A5B}"/>
              </a:ext>
            </a:extLst>
          </p:cNvPr>
          <p:cNvSpPr/>
          <p:nvPr/>
        </p:nvSpPr>
        <p:spPr>
          <a:xfrm>
            <a:off x="9494879" y="2880927"/>
            <a:ext cx="2456121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Funcionário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72B6DFE-74B9-2422-D809-25C4925A4B39}"/>
              </a:ext>
            </a:extLst>
          </p:cNvPr>
          <p:cNvSpPr/>
          <p:nvPr/>
        </p:nvSpPr>
        <p:spPr>
          <a:xfrm>
            <a:off x="7038758" y="269858"/>
            <a:ext cx="2456121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Fornecedor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749A3AD-B8C0-0E7F-3DBB-86A85ECB1DA9}"/>
              </a:ext>
            </a:extLst>
          </p:cNvPr>
          <p:cNvSpPr/>
          <p:nvPr/>
        </p:nvSpPr>
        <p:spPr>
          <a:xfrm>
            <a:off x="536943" y="5556041"/>
            <a:ext cx="2456121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ItemEstoque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B98B06-54A2-32BB-7BB7-04566F0A17D9}"/>
              </a:ext>
            </a:extLst>
          </p:cNvPr>
          <p:cNvSpPr/>
          <p:nvPr/>
        </p:nvSpPr>
        <p:spPr>
          <a:xfrm>
            <a:off x="536943" y="387559"/>
            <a:ext cx="2456121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38D2F9F-4F86-95DC-66C5-479BD90E91F0}"/>
              </a:ext>
            </a:extLst>
          </p:cNvPr>
          <p:cNvSpPr/>
          <p:nvPr/>
        </p:nvSpPr>
        <p:spPr>
          <a:xfrm>
            <a:off x="4836042" y="2880927"/>
            <a:ext cx="2456121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Movimentação</a:t>
            </a: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97DFFB04-166B-F024-1927-63E247869702}"/>
              </a:ext>
            </a:extLst>
          </p:cNvPr>
          <p:cNvSpPr/>
          <p:nvPr/>
        </p:nvSpPr>
        <p:spPr>
          <a:xfrm>
            <a:off x="622004" y="4055545"/>
            <a:ext cx="2286000" cy="1190846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Esta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BDFF8BE-D3D4-3244-31F4-614ABF47145B}"/>
              </a:ext>
            </a:extLst>
          </p:cNvPr>
          <p:cNvCxnSpPr>
            <a:stCxn id="8" idx="0"/>
            <a:endCxn id="2" idx="2"/>
          </p:cNvCxnSpPr>
          <p:nvPr/>
        </p:nvCxnSpPr>
        <p:spPr>
          <a:xfrm flipV="1">
            <a:off x="1765004" y="3795327"/>
            <a:ext cx="0" cy="260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E9D078B-5C94-28C8-5073-58F4F5F90AA4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V="1">
            <a:off x="1765004" y="5246391"/>
            <a:ext cx="0" cy="309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Losango 16">
            <a:extLst>
              <a:ext uri="{FF2B5EF4-FFF2-40B4-BE49-F238E27FC236}">
                <a16:creationId xmlns:a16="http://schemas.microsoft.com/office/drawing/2014/main" id="{ABF1FB0F-BB74-0AEC-313E-3320EE8323D3}"/>
              </a:ext>
            </a:extLst>
          </p:cNvPr>
          <p:cNvSpPr/>
          <p:nvPr/>
        </p:nvSpPr>
        <p:spPr>
          <a:xfrm>
            <a:off x="3109136" y="2742704"/>
            <a:ext cx="1653362" cy="1190846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Esta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6F89A43-812B-53F9-24A1-D0DAAD959C59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>
            <a:off x="2993064" y="3338127"/>
            <a:ext cx="116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FE5364D5-7EFD-F155-660D-F21229B7FA88}"/>
              </a:ext>
            </a:extLst>
          </p:cNvPr>
          <p:cNvCxnSpPr>
            <a:cxnSpLocks/>
            <a:stCxn id="17" idx="3"/>
            <a:endCxn id="17" idx="3"/>
          </p:cNvCxnSpPr>
          <p:nvPr/>
        </p:nvCxnSpPr>
        <p:spPr>
          <a:xfrm>
            <a:off x="4762498" y="333812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F2F5D76-BF74-C14A-A0A1-031D7F52EBB3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4762498" y="3338127"/>
            <a:ext cx="73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Losango 38">
            <a:extLst>
              <a:ext uri="{FF2B5EF4-FFF2-40B4-BE49-F238E27FC236}">
                <a16:creationId xmlns:a16="http://schemas.microsoft.com/office/drawing/2014/main" id="{8A632638-E26A-208F-9F78-CD46B1EAB527}"/>
              </a:ext>
            </a:extLst>
          </p:cNvPr>
          <p:cNvSpPr/>
          <p:nvPr/>
        </p:nvSpPr>
        <p:spPr>
          <a:xfrm>
            <a:off x="7566840" y="2742704"/>
            <a:ext cx="1653362" cy="1190846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Esta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A4C8A14F-357C-42AE-0889-9AFCB87E591E}"/>
              </a:ext>
            </a:extLst>
          </p:cNvPr>
          <p:cNvCxnSpPr>
            <a:stCxn id="7" idx="3"/>
            <a:endCxn id="39" idx="1"/>
          </p:cNvCxnSpPr>
          <p:nvPr/>
        </p:nvCxnSpPr>
        <p:spPr>
          <a:xfrm>
            <a:off x="7292163" y="3338127"/>
            <a:ext cx="2746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114FE418-73BE-821C-E0A2-97585A3B22F2}"/>
              </a:ext>
            </a:extLst>
          </p:cNvPr>
          <p:cNvCxnSpPr>
            <a:stCxn id="39" idx="3"/>
            <a:endCxn id="3" idx="1"/>
          </p:cNvCxnSpPr>
          <p:nvPr/>
        </p:nvCxnSpPr>
        <p:spPr>
          <a:xfrm>
            <a:off x="9220202" y="3338127"/>
            <a:ext cx="2746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Losango 45">
            <a:extLst>
              <a:ext uri="{FF2B5EF4-FFF2-40B4-BE49-F238E27FC236}">
                <a16:creationId xmlns:a16="http://schemas.microsoft.com/office/drawing/2014/main" id="{065750BC-7947-C104-FC8F-57F2E81557FF}"/>
              </a:ext>
            </a:extLst>
          </p:cNvPr>
          <p:cNvSpPr/>
          <p:nvPr/>
        </p:nvSpPr>
        <p:spPr>
          <a:xfrm>
            <a:off x="622003" y="1502862"/>
            <a:ext cx="2286000" cy="1190846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Esta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D9C57903-3C81-9851-7F48-2E2885E18E2C}"/>
              </a:ext>
            </a:extLst>
          </p:cNvPr>
          <p:cNvCxnSpPr>
            <a:stCxn id="6" idx="2"/>
            <a:endCxn id="46" idx="0"/>
          </p:cNvCxnSpPr>
          <p:nvPr/>
        </p:nvCxnSpPr>
        <p:spPr>
          <a:xfrm flipH="1">
            <a:off x="1765003" y="1301959"/>
            <a:ext cx="1" cy="200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E8293C77-D52D-B795-2791-AD33D9A6599F}"/>
              </a:ext>
            </a:extLst>
          </p:cNvPr>
          <p:cNvCxnSpPr>
            <a:stCxn id="46" idx="2"/>
            <a:endCxn id="2" idx="0"/>
          </p:cNvCxnSpPr>
          <p:nvPr/>
        </p:nvCxnSpPr>
        <p:spPr>
          <a:xfrm>
            <a:off x="1765003" y="2693708"/>
            <a:ext cx="1" cy="187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 52">
            <a:extLst>
              <a:ext uri="{FF2B5EF4-FFF2-40B4-BE49-F238E27FC236}">
                <a16:creationId xmlns:a16="http://schemas.microsoft.com/office/drawing/2014/main" id="{B00F24D3-24AA-94D2-09F9-EF268C9F27F8}"/>
              </a:ext>
            </a:extLst>
          </p:cNvPr>
          <p:cNvSpPr/>
          <p:nvPr/>
        </p:nvSpPr>
        <p:spPr>
          <a:xfrm>
            <a:off x="10054857" y="5805377"/>
            <a:ext cx="2137143" cy="10526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DER V.1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A1FD7CC-0F3C-A2CC-E416-5C9CCAF703EF}"/>
              </a:ext>
            </a:extLst>
          </p:cNvPr>
          <p:cNvSpPr/>
          <p:nvPr/>
        </p:nvSpPr>
        <p:spPr>
          <a:xfrm>
            <a:off x="5974618" y="5556041"/>
            <a:ext cx="2456121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LocalEstoque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363201C9-DE53-4B96-5572-258ED95E9D26}"/>
              </a:ext>
            </a:extLst>
          </p:cNvPr>
          <p:cNvSpPr/>
          <p:nvPr/>
        </p:nvSpPr>
        <p:spPr>
          <a:xfrm>
            <a:off x="3280142" y="5417818"/>
            <a:ext cx="2286000" cy="1190846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Esta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CE3BAF2-8329-E425-72AF-83807915A355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2993064" y="6013241"/>
            <a:ext cx="287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29C03B6-B2D3-5BF5-F4F7-14733A6A13F4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566142" y="6013241"/>
            <a:ext cx="408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8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40A8A036-9D30-7934-1CF0-17465C2F2CD5}"/>
              </a:ext>
            </a:extLst>
          </p:cNvPr>
          <p:cNvSpPr txBox="1"/>
          <p:nvPr/>
        </p:nvSpPr>
        <p:spPr>
          <a:xfrm>
            <a:off x="404037" y="393405"/>
            <a:ext cx="22541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Evento</a:t>
            </a:r>
          </a:p>
          <a:p>
            <a:r>
              <a:rPr lang="pt-BR" sz="2400" dirty="0"/>
              <a:t>Produto</a:t>
            </a:r>
          </a:p>
          <a:p>
            <a:r>
              <a:rPr lang="pt-BR" sz="2400" dirty="0"/>
              <a:t>Venda</a:t>
            </a:r>
          </a:p>
          <a:p>
            <a:r>
              <a:rPr lang="pt-BR" sz="2400" dirty="0"/>
              <a:t>Cliente</a:t>
            </a:r>
          </a:p>
          <a:p>
            <a:r>
              <a:rPr lang="pt-BR" sz="2400" dirty="0"/>
              <a:t>Vendedor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75C46B5-E500-2476-8376-242504FC205B}"/>
              </a:ext>
            </a:extLst>
          </p:cNvPr>
          <p:cNvSpPr/>
          <p:nvPr/>
        </p:nvSpPr>
        <p:spPr>
          <a:xfrm>
            <a:off x="4572000" y="483253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Evento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33A9A2B-8F09-3615-305A-E256F1D3AC0A}"/>
              </a:ext>
            </a:extLst>
          </p:cNvPr>
          <p:cNvSpPr/>
          <p:nvPr/>
        </p:nvSpPr>
        <p:spPr>
          <a:xfrm>
            <a:off x="4572001" y="1710784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Produto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1B28CF6-C389-A591-2711-7D0943AEA3E3}"/>
              </a:ext>
            </a:extLst>
          </p:cNvPr>
          <p:cNvSpPr/>
          <p:nvPr/>
        </p:nvSpPr>
        <p:spPr>
          <a:xfrm>
            <a:off x="7272670" y="483253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Cliente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A0F4227-9EE3-1130-C22F-C28439E8F88B}"/>
              </a:ext>
            </a:extLst>
          </p:cNvPr>
          <p:cNvSpPr/>
          <p:nvPr/>
        </p:nvSpPr>
        <p:spPr>
          <a:xfrm>
            <a:off x="7272670" y="1710784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</a:rPr>
              <a:t>Vendedor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36A744C-BBF1-4E48-916E-6736D19402AD}"/>
              </a:ext>
            </a:extLst>
          </p:cNvPr>
          <p:cNvSpPr/>
          <p:nvPr/>
        </p:nvSpPr>
        <p:spPr>
          <a:xfrm>
            <a:off x="4572000" y="3157870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Venda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30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075C46B5-E500-2476-8376-242504FC205B}"/>
              </a:ext>
            </a:extLst>
          </p:cNvPr>
          <p:cNvSpPr/>
          <p:nvPr/>
        </p:nvSpPr>
        <p:spPr>
          <a:xfrm>
            <a:off x="4795283" y="313131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Evento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33A9A2B-8F09-3615-305A-E256F1D3AC0A}"/>
              </a:ext>
            </a:extLst>
          </p:cNvPr>
          <p:cNvSpPr/>
          <p:nvPr/>
        </p:nvSpPr>
        <p:spPr>
          <a:xfrm>
            <a:off x="318977" y="2514600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ItemVenda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1B28CF6-C389-A591-2711-7D0943AEA3E3}"/>
              </a:ext>
            </a:extLst>
          </p:cNvPr>
          <p:cNvSpPr/>
          <p:nvPr/>
        </p:nvSpPr>
        <p:spPr>
          <a:xfrm>
            <a:off x="4795283" y="4842601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Cliente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A0F4227-9EE3-1130-C22F-C28439E8F88B}"/>
              </a:ext>
            </a:extLst>
          </p:cNvPr>
          <p:cNvSpPr/>
          <p:nvPr/>
        </p:nvSpPr>
        <p:spPr>
          <a:xfrm>
            <a:off x="9416902" y="2519916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</a:rPr>
              <a:t>Vendedor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36A744C-BBF1-4E48-916E-6736D19402AD}"/>
              </a:ext>
            </a:extLst>
          </p:cNvPr>
          <p:cNvSpPr/>
          <p:nvPr/>
        </p:nvSpPr>
        <p:spPr>
          <a:xfrm>
            <a:off x="4795283" y="2514600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Venda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Losango 1">
            <a:extLst>
              <a:ext uri="{FF2B5EF4-FFF2-40B4-BE49-F238E27FC236}">
                <a16:creationId xmlns:a16="http://schemas.microsoft.com/office/drawing/2014/main" id="{E8ED8A10-BBB8-0BAA-3D9D-05B5D9E503BE}"/>
              </a:ext>
            </a:extLst>
          </p:cNvPr>
          <p:cNvSpPr/>
          <p:nvPr/>
        </p:nvSpPr>
        <p:spPr>
          <a:xfrm>
            <a:off x="3274828" y="2514600"/>
            <a:ext cx="1041991" cy="9144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Está</a:t>
            </a:r>
          </a:p>
        </p:txBody>
      </p:sp>
      <p:sp>
        <p:nvSpPr>
          <p:cNvPr id="3" name="Losango 2">
            <a:extLst>
              <a:ext uri="{FF2B5EF4-FFF2-40B4-BE49-F238E27FC236}">
                <a16:creationId xmlns:a16="http://schemas.microsoft.com/office/drawing/2014/main" id="{DE27A3EC-AE9C-B250-95E8-7EE498170254}"/>
              </a:ext>
            </a:extLst>
          </p:cNvPr>
          <p:cNvSpPr/>
          <p:nvPr/>
        </p:nvSpPr>
        <p:spPr>
          <a:xfrm>
            <a:off x="7875181" y="2514600"/>
            <a:ext cx="1041991" cy="9144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Está</a:t>
            </a: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C07C1439-7251-69A8-4551-5AAAA9B748DB}"/>
              </a:ext>
            </a:extLst>
          </p:cNvPr>
          <p:cNvSpPr/>
          <p:nvPr/>
        </p:nvSpPr>
        <p:spPr>
          <a:xfrm>
            <a:off x="4795281" y="3678600"/>
            <a:ext cx="2456124" cy="9144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solicita</a:t>
            </a:r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CB824F52-2465-FA74-997F-CF4DBF326EC7}"/>
              </a:ext>
            </a:extLst>
          </p:cNvPr>
          <p:cNvSpPr/>
          <p:nvPr/>
        </p:nvSpPr>
        <p:spPr>
          <a:xfrm>
            <a:off x="5346403" y="1361496"/>
            <a:ext cx="1353880" cy="9144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Está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6D97D54-AE49-8934-10E5-5499AB725F40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flipV="1">
            <a:off x="6023343" y="1227531"/>
            <a:ext cx="1" cy="133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B3C2316-BC43-AE85-C997-14A1D435A0D9}"/>
              </a:ext>
            </a:extLst>
          </p:cNvPr>
          <p:cNvCxnSpPr>
            <a:stCxn id="4" idx="0"/>
            <a:endCxn id="14" idx="2"/>
          </p:cNvCxnSpPr>
          <p:nvPr/>
        </p:nvCxnSpPr>
        <p:spPr>
          <a:xfrm flipV="1">
            <a:off x="6023343" y="3429000"/>
            <a:ext cx="1" cy="24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BB74DB3-2071-6F57-1F4B-24D16D49D41C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6023343" y="4593000"/>
            <a:ext cx="1" cy="24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2D3BD62-FBC7-D107-0E0E-8756536BB283}"/>
              </a:ext>
            </a:extLst>
          </p:cNvPr>
          <p:cNvCxnSpPr>
            <a:stCxn id="11" idx="3"/>
            <a:endCxn id="2" idx="1"/>
          </p:cNvCxnSpPr>
          <p:nvPr/>
        </p:nvCxnSpPr>
        <p:spPr>
          <a:xfrm>
            <a:off x="2775098" y="2971800"/>
            <a:ext cx="499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0E5F20AF-3CBD-C9B1-4AFB-7E8986ACD136}"/>
              </a:ext>
            </a:extLst>
          </p:cNvPr>
          <p:cNvCxnSpPr>
            <a:stCxn id="2" idx="3"/>
            <a:endCxn id="14" idx="1"/>
          </p:cNvCxnSpPr>
          <p:nvPr/>
        </p:nvCxnSpPr>
        <p:spPr>
          <a:xfrm>
            <a:off x="4316819" y="2971800"/>
            <a:ext cx="478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802F9969-C425-19E1-B067-35177113938E}"/>
              </a:ext>
            </a:extLst>
          </p:cNvPr>
          <p:cNvCxnSpPr>
            <a:stCxn id="14" idx="3"/>
            <a:endCxn id="3" idx="1"/>
          </p:cNvCxnSpPr>
          <p:nvPr/>
        </p:nvCxnSpPr>
        <p:spPr>
          <a:xfrm>
            <a:off x="7251404" y="2971800"/>
            <a:ext cx="623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5D662EF-2203-489C-2510-F423123D949C}"/>
              </a:ext>
            </a:extLst>
          </p:cNvPr>
          <p:cNvCxnSpPr>
            <a:stCxn id="3" idx="3"/>
            <a:endCxn id="13" idx="1"/>
          </p:cNvCxnSpPr>
          <p:nvPr/>
        </p:nvCxnSpPr>
        <p:spPr>
          <a:xfrm>
            <a:off x="8917172" y="2971800"/>
            <a:ext cx="499730" cy="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F6CFEF37-CF22-77D8-EA69-4B4C333001FA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6023343" y="2275896"/>
            <a:ext cx="1" cy="238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1B3162B1-CC82-0FEE-E82E-0BEB2D6C21FD}"/>
              </a:ext>
            </a:extLst>
          </p:cNvPr>
          <p:cNvSpPr/>
          <p:nvPr/>
        </p:nvSpPr>
        <p:spPr>
          <a:xfrm>
            <a:off x="318976" y="4842601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Produto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Losango 15">
            <a:extLst>
              <a:ext uri="{FF2B5EF4-FFF2-40B4-BE49-F238E27FC236}">
                <a16:creationId xmlns:a16="http://schemas.microsoft.com/office/drawing/2014/main" id="{C780651E-9A43-6148-289C-0E06DF55B2CF}"/>
              </a:ext>
            </a:extLst>
          </p:cNvPr>
          <p:cNvSpPr/>
          <p:nvPr/>
        </p:nvSpPr>
        <p:spPr>
          <a:xfrm>
            <a:off x="1026040" y="3678600"/>
            <a:ext cx="1041991" cy="9144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Está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A5EB984-7098-8BD8-3738-95294E0D7F7D}"/>
              </a:ext>
            </a:extLst>
          </p:cNvPr>
          <p:cNvCxnSpPr>
            <a:stCxn id="16" idx="0"/>
            <a:endCxn id="11" idx="2"/>
          </p:cNvCxnSpPr>
          <p:nvPr/>
        </p:nvCxnSpPr>
        <p:spPr>
          <a:xfrm flipV="1">
            <a:off x="1547036" y="3429000"/>
            <a:ext cx="2" cy="24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B0580E3-4195-87A5-69BF-2874355E3111}"/>
              </a:ext>
            </a:extLst>
          </p:cNvPr>
          <p:cNvCxnSpPr>
            <a:stCxn id="8" idx="0"/>
            <a:endCxn id="16" idx="2"/>
          </p:cNvCxnSpPr>
          <p:nvPr/>
        </p:nvCxnSpPr>
        <p:spPr>
          <a:xfrm flipH="1" flipV="1">
            <a:off x="1547036" y="4593000"/>
            <a:ext cx="1" cy="24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34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FDA3D9C-B40B-EBFB-CC2C-355CF9754DE5}"/>
              </a:ext>
            </a:extLst>
          </p:cNvPr>
          <p:cNvSpPr txBox="1"/>
          <p:nvPr/>
        </p:nvSpPr>
        <p:spPr>
          <a:xfrm>
            <a:off x="209993" y="297734"/>
            <a:ext cx="27883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Consulta</a:t>
            </a:r>
          </a:p>
          <a:p>
            <a:r>
              <a:rPr lang="pt-BR" sz="3200" dirty="0"/>
              <a:t>Cliente</a:t>
            </a:r>
          </a:p>
          <a:p>
            <a:r>
              <a:rPr lang="pt-BR" sz="3200" dirty="0"/>
              <a:t>Dentista</a:t>
            </a:r>
          </a:p>
          <a:p>
            <a:r>
              <a:rPr lang="pt-BR" sz="3200" dirty="0"/>
              <a:t>Funcionário</a:t>
            </a:r>
          </a:p>
          <a:p>
            <a:r>
              <a:rPr lang="pt-BR" sz="3200" dirty="0"/>
              <a:t>Procedimentos</a:t>
            </a:r>
          </a:p>
          <a:p>
            <a:r>
              <a:rPr lang="pt-BR" sz="3200" dirty="0" err="1"/>
              <a:t>TipoPgto</a:t>
            </a:r>
            <a:endParaRPr lang="pt-BR" sz="32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BD7A362-3F34-02B8-D894-17B20ADDF98B}"/>
              </a:ext>
            </a:extLst>
          </p:cNvPr>
          <p:cNvSpPr/>
          <p:nvPr/>
        </p:nvSpPr>
        <p:spPr>
          <a:xfrm>
            <a:off x="3891516" y="510362"/>
            <a:ext cx="25092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Consulta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6E7886-E5F5-7D57-D846-B7B98CA03DEF}"/>
              </a:ext>
            </a:extLst>
          </p:cNvPr>
          <p:cNvSpPr/>
          <p:nvPr/>
        </p:nvSpPr>
        <p:spPr>
          <a:xfrm>
            <a:off x="3891516" y="1821228"/>
            <a:ext cx="25092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/>
              <a:t>Cliente</a:t>
            </a:r>
            <a:endParaRPr lang="pt-BR" sz="28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33A5060-5668-F4C8-B679-0AD6EC54EE73}"/>
              </a:ext>
            </a:extLst>
          </p:cNvPr>
          <p:cNvSpPr/>
          <p:nvPr/>
        </p:nvSpPr>
        <p:spPr>
          <a:xfrm>
            <a:off x="3891516" y="2971800"/>
            <a:ext cx="25092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/>
              <a:t>Dentista</a:t>
            </a:r>
            <a:endParaRPr lang="pt-BR" sz="28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52674D7-BCDF-D22B-3447-B8507D059536}"/>
              </a:ext>
            </a:extLst>
          </p:cNvPr>
          <p:cNvSpPr/>
          <p:nvPr/>
        </p:nvSpPr>
        <p:spPr>
          <a:xfrm>
            <a:off x="3891516" y="4191484"/>
            <a:ext cx="25092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/>
              <a:t>Funcionário</a:t>
            </a:r>
            <a:endParaRPr lang="pt-BR" sz="28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146E9AA-8991-4A5A-2B05-FFDBD3E6C78D}"/>
              </a:ext>
            </a:extLst>
          </p:cNvPr>
          <p:cNvSpPr/>
          <p:nvPr/>
        </p:nvSpPr>
        <p:spPr>
          <a:xfrm>
            <a:off x="3891516" y="5318535"/>
            <a:ext cx="25092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/>
              <a:t>Procedimentos</a:t>
            </a:r>
            <a:endParaRPr lang="pt-BR" sz="28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6CD7F13-9A2E-BA3E-5806-3F9AD1B7740D}"/>
              </a:ext>
            </a:extLst>
          </p:cNvPr>
          <p:cNvSpPr/>
          <p:nvPr/>
        </p:nvSpPr>
        <p:spPr>
          <a:xfrm>
            <a:off x="6932428" y="2671029"/>
            <a:ext cx="25092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/>
              <a:t>TipoPgto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7592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BD7A362-3F34-02B8-D894-17B20ADDF98B}"/>
              </a:ext>
            </a:extLst>
          </p:cNvPr>
          <p:cNvSpPr/>
          <p:nvPr/>
        </p:nvSpPr>
        <p:spPr>
          <a:xfrm>
            <a:off x="4841358" y="2690665"/>
            <a:ext cx="25092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Consulta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6E7886-E5F5-7D57-D846-B7B98CA03DEF}"/>
              </a:ext>
            </a:extLst>
          </p:cNvPr>
          <p:cNvSpPr/>
          <p:nvPr/>
        </p:nvSpPr>
        <p:spPr>
          <a:xfrm>
            <a:off x="88604" y="2688069"/>
            <a:ext cx="25092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/>
              <a:t>Cliente</a:t>
            </a:r>
            <a:endParaRPr lang="pt-BR" sz="28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33A5060-5668-F4C8-B679-0AD6EC54EE73}"/>
              </a:ext>
            </a:extLst>
          </p:cNvPr>
          <p:cNvSpPr/>
          <p:nvPr/>
        </p:nvSpPr>
        <p:spPr>
          <a:xfrm>
            <a:off x="9609242" y="2688069"/>
            <a:ext cx="25092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/>
              <a:t>Dentista</a:t>
            </a:r>
            <a:endParaRPr lang="pt-BR" sz="28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52674D7-BCDF-D22B-3447-B8507D059536}"/>
              </a:ext>
            </a:extLst>
          </p:cNvPr>
          <p:cNvSpPr/>
          <p:nvPr/>
        </p:nvSpPr>
        <p:spPr>
          <a:xfrm>
            <a:off x="4841358" y="180754"/>
            <a:ext cx="25092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/>
              <a:t>Funcionário</a:t>
            </a:r>
            <a:endParaRPr lang="pt-BR" sz="28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146E9AA-8991-4A5A-2B05-FFDBD3E6C78D}"/>
              </a:ext>
            </a:extLst>
          </p:cNvPr>
          <p:cNvSpPr/>
          <p:nvPr/>
        </p:nvSpPr>
        <p:spPr>
          <a:xfrm>
            <a:off x="6592664" y="5646537"/>
            <a:ext cx="25092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Procedimento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6CD7F13-9A2E-BA3E-5806-3F9AD1B7740D}"/>
              </a:ext>
            </a:extLst>
          </p:cNvPr>
          <p:cNvSpPr/>
          <p:nvPr/>
        </p:nvSpPr>
        <p:spPr>
          <a:xfrm>
            <a:off x="3110023" y="5646537"/>
            <a:ext cx="25092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/>
              <a:t>TipoPgto</a:t>
            </a:r>
            <a:endParaRPr lang="pt-BR" sz="2800" dirty="0"/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6F025682-8BCB-02AA-0AFD-4C4B09550541}"/>
              </a:ext>
            </a:extLst>
          </p:cNvPr>
          <p:cNvSpPr/>
          <p:nvPr/>
        </p:nvSpPr>
        <p:spPr>
          <a:xfrm>
            <a:off x="2692030" y="2688069"/>
            <a:ext cx="1977656" cy="9144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4EF2E80E-DF08-3907-E70A-A1F30937E5C5}"/>
              </a:ext>
            </a:extLst>
          </p:cNvPr>
          <p:cNvSpPr/>
          <p:nvPr/>
        </p:nvSpPr>
        <p:spPr>
          <a:xfrm>
            <a:off x="7474687" y="2690665"/>
            <a:ext cx="1977656" cy="9144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Realiza</a:t>
            </a:r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04028166-AD75-9C02-DDBD-18CE1DF59803}"/>
              </a:ext>
            </a:extLst>
          </p:cNvPr>
          <p:cNvSpPr/>
          <p:nvPr/>
        </p:nvSpPr>
        <p:spPr>
          <a:xfrm>
            <a:off x="5107172" y="1539614"/>
            <a:ext cx="1977656" cy="9144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Agenda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C4E76F4-9181-695C-3BDD-79614B40EB44}"/>
              </a:ext>
            </a:extLst>
          </p:cNvPr>
          <p:cNvCxnSpPr>
            <a:stCxn id="12" idx="1"/>
            <a:endCxn id="5" idx="3"/>
          </p:cNvCxnSpPr>
          <p:nvPr/>
        </p:nvCxnSpPr>
        <p:spPr>
          <a:xfrm flipH="1">
            <a:off x="2597888" y="3145269"/>
            <a:ext cx="94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55F3E77-B957-2D1C-31A6-5A1D59264325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4669686" y="3145269"/>
            <a:ext cx="171672" cy="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D48C5D1F-0749-015B-1C8E-70DAA8B603C9}"/>
              </a:ext>
            </a:extLst>
          </p:cNvPr>
          <p:cNvCxnSpPr>
            <a:cxnSpLocks/>
            <a:stCxn id="4" idx="0"/>
            <a:endCxn id="14" idx="2"/>
          </p:cNvCxnSpPr>
          <p:nvPr/>
        </p:nvCxnSpPr>
        <p:spPr>
          <a:xfrm flipV="1">
            <a:off x="6096000" y="2454014"/>
            <a:ext cx="0" cy="236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E72C955A-D279-D9A6-4547-054D7591161F}"/>
              </a:ext>
            </a:extLst>
          </p:cNvPr>
          <p:cNvCxnSpPr>
            <a:stCxn id="14" idx="0"/>
            <a:endCxn id="7" idx="2"/>
          </p:cNvCxnSpPr>
          <p:nvPr/>
        </p:nvCxnSpPr>
        <p:spPr>
          <a:xfrm flipV="1">
            <a:off x="6096000" y="1095154"/>
            <a:ext cx="0" cy="44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7380ABEE-CFFB-BDF9-51EB-686F104EB02A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7350642" y="3147865"/>
            <a:ext cx="124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DAAD89B9-2ADC-AFA2-94A8-4F86A2ECCE5E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9452343" y="3145269"/>
            <a:ext cx="156899" cy="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21E3814E-695A-85ED-17B2-BE98B48C9C45}"/>
              </a:ext>
            </a:extLst>
          </p:cNvPr>
          <p:cNvSpPr/>
          <p:nvPr/>
        </p:nvSpPr>
        <p:spPr>
          <a:xfrm>
            <a:off x="3110023" y="4434828"/>
            <a:ext cx="2509284" cy="519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/>
              <a:t>ItemTipoPgto</a:t>
            </a:r>
            <a:endParaRPr lang="pt-BR" sz="2800" dirty="0"/>
          </a:p>
        </p:txBody>
      </p:sp>
      <p:sp>
        <p:nvSpPr>
          <p:cNvPr id="15" name="Losango 14">
            <a:extLst>
              <a:ext uri="{FF2B5EF4-FFF2-40B4-BE49-F238E27FC236}">
                <a16:creationId xmlns:a16="http://schemas.microsoft.com/office/drawing/2014/main" id="{0616B53B-4674-7401-A29D-C927ED9CECF7}"/>
              </a:ext>
            </a:extLst>
          </p:cNvPr>
          <p:cNvSpPr/>
          <p:nvPr/>
        </p:nvSpPr>
        <p:spPr>
          <a:xfrm>
            <a:off x="3375837" y="3909093"/>
            <a:ext cx="1977656" cy="43063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17" name="Losango 16">
            <a:extLst>
              <a:ext uri="{FF2B5EF4-FFF2-40B4-BE49-F238E27FC236}">
                <a16:creationId xmlns:a16="http://schemas.microsoft.com/office/drawing/2014/main" id="{762C13E4-774D-72B1-C3EF-CEAF74EA07AC}"/>
              </a:ext>
            </a:extLst>
          </p:cNvPr>
          <p:cNvSpPr/>
          <p:nvPr/>
        </p:nvSpPr>
        <p:spPr>
          <a:xfrm>
            <a:off x="3375837" y="5103070"/>
            <a:ext cx="1977656" cy="43063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DE22071-627F-372E-A9C3-1A44EC537003}"/>
              </a:ext>
            </a:extLst>
          </p:cNvPr>
          <p:cNvSpPr/>
          <p:nvPr/>
        </p:nvSpPr>
        <p:spPr>
          <a:xfrm>
            <a:off x="6592664" y="4434828"/>
            <a:ext cx="2509284" cy="519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ItemProcedimentoConsulta</a:t>
            </a:r>
            <a:endParaRPr lang="pt-BR" sz="1600" dirty="0"/>
          </a:p>
        </p:txBody>
      </p:sp>
      <p:sp>
        <p:nvSpPr>
          <p:cNvPr id="21" name="Losango 20">
            <a:extLst>
              <a:ext uri="{FF2B5EF4-FFF2-40B4-BE49-F238E27FC236}">
                <a16:creationId xmlns:a16="http://schemas.microsoft.com/office/drawing/2014/main" id="{99B1BB33-FE6E-F32F-C0A5-7A976487CD79}"/>
              </a:ext>
            </a:extLst>
          </p:cNvPr>
          <p:cNvSpPr/>
          <p:nvPr/>
        </p:nvSpPr>
        <p:spPr>
          <a:xfrm>
            <a:off x="6858478" y="3895424"/>
            <a:ext cx="1977656" cy="43063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22" name="Losango 21">
            <a:extLst>
              <a:ext uri="{FF2B5EF4-FFF2-40B4-BE49-F238E27FC236}">
                <a16:creationId xmlns:a16="http://schemas.microsoft.com/office/drawing/2014/main" id="{39CB3119-E73C-AC37-25D5-D48DADE4A77F}"/>
              </a:ext>
            </a:extLst>
          </p:cNvPr>
          <p:cNvSpPr/>
          <p:nvPr/>
        </p:nvSpPr>
        <p:spPr>
          <a:xfrm>
            <a:off x="6858478" y="5089401"/>
            <a:ext cx="1977656" cy="43063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A68E5F9-8498-DA1B-F6F8-80F5F94D3355}"/>
              </a:ext>
            </a:extLst>
          </p:cNvPr>
          <p:cNvSpPr/>
          <p:nvPr/>
        </p:nvSpPr>
        <p:spPr>
          <a:xfrm>
            <a:off x="9609242" y="4448497"/>
            <a:ext cx="2509284" cy="519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ItemProcedimentoDentista</a:t>
            </a:r>
            <a:endParaRPr lang="pt-BR" sz="1600" dirty="0"/>
          </a:p>
        </p:txBody>
      </p:sp>
      <p:sp>
        <p:nvSpPr>
          <p:cNvPr id="29" name="Losango 28">
            <a:extLst>
              <a:ext uri="{FF2B5EF4-FFF2-40B4-BE49-F238E27FC236}">
                <a16:creationId xmlns:a16="http://schemas.microsoft.com/office/drawing/2014/main" id="{44E093DE-AD6B-8918-3AEA-EDCBE5CD916D}"/>
              </a:ext>
            </a:extLst>
          </p:cNvPr>
          <p:cNvSpPr/>
          <p:nvPr/>
        </p:nvSpPr>
        <p:spPr>
          <a:xfrm>
            <a:off x="9875056" y="3909093"/>
            <a:ext cx="1977656" cy="43063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30" name="Losango 29">
            <a:extLst>
              <a:ext uri="{FF2B5EF4-FFF2-40B4-BE49-F238E27FC236}">
                <a16:creationId xmlns:a16="http://schemas.microsoft.com/office/drawing/2014/main" id="{3B981C42-1E79-78C9-83DC-91D6F3F5C94F}"/>
              </a:ext>
            </a:extLst>
          </p:cNvPr>
          <p:cNvSpPr/>
          <p:nvPr/>
        </p:nvSpPr>
        <p:spPr>
          <a:xfrm>
            <a:off x="9875056" y="5103070"/>
            <a:ext cx="1977656" cy="43063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BF7A5282-FD7B-8A36-C566-748A4897895B}"/>
              </a:ext>
            </a:extLst>
          </p:cNvPr>
          <p:cNvCxnSpPr>
            <a:stCxn id="15" idx="0"/>
            <a:endCxn id="4" idx="2"/>
          </p:cNvCxnSpPr>
          <p:nvPr/>
        </p:nvCxnSpPr>
        <p:spPr>
          <a:xfrm flipV="1">
            <a:off x="4364665" y="3605065"/>
            <a:ext cx="1731335" cy="304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8452F726-5E81-3BD4-581F-F8275943E21E}"/>
              </a:ext>
            </a:extLst>
          </p:cNvPr>
          <p:cNvCxnSpPr>
            <a:stCxn id="15" idx="2"/>
            <a:endCxn id="3" idx="0"/>
          </p:cNvCxnSpPr>
          <p:nvPr/>
        </p:nvCxnSpPr>
        <p:spPr>
          <a:xfrm>
            <a:off x="4364665" y="4339725"/>
            <a:ext cx="0" cy="95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67FA99E-30D9-988C-60AD-F7CD1B8456DE}"/>
              </a:ext>
            </a:extLst>
          </p:cNvPr>
          <p:cNvCxnSpPr>
            <a:stCxn id="17" idx="0"/>
            <a:endCxn id="3" idx="2"/>
          </p:cNvCxnSpPr>
          <p:nvPr/>
        </p:nvCxnSpPr>
        <p:spPr>
          <a:xfrm flipV="1">
            <a:off x="4364665" y="4954588"/>
            <a:ext cx="0" cy="148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9BCDB12D-C520-5422-4C28-9DEF47C55CC0}"/>
              </a:ext>
            </a:extLst>
          </p:cNvPr>
          <p:cNvCxnSpPr>
            <a:stCxn id="9" idx="0"/>
            <a:endCxn id="17" idx="2"/>
          </p:cNvCxnSpPr>
          <p:nvPr/>
        </p:nvCxnSpPr>
        <p:spPr>
          <a:xfrm flipV="1">
            <a:off x="4364665" y="5533702"/>
            <a:ext cx="0" cy="112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9622B08F-3FE3-3BA1-B66E-C08E315AE403}"/>
              </a:ext>
            </a:extLst>
          </p:cNvPr>
          <p:cNvCxnSpPr>
            <a:stCxn id="21" idx="0"/>
            <a:endCxn id="4" idx="2"/>
          </p:cNvCxnSpPr>
          <p:nvPr/>
        </p:nvCxnSpPr>
        <p:spPr>
          <a:xfrm flipH="1" flipV="1">
            <a:off x="6096000" y="3605065"/>
            <a:ext cx="1751306" cy="290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110C9B05-E510-3F59-EC97-5209FA41D46D}"/>
              </a:ext>
            </a:extLst>
          </p:cNvPr>
          <p:cNvCxnSpPr>
            <a:stCxn id="19" idx="0"/>
            <a:endCxn id="21" idx="2"/>
          </p:cNvCxnSpPr>
          <p:nvPr/>
        </p:nvCxnSpPr>
        <p:spPr>
          <a:xfrm flipV="1">
            <a:off x="7847306" y="4326056"/>
            <a:ext cx="0" cy="10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DD5A0D47-B828-B12A-118D-5A455F2016C0}"/>
              </a:ext>
            </a:extLst>
          </p:cNvPr>
          <p:cNvCxnSpPr>
            <a:stCxn id="8" idx="0"/>
            <a:endCxn id="22" idx="2"/>
          </p:cNvCxnSpPr>
          <p:nvPr/>
        </p:nvCxnSpPr>
        <p:spPr>
          <a:xfrm flipV="1">
            <a:off x="7847306" y="5520033"/>
            <a:ext cx="0" cy="1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D19C1A41-8854-57AF-C34B-6840C2D3578F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>
            <a:off x="7847306" y="4954588"/>
            <a:ext cx="0" cy="13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1704303B-03E7-AADF-5C09-B66508AE1247}"/>
              </a:ext>
            </a:extLst>
          </p:cNvPr>
          <p:cNvCxnSpPr>
            <a:stCxn id="30" idx="2"/>
            <a:endCxn id="8" idx="3"/>
          </p:cNvCxnSpPr>
          <p:nvPr/>
        </p:nvCxnSpPr>
        <p:spPr>
          <a:xfrm flipH="1">
            <a:off x="9101948" y="5533702"/>
            <a:ext cx="1761936" cy="57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2B1D112-73C7-9C8C-F76C-21E99324BA3D}"/>
              </a:ext>
            </a:extLst>
          </p:cNvPr>
          <p:cNvCxnSpPr>
            <a:stCxn id="30" idx="0"/>
            <a:endCxn id="27" idx="2"/>
          </p:cNvCxnSpPr>
          <p:nvPr/>
        </p:nvCxnSpPr>
        <p:spPr>
          <a:xfrm flipV="1">
            <a:off x="10863884" y="4968257"/>
            <a:ext cx="0" cy="13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009D80D6-4A7A-E4FC-F09A-F624CB6425A7}"/>
              </a:ext>
            </a:extLst>
          </p:cNvPr>
          <p:cNvCxnSpPr>
            <a:stCxn id="27" idx="0"/>
            <a:endCxn id="29" idx="2"/>
          </p:cNvCxnSpPr>
          <p:nvPr/>
        </p:nvCxnSpPr>
        <p:spPr>
          <a:xfrm flipV="1">
            <a:off x="10863884" y="4339725"/>
            <a:ext cx="0" cy="10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03352FBC-F285-07DD-ACBC-132ED44854F1}"/>
              </a:ext>
            </a:extLst>
          </p:cNvPr>
          <p:cNvCxnSpPr>
            <a:stCxn id="29" idx="0"/>
            <a:endCxn id="6" idx="2"/>
          </p:cNvCxnSpPr>
          <p:nvPr/>
        </p:nvCxnSpPr>
        <p:spPr>
          <a:xfrm flipV="1">
            <a:off x="10863884" y="3602469"/>
            <a:ext cx="0" cy="30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4819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79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LUIZ HOLUBOSKI JUNIOR</dc:creator>
  <cp:lastModifiedBy>PEDRO LUIZ HOLUBOSKI JUNIOR</cp:lastModifiedBy>
  <cp:revision>2</cp:revision>
  <dcterms:created xsi:type="dcterms:W3CDTF">2023-08-18T16:46:01Z</dcterms:created>
  <dcterms:modified xsi:type="dcterms:W3CDTF">2023-08-21T23:40:18Z</dcterms:modified>
</cp:coreProperties>
</file>