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3"/>
  </p:notesMasterIdLst>
  <p:sldIdLst>
    <p:sldId id="256" r:id="rId2"/>
    <p:sldId id="272" r:id="rId3"/>
    <p:sldId id="274" r:id="rId4"/>
    <p:sldId id="275" r:id="rId5"/>
    <p:sldId id="261" r:id="rId6"/>
    <p:sldId id="276" r:id="rId7"/>
    <p:sldId id="262" r:id="rId8"/>
    <p:sldId id="263" r:id="rId9"/>
    <p:sldId id="260" r:id="rId10"/>
    <p:sldId id="259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69" r:id="rId19"/>
    <p:sldId id="277" r:id="rId20"/>
    <p:sldId id="278" r:id="rId21"/>
    <p:sldId id="280" r:id="rId22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BD31E1-E9F7-4041-9C72-5D0062914956}" v="2" dt="2024-02-29T22:31:52.5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 autoAdjust="0"/>
    <p:restoredTop sz="96010" autoAdjust="0"/>
  </p:normalViewPr>
  <p:slideViewPr>
    <p:cSldViewPr>
      <p:cViewPr varScale="1">
        <p:scale>
          <a:sx n="87" d="100"/>
          <a:sy n="87" d="100"/>
        </p:scale>
        <p:origin x="750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87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LUIZ HOLUBOSKI JUNIOR" userId="688a3efd-a2f5-404f-9555-0d4c3f3d21f9" providerId="ADAL" clId="{0E11B401-B414-4E38-B487-ED524D07E91D}"/>
    <pc:docChg chg="undo custSel addSld delSld modSld modMainMaster modNotesMaster">
      <pc:chgData name="PEDRO LUIZ HOLUBOSKI JUNIOR" userId="688a3efd-a2f5-404f-9555-0d4c3f3d21f9" providerId="ADAL" clId="{0E11B401-B414-4E38-B487-ED524D07E91D}" dt="2024-02-22T18:07:22.397" v="112" actId="22"/>
      <pc:docMkLst>
        <pc:docMk/>
      </pc:docMkLst>
      <pc:sldChg chg="modSp">
        <pc:chgData name="PEDRO LUIZ HOLUBOSKI JUNIOR" userId="688a3efd-a2f5-404f-9555-0d4c3f3d21f9" providerId="ADAL" clId="{0E11B401-B414-4E38-B487-ED524D07E91D}" dt="2024-02-21T16:47:53.686" v="15"/>
        <pc:sldMkLst>
          <pc:docMk/>
          <pc:sldMk cId="0" sldId="256"/>
        </pc:sldMkLst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0" sldId="256"/>
            <ac:spMk id="2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0" sldId="256"/>
            <ac:spMk id="3" creationId="{00000000-0000-0000-0000-000000000000}"/>
          </ac:spMkLst>
        </pc:spChg>
      </pc:sldChg>
      <pc:sldChg chg="modSp del mod modClrScheme chgLayout">
        <pc:chgData name="PEDRO LUIZ HOLUBOSKI JUNIOR" userId="688a3efd-a2f5-404f-9555-0d4c3f3d21f9" providerId="ADAL" clId="{0E11B401-B414-4E38-B487-ED524D07E91D}" dt="2024-02-21T19:11:49.345" v="85" actId="47"/>
        <pc:sldMkLst>
          <pc:docMk/>
          <pc:sldMk cId="4024067881" sldId="257"/>
        </pc:sldMkLst>
        <pc:spChg chg="mod ord">
          <ac:chgData name="PEDRO LUIZ HOLUBOSKI JUNIOR" userId="688a3efd-a2f5-404f-9555-0d4c3f3d21f9" providerId="ADAL" clId="{0E11B401-B414-4E38-B487-ED524D07E91D}" dt="2024-02-21T19:05:33.119" v="48" actId="700"/>
          <ac:spMkLst>
            <pc:docMk/>
            <pc:sldMk cId="4024067881" sldId="257"/>
            <ac:spMk id="2" creationId="{00000000-0000-0000-0000-000000000000}"/>
          </ac:spMkLst>
        </pc:spChg>
        <pc:spChg chg="mod ord">
          <ac:chgData name="PEDRO LUIZ HOLUBOSKI JUNIOR" userId="688a3efd-a2f5-404f-9555-0d4c3f3d21f9" providerId="ADAL" clId="{0E11B401-B414-4E38-B487-ED524D07E91D}" dt="2024-02-21T19:05:36.365" v="49" actId="6549"/>
          <ac:spMkLst>
            <pc:docMk/>
            <pc:sldMk cId="4024067881" sldId="257"/>
            <ac:spMk id="3" creationId="{00000000-0000-0000-0000-000000000000}"/>
          </ac:spMkLst>
        </pc:spChg>
      </pc:sldChg>
      <pc:sldChg chg="modSp del mod">
        <pc:chgData name="PEDRO LUIZ HOLUBOSKI JUNIOR" userId="688a3efd-a2f5-404f-9555-0d4c3f3d21f9" providerId="ADAL" clId="{0E11B401-B414-4E38-B487-ED524D07E91D}" dt="2024-02-21T19:05:40.557" v="50" actId="47"/>
        <pc:sldMkLst>
          <pc:docMk/>
          <pc:sldMk cId="1552574398" sldId="258"/>
        </pc:sldMkLst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1552574398" sldId="258"/>
            <ac:spMk id="2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8:00.363" v="19" actId="12"/>
          <ac:spMkLst>
            <pc:docMk/>
            <pc:sldMk cId="1552574398" sldId="258"/>
            <ac:spMk id="3" creationId="{00000000-0000-0000-0000-000000000000}"/>
          </ac:spMkLst>
        </pc:spChg>
      </pc:sldChg>
      <pc:sldChg chg="addSp delSp modSp mod modClrScheme chgLayout">
        <pc:chgData name="PEDRO LUIZ HOLUBOSKI JUNIOR" userId="688a3efd-a2f5-404f-9555-0d4c3f3d21f9" providerId="ADAL" clId="{0E11B401-B414-4E38-B487-ED524D07E91D}" dt="2024-02-21T19:31:35.178" v="102" actId="14100"/>
        <pc:sldMkLst>
          <pc:docMk/>
          <pc:sldMk cId="3139539470" sldId="259"/>
        </pc:sldMkLst>
        <pc:spChg chg="mod ord">
          <ac:chgData name="PEDRO LUIZ HOLUBOSKI JUNIOR" userId="688a3efd-a2f5-404f-9555-0d4c3f3d21f9" providerId="ADAL" clId="{0E11B401-B414-4E38-B487-ED524D07E91D}" dt="2024-02-21T19:31:35.178" v="102" actId="14100"/>
          <ac:spMkLst>
            <pc:docMk/>
            <pc:sldMk cId="3139539470" sldId="259"/>
            <ac:spMk id="2" creationId="{00000000-0000-0000-0000-000000000000}"/>
          </ac:spMkLst>
        </pc:spChg>
        <pc:spChg chg="del mod">
          <ac:chgData name="PEDRO LUIZ HOLUBOSKI JUNIOR" userId="688a3efd-a2f5-404f-9555-0d4c3f3d21f9" providerId="ADAL" clId="{0E11B401-B414-4E38-B487-ED524D07E91D}" dt="2024-02-21T19:31:12.598" v="94" actId="478"/>
          <ac:spMkLst>
            <pc:docMk/>
            <pc:sldMk cId="3139539470" sldId="259"/>
            <ac:spMk id="3" creationId="{00000000-0000-0000-0000-000000000000}"/>
          </ac:spMkLst>
        </pc:spChg>
        <pc:spChg chg="add del mod">
          <ac:chgData name="PEDRO LUIZ HOLUBOSKI JUNIOR" userId="688a3efd-a2f5-404f-9555-0d4c3f3d21f9" providerId="ADAL" clId="{0E11B401-B414-4E38-B487-ED524D07E91D}" dt="2024-02-21T19:31:18.849" v="97" actId="700"/>
          <ac:spMkLst>
            <pc:docMk/>
            <pc:sldMk cId="3139539470" sldId="259"/>
            <ac:spMk id="4" creationId="{33EA758F-579B-AB19-714B-C36C1EB30967}"/>
          </ac:spMkLst>
        </pc:spChg>
        <pc:picChg chg="add mod">
          <ac:chgData name="PEDRO LUIZ HOLUBOSKI JUNIOR" userId="688a3efd-a2f5-404f-9555-0d4c3f3d21f9" providerId="ADAL" clId="{0E11B401-B414-4E38-B487-ED524D07E91D}" dt="2024-02-21T19:31:31.187" v="101" actId="1076"/>
          <ac:picMkLst>
            <pc:docMk/>
            <pc:sldMk cId="3139539470" sldId="259"/>
            <ac:picMk id="6" creationId="{F5858035-B0E9-2907-6ADC-FF20B8DD0CA3}"/>
          </ac:picMkLst>
        </pc:picChg>
      </pc:sldChg>
      <pc:sldChg chg="modSp">
        <pc:chgData name="PEDRO LUIZ HOLUBOSKI JUNIOR" userId="688a3efd-a2f5-404f-9555-0d4c3f3d21f9" providerId="ADAL" clId="{0E11B401-B414-4E38-B487-ED524D07E91D}" dt="2024-02-21T16:47:53.686" v="15"/>
        <pc:sldMkLst>
          <pc:docMk/>
          <pc:sldMk cId="1129123996" sldId="260"/>
        </pc:sldMkLst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1129123996" sldId="260"/>
            <ac:spMk id="4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1129123996" sldId="260"/>
            <ac:spMk id="5" creationId="{00000000-0000-0000-0000-000000000000}"/>
          </ac:spMkLst>
        </pc:spChg>
      </pc:sldChg>
      <pc:sldChg chg="modSp mod">
        <pc:chgData name="PEDRO LUIZ HOLUBOSKI JUNIOR" userId="688a3efd-a2f5-404f-9555-0d4c3f3d21f9" providerId="ADAL" clId="{0E11B401-B414-4E38-B487-ED524D07E91D}" dt="2024-02-21T19:12:03.277" v="87" actId="207"/>
        <pc:sldMkLst>
          <pc:docMk/>
          <pc:sldMk cId="563076128" sldId="261"/>
        </pc:sldMkLst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563076128" sldId="261"/>
            <ac:spMk id="2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9:12:03.277" v="87" actId="207"/>
          <ac:spMkLst>
            <pc:docMk/>
            <pc:sldMk cId="563076128" sldId="261"/>
            <ac:spMk id="3" creationId="{00000000-0000-0000-0000-000000000000}"/>
          </ac:spMkLst>
        </pc:spChg>
      </pc:sldChg>
      <pc:sldChg chg="modSp">
        <pc:chgData name="PEDRO LUIZ HOLUBOSKI JUNIOR" userId="688a3efd-a2f5-404f-9555-0d4c3f3d21f9" providerId="ADAL" clId="{0E11B401-B414-4E38-B487-ED524D07E91D}" dt="2024-02-21T16:47:53.686" v="15"/>
        <pc:sldMkLst>
          <pc:docMk/>
          <pc:sldMk cId="355945683" sldId="262"/>
        </pc:sldMkLst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355945683" sldId="262"/>
            <ac:spMk id="2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355945683" sldId="262"/>
            <ac:spMk id="3" creationId="{00000000-0000-0000-0000-000000000000}"/>
          </ac:spMkLst>
        </pc:spChg>
      </pc:sldChg>
      <pc:sldChg chg="addSp delSp modSp mod modClrScheme chgLayout">
        <pc:chgData name="PEDRO LUIZ HOLUBOSKI JUNIOR" userId="688a3efd-a2f5-404f-9555-0d4c3f3d21f9" providerId="ADAL" clId="{0E11B401-B414-4E38-B487-ED524D07E91D}" dt="2024-02-21T19:13:01.818" v="93" actId="14100"/>
        <pc:sldMkLst>
          <pc:docMk/>
          <pc:sldMk cId="1712791067" sldId="263"/>
        </pc:sldMkLst>
        <pc:spChg chg="del mod">
          <ac:chgData name="PEDRO LUIZ HOLUBOSKI JUNIOR" userId="688a3efd-a2f5-404f-9555-0d4c3f3d21f9" providerId="ADAL" clId="{0E11B401-B414-4E38-B487-ED524D07E91D}" dt="2024-02-21T19:12:56.384" v="90" actId="700"/>
          <ac:spMkLst>
            <pc:docMk/>
            <pc:sldMk cId="1712791067" sldId="263"/>
            <ac:spMk id="2" creationId="{00000000-0000-0000-0000-000000000000}"/>
          </ac:spMkLst>
        </pc:spChg>
        <pc:spChg chg="del mod ord">
          <ac:chgData name="PEDRO LUIZ HOLUBOSKI JUNIOR" userId="688a3efd-a2f5-404f-9555-0d4c3f3d21f9" providerId="ADAL" clId="{0E11B401-B414-4E38-B487-ED524D07E91D}" dt="2024-02-21T19:12:58.509" v="92" actId="478"/>
          <ac:spMkLst>
            <pc:docMk/>
            <pc:sldMk cId="1712791067" sldId="263"/>
            <ac:spMk id="3" creationId="{00000000-0000-0000-0000-000000000000}"/>
          </ac:spMkLst>
        </pc:spChg>
        <pc:picChg chg="add mod">
          <ac:chgData name="PEDRO LUIZ HOLUBOSKI JUNIOR" userId="688a3efd-a2f5-404f-9555-0d4c3f3d21f9" providerId="ADAL" clId="{0E11B401-B414-4E38-B487-ED524D07E91D}" dt="2024-02-21T19:13:01.818" v="93" actId="14100"/>
          <ac:picMkLst>
            <pc:docMk/>
            <pc:sldMk cId="1712791067" sldId="263"/>
            <ac:picMk id="5" creationId="{0F8651B8-4381-BD60-D802-B3B2A4FB26EA}"/>
          </ac:picMkLst>
        </pc:picChg>
      </pc:sldChg>
      <pc:sldChg chg="modSp">
        <pc:chgData name="PEDRO LUIZ HOLUBOSKI JUNIOR" userId="688a3efd-a2f5-404f-9555-0d4c3f3d21f9" providerId="ADAL" clId="{0E11B401-B414-4E38-B487-ED524D07E91D}" dt="2024-02-21T16:47:53.686" v="15"/>
        <pc:sldMkLst>
          <pc:docMk/>
          <pc:sldMk cId="1629198847" sldId="264"/>
        </pc:sldMkLst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1629198847" sldId="264"/>
            <ac:spMk id="4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1629198847" sldId="264"/>
            <ac:spMk id="5" creationId="{00000000-0000-0000-0000-000000000000}"/>
          </ac:spMkLst>
        </pc:spChg>
      </pc:sldChg>
      <pc:sldChg chg="addSp delSp modSp mod modClrScheme chgLayout">
        <pc:chgData name="PEDRO LUIZ HOLUBOSKI JUNIOR" userId="688a3efd-a2f5-404f-9555-0d4c3f3d21f9" providerId="ADAL" clId="{0E11B401-B414-4E38-B487-ED524D07E91D}" dt="2024-02-21T20:14:11.372" v="106" actId="14100"/>
        <pc:sldMkLst>
          <pc:docMk/>
          <pc:sldMk cId="209680577" sldId="265"/>
        </pc:sldMkLst>
        <pc:spChg chg="add del mod">
          <ac:chgData name="PEDRO LUIZ HOLUBOSKI JUNIOR" userId="688a3efd-a2f5-404f-9555-0d4c3f3d21f9" providerId="ADAL" clId="{0E11B401-B414-4E38-B487-ED524D07E91D}" dt="2024-02-21T20:13:54.266" v="104" actId="700"/>
          <ac:spMkLst>
            <pc:docMk/>
            <pc:sldMk cId="209680577" sldId="265"/>
            <ac:spMk id="2" creationId="{915A85AE-E4FC-558E-84D5-D97D9DCA3B9B}"/>
          </ac:spMkLst>
        </pc:spChg>
        <pc:spChg chg="del mod">
          <ac:chgData name="PEDRO LUIZ HOLUBOSKI JUNIOR" userId="688a3efd-a2f5-404f-9555-0d4c3f3d21f9" providerId="ADAL" clId="{0E11B401-B414-4E38-B487-ED524D07E91D}" dt="2024-02-21T20:13:45.612" v="103" actId="478"/>
          <ac:spMkLst>
            <pc:docMk/>
            <pc:sldMk cId="209680577" sldId="265"/>
            <ac:spMk id="4" creationId="{00000000-0000-0000-0000-000000000000}"/>
          </ac:spMkLst>
        </pc:spChg>
        <pc:picChg chg="add mod">
          <ac:chgData name="PEDRO LUIZ HOLUBOSKI JUNIOR" userId="688a3efd-a2f5-404f-9555-0d4c3f3d21f9" providerId="ADAL" clId="{0E11B401-B414-4E38-B487-ED524D07E91D}" dt="2024-02-21T20:14:11.372" v="106" actId="14100"/>
          <ac:picMkLst>
            <pc:docMk/>
            <pc:sldMk cId="209680577" sldId="265"/>
            <ac:picMk id="5" creationId="{A925BFF4-7DAD-B61D-857B-A30D0C76F1EE}"/>
          </ac:picMkLst>
        </pc:picChg>
      </pc:sldChg>
      <pc:sldChg chg="modSp">
        <pc:chgData name="PEDRO LUIZ HOLUBOSKI JUNIOR" userId="688a3efd-a2f5-404f-9555-0d4c3f3d21f9" providerId="ADAL" clId="{0E11B401-B414-4E38-B487-ED524D07E91D}" dt="2024-02-21T16:47:53.686" v="15"/>
        <pc:sldMkLst>
          <pc:docMk/>
          <pc:sldMk cId="2175301311" sldId="266"/>
        </pc:sldMkLst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2175301311" sldId="266"/>
            <ac:spMk id="4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2175301311" sldId="266"/>
            <ac:spMk id="5" creationId="{00000000-0000-0000-0000-000000000000}"/>
          </ac:spMkLst>
        </pc:spChg>
      </pc:sldChg>
      <pc:sldChg chg="addSp delSp modSp mod">
        <pc:chgData name="PEDRO LUIZ HOLUBOSKI JUNIOR" userId="688a3efd-a2f5-404f-9555-0d4c3f3d21f9" providerId="ADAL" clId="{0E11B401-B414-4E38-B487-ED524D07E91D}" dt="2024-02-22T17:20:54.951" v="108" actId="22"/>
        <pc:sldMkLst>
          <pc:docMk/>
          <pc:sldMk cId="701329112" sldId="267"/>
        </pc:sldMkLst>
        <pc:spChg chg="del mod">
          <ac:chgData name="PEDRO LUIZ HOLUBOSKI JUNIOR" userId="688a3efd-a2f5-404f-9555-0d4c3f3d21f9" providerId="ADAL" clId="{0E11B401-B414-4E38-B487-ED524D07E91D}" dt="2024-02-22T17:20:50.816" v="107" actId="478"/>
          <ac:spMkLst>
            <pc:docMk/>
            <pc:sldMk cId="701329112" sldId="267"/>
            <ac:spMk id="3" creationId="{00000000-0000-0000-0000-000000000000}"/>
          </ac:spMkLst>
        </pc:spChg>
        <pc:picChg chg="add">
          <ac:chgData name="PEDRO LUIZ HOLUBOSKI JUNIOR" userId="688a3efd-a2f5-404f-9555-0d4c3f3d21f9" providerId="ADAL" clId="{0E11B401-B414-4E38-B487-ED524D07E91D}" dt="2024-02-22T17:20:54.951" v="108" actId="22"/>
          <ac:picMkLst>
            <pc:docMk/>
            <pc:sldMk cId="701329112" sldId="267"/>
            <ac:picMk id="4" creationId="{BCD42755-7BBD-9ED9-1B9E-5E70FB207B89}"/>
          </ac:picMkLst>
        </pc:picChg>
      </pc:sldChg>
      <pc:sldChg chg="modSp">
        <pc:chgData name="PEDRO LUIZ HOLUBOSKI JUNIOR" userId="688a3efd-a2f5-404f-9555-0d4c3f3d21f9" providerId="ADAL" clId="{0E11B401-B414-4E38-B487-ED524D07E91D}" dt="2024-02-21T16:47:53.686" v="15"/>
        <pc:sldMkLst>
          <pc:docMk/>
          <pc:sldMk cId="2878299787" sldId="268"/>
        </pc:sldMkLst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2878299787" sldId="268"/>
            <ac:spMk id="4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2878299787" sldId="268"/>
            <ac:spMk id="5" creationId="{00000000-0000-0000-0000-000000000000}"/>
          </ac:spMkLst>
        </pc:spChg>
      </pc:sldChg>
      <pc:sldChg chg="addSp delSp modSp mod">
        <pc:chgData name="PEDRO LUIZ HOLUBOSKI JUNIOR" userId="688a3efd-a2f5-404f-9555-0d4c3f3d21f9" providerId="ADAL" clId="{0E11B401-B414-4E38-B487-ED524D07E91D}" dt="2024-02-22T18:07:22.397" v="112" actId="22"/>
        <pc:sldMkLst>
          <pc:docMk/>
          <pc:sldMk cId="3798297867" sldId="269"/>
        </pc:sldMkLst>
        <pc:spChg chg="del mod">
          <ac:chgData name="PEDRO LUIZ HOLUBOSKI JUNIOR" userId="688a3efd-a2f5-404f-9555-0d4c3f3d21f9" providerId="ADAL" clId="{0E11B401-B414-4E38-B487-ED524D07E91D}" dt="2024-02-22T18:07:22.109" v="111" actId="478"/>
          <ac:spMkLst>
            <pc:docMk/>
            <pc:sldMk cId="3798297867" sldId="269"/>
            <ac:spMk id="2" creationId="{00000000-0000-0000-0000-000000000000}"/>
          </ac:spMkLst>
        </pc:spChg>
        <pc:picChg chg="add">
          <ac:chgData name="PEDRO LUIZ HOLUBOSKI JUNIOR" userId="688a3efd-a2f5-404f-9555-0d4c3f3d21f9" providerId="ADAL" clId="{0E11B401-B414-4E38-B487-ED524D07E91D}" dt="2024-02-22T18:07:22.397" v="112" actId="22"/>
          <ac:picMkLst>
            <pc:docMk/>
            <pc:sldMk cId="3798297867" sldId="269"/>
            <ac:picMk id="4" creationId="{2C9FAEF8-53CA-7DC2-539D-C195DEFA9775}"/>
          </ac:picMkLst>
        </pc:picChg>
      </pc:sldChg>
      <pc:sldChg chg="addSp delSp modSp mod">
        <pc:chgData name="PEDRO LUIZ HOLUBOSKI JUNIOR" userId="688a3efd-a2f5-404f-9555-0d4c3f3d21f9" providerId="ADAL" clId="{0E11B401-B414-4E38-B487-ED524D07E91D}" dt="2024-02-22T17:25:55.074" v="110" actId="22"/>
        <pc:sldMkLst>
          <pc:docMk/>
          <pc:sldMk cId="3052450018" sldId="270"/>
        </pc:sldMkLst>
        <pc:spChg chg="del mod">
          <ac:chgData name="PEDRO LUIZ HOLUBOSKI JUNIOR" userId="688a3efd-a2f5-404f-9555-0d4c3f3d21f9" providerId="ADAL" clId="{0E11B401-B414-4E38-B487-ED524D07E91D}" dt="2024-02-22T17:25:54.129" v="109" actId="478"/>
          <ac:spMkLst>
            <pc:docMk/>
            <pc:sldMk cId="3052450018" sldId="270"/>
            <ac:spMk id="3" creationId="{00000000-0000-0000-0000-000000000000}"/>
          </ac:spMkLst>
        </pc:spChg>
        <pc:picChg chg="add">
          <ac:chgData name="PEDRO LUIZ HOLUBOSKI JUNIOR" userId="688a3efd-a2f5-404f-9555-0d4c3f3d21f9" providerId="ADAL" clId="{0E11B401-B414-4E38-B487-ED524D07E91D}" dt="2024-02-22T17:25:55.074" v="110" actId="22"/>
          <ac:picMkLst>
            <pc:docMk/>
            <pc:sldMk cId="3052450018" sldId="270"/>
            <ac:picMk id="4" creationId="{556379DB-F7FE-FE02-DD80-EB3562F41ED2}"/>
          </ac:picMkLst>
        </pc:picChg>
      </pc:sldChg>
      <pc:sldChg chg="modSp">
        <pc:chgData name="PEDRO LUIZ HOLUBOSKI JUNIOR" userId="688a3efd-a2f5-404f-9555-0d4c3f3d21f9" providerId="ADAL" clId="{0E11B401-B414-4E38-B487-ED524D07E91D}" dt="2024-02-21T16:47:53.686" v="15"/>
        <pc:sldMkLst>
          <pc:docMk/>
          <pc:sldMk cId="3293220561" sldId="271"/>
        </pc:sldMkLst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3293220561" sldId="271"/>
            <ac:spMk id="4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3293220561" sldId="271"/>
            <ac:spMk id="5" creationId="{00000000-0000-0000-0000-000000000000}"/>
          </ac:spMkLst>
        </pc:spChg>
      </pc:sldChg>
      <pc:sldChg chg="addSp delSp modSp new mod">
        <pc:chgData name="PEDRO LUIZ HOLUBOSKI JUNIOR" userId="688a3efd-a2f5-404f-9555-0d4c3f3d21f9" providerId="ADAL" clId="{0E11B401-B414-4E38-B487-ED524D07E91D}" dt="2024-02-21T16:56:00.452" v="31" actId="14100"/>
        <pc:sldMkLst>
          <pc:docMk/>
          <pc:sldMk cId="589405741" sldId="272"/>
        </pc:sldMkLst>
        <pc:spChg chg="mod">
          <ac:chgData name="PEDRO LUIZ HOLUBOSKI JUNIOR" userId="688a3efd-a2f5-404f-9555-0d4c3f3d21f9" providerId="ADAL" clId="{0E11B401-B414-4E38-B487-ED524D07E91D}" dt="2024-02-21T16:55:54.597" v="29" actId="20577"/>
          <ac:spMkLst>
            <pc:docMk/>
            <pc:sldMk cId="589405741" sldId="272"/>
            <ac:spMk id="2" creationId="{5520C85A-1191-DF9F-4653-54915E744CE4}"/>
          </ac:spMkLst>
        </pc:spChg>
        <pc:spChg chg="del">
          <ac:chgData name="PEDRO LUIZ HOLUBOSKI JUNIOR" userId="688a3efd-a2f5-404f-9555-0d4c3f3d21f9" providerId="ADAL" clId="{0E11B401-B414-4E38-B487-ED524D07E91D}" dt="2024-02-21T16:55:55.906" v="30" actId="22"/>
          <ac:spMkLst>
            <pc:docMk/>
            <pc:sldMk cId="589405741" sldId="272"/>
            <ac:spMk id="3" creationId="{93AE88EE-29DD-1528-AD94-8B33BAB6B52D}"/>
          </ac:spMkLst>
        </pc:spChg>
        <pc:picChg chg="add mod ord">
          <ac:chgData name="PEDRO LUIZ HOLUBOSKI JUNIOR" userId="688a3efd-a2f5-404f-9555-0d4c3f3d21f9" providerId="ADAL" clId="{0E11B401-B414-4E38-B487-ED524D07E91D}" dt="2024-02-21T16:56:00.452" v="31" actId="14100"/>
          <ac:picMkLst>
            <pc:docMk/>
            <pc:sldMk cId="589405741" sldId="272"/>
            <ac:picMk id="5" creationId="{AFFEC1D6-D917-80E7-2C9B-2CBBA1024C53}"/>
          </ac:picMkLst>
        </pc:picChg>
      </pc:sldChg>
      <pc:sldChg chg="new del">
        <pc:chgData name="PEDRO LUIZ HOLUBOSKI JUNIOR" userId="688a3efd-a2f5-404f-9555-0d4c3f3d21f9" providerId="ADAL" clId="{0E11B401-B414-4E38-B487-ED524D07E91D}" dt="2024-02-21T17:58:41.677" v="44" actId="47"/>
        <pc:sldMkLst>
          <pc:docMk/>
          <pc:sldMk cId="3719577273" sldId="273"/>
        </pc:sldMkLst>
      </pc:sldChg>
      <pc:sldChg chg="addSp modSp new mod">
        <pc:chgData name="PEDRO LUIZ HOLUBOSKI JUNIOR" userId="688a3efd-a2f5-404f-9555-0d4c3f3d21f9" providerId="ADAL" clId="{0E11B401-B414-4E38-B487-ED524D07E91D}" dt="2024-02-21T16:58:45.630" v="35" actId="1076"/>
        <pc:sldMkLst>
          <pc:docMk/>
          <pc:sldMk cId="717286427" sldId="274"/>
        </pc:sldMkLst>
        <pc:picChg chg="add mod">
          <ac:chgData name="PEDRO LUIZ HOLUBOSKI JUNIOR" userId="688a3efd-a2f5-404f-9555-0d4c3f3d21f9" providerId="ADAL" clId="{0E11B401-B414-4E38-B487-ED524D07E91D}" dt="2024-02-21T16:58:45.630" v="35" actId="1076"/>
          <ac:picMkLst>
            <pc:docMk/>
            <pc:sldMk cId="717286427" sldId="274"/>
            <ac:picMk id="3" creationId="{0F4A899C-B6EA-8F24-2FF6-6201D0686748}"/>
          </ac:picMkLst>
        </pc:picChg>
      </pc:sldChg>
      <pc:sldChg chg="addSp delSp modSp new mod">
        <pc:chgData name="PEDRO LUIZ HOLUBOSKI JUNIOR" userId="688a3efd-a2f5-404f-9555-0d4c3f3d21f9" providerId="ADAL" clId="{0E11B401-B414-4E38-B487-ED524D07E91D}" dt="2024-02-21T17:28:46.332" v="43" actId="1076"/>
        <pc:sldMkLst>
          <pc:docMk/>
          <pc:sldMk cId="55708" sldId="275"/>
        </pc:sldMkLst>
        <pc:picChg chg="add del mod">
          <ac:chgData name="PEDRO LUIZ HOLUBOSKI JUNIOR" userId="688a3efd-a2f5-404f-9555-0d4c3f3d21f9" providerId="ADAL" clId="{0E11B401-B414-4E38-B487-ED524D07E91D}" dt="2024-02-21T17:28:32.179" v="40" actId="478"/>
          <ac:picMkLst>
            <pc:docMk/>
            <pc:sldMk cId="55708" sldId="275"/>
            <ac:picMk id="3" creationId="{1FE5F5DD-A1FB-273C-1FC3-21009E83D452}"/>
          </ac:picMkLst>
        </pc:picChg>
        <pc:picChg chg="add mod">
          <ac:chgData name="PEDRO LUIZ HOLUBOSKI JUNIOR" userId="688a3efd-a2f5-404f-9555-0d4c3f3d21f9" providerId="ADAL" clId="{0E11B401-B414-4E38-B487-ED524D07E91D}" dt="2024-02-21T17:28:46.332" v="43" actId="1076"/>
          <ac:picMkLst>
            <pc:docMk/>
            <pc:sldMk cId="55708" sldId="275"/>
            <ac:picMk id="5" creationId="{1CDC3770-4C76-6311-7D9E-B2512EB7168B}"/>
          </ac:picMkLst>
        </pc:picChg>
      </pc:sldChg>
      <pc:sldChg chg="addSp delSp new mod modClrScheme chgLayout">
        <pc:chgData name="PEDRO LUIZ HOLUBOSKI JUNIOR" userId="688a3efd-a2f5-404f-9555-0d4c3f3d21f9" providerId="ADAL" clId="{0E11B401-B414-4E38-B487-ED524D07E91D}" dt="2024-02-21T19:04:51.800" v="47" actId="22"/>
        <pc:sldMkLst>
          <pc:docMk/>
          <pc:sldMk cId="1659925969" sldId="276"/>
        </pc:sldMkLst>
        <pc:spChg chg="del">
          <ac:chgData name="PEDRO LUIZ HOLUBOSKI JUNIOR" userId="688a3efd-a2f5-404f-9555-0d4c3f3d21f9" providerId="ADAL" clId="{0E11B401-B414-4E38-B487-ED524D07E91D}" dt="2024-02-21T19:04:51.406" v="46" actId="700"/>
          <ac:spMkLst>
            <pc:docMk/>
            <pc:sldMk cId="1659925969" sldId="276"/>
            <ac:spMk id="2" creationId="{CDE2893A-B788-87CF-4F99-A28113508240}"/>
          </ac:spMkLst>
        </pc:spChg>
        <pc:spChg chg="del">
          <ac:chgData name="PEDRO LUIZ HOLUBOSKI JUNIOR" userId="688a3efd-a2f5-404f-9555-0d4c3f3d21f9" providerId="ADAL" clId="{0E11B401-B414-4E38-B487-ED524D07E91D}" dt="2024-02-21T19:04:51.406" v="46" actId="700"/>
          <ac:spMkLst>
            <pc:docMk/>
            <pc:sldMk cId="1659925969" sldId="276"/>
            <ac:spMk id="3" creationId="{F3686C71-C1A4-95F8-2440-81E565A09001}"/>
          </ac:spMkLst>
        </pc:spChg>
        <pc:picChg chg="add">
          <ac:chgData name="PEDRO LUIZ HOLUBOSKI JUNIOR" userId="688a3efd-a2f5-404f-9555-0d4c3f3d21f9" providerId="ADAL" clId="{0E11B401-B414-4E38-B487-ED524D07E91D}" dt="2024-02-21T19:04:51.800" v="47" actId="22"/>
          <ac:picMkLst>
            <pc:docMk/>
            <pc:sldMk cId="1659925969" sldId="276"/>
            <ac:picMk id="5" creationId="{202E6C04-0649-0E42-4933-24FEEAB89A3E}"/>
          </ac:picMkLst>
        </pc:picChg>
      </pc:sldChg>
      <pc:sldMasterChg chg="modSp modTransition modSldLayout">
        <pc:chgData name="PEDRO LUIZ HOLUBOSKI JUNIOR" userId="688a3efd-a2f5-404f-9555-0d4c3f3d21f9" providerId="ADAL" clId="{0E11B401-B414-4E38-B487-ED524D07E91D}" dt="2024-02-21T16:47:33.378" v="11"/>
        <pc:sldMasterMkLst>
          <pc:docMk/>
          <pc:sldMasterMk cId="2467303739" sldId="2147483685"/>
        </pc:sldMasterMkLst>
        <pc:spChg chg="mod">
          <ac:chgData name="PEDRO LUIZ HOLUBOSKI JUNIOR" userId="688a3efd-a2f5-404f-9555-0d4c3f3d21f9" providerId="ADAL" clId="{0E11B401-B414-4E38-B487-ED524D07E91D}" dt="2024-02-21T16:47:33.378" v="11"/>
          <ac:spMkLst>
            <pc:docMk/>
            <pc:sldMasterMk cId="2467303739" sldId="2147483685"/>
            <ac:spMk id="4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33.378" v="11"/>
          <ac:spMkLst>
            <pc:docMk/>
            <pc:sldMasterMk cId="2467303739" sldId="2147483685"/>
            <ac:spMk id="5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33.378" v="11"/>
          <ac:spMkLst>
            <pc:docMk/>
            <pc:sldMasterMk cId="2467303739" sldId="2147483685"/>
            <ac:spMk id="6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33.378" v="11"/>
          <ac:spMkLst>
            <pc:docMk/>
            <pc:sldMasterMk cId="2467303739" sldId="2147483685"/>
            <ac:spMk id="1026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33.378" v="11"/>
          <ac:spMkLst>
            <pc:docMk/>
            <pc:sldMasterMk cId="2467303739" sldId="2147483685"/>
            <ac:spMk id="1027" creationId="{00000000-0000-0000-0000-000000000000}"/>
          </ac:spMkLst>
        </pc:spChg>
        <pc:sldLayoutChg chg="modSp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2493867278" sldId="2147483709"/>
            <pc:sldLayoutMk cId="0" sldId="2147483662"/>
          </pc:sldLayoutMkLst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93867278" sldId="2147483709"/>
              <pc:sldLayoutMk cId="0" sldId="2147483662"/>
              <ac:spMk id="7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93867278" sldId="2147483709"/>
              <pc:sldLayoutMk cId="0" sldId="2147483662"/>
              <ac:spMk id="8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93867278" sldId="2147483709"/>
              <pc:sldLayoutMk cId="0" sldId="2147483662"/>
              <ac:spMk id="9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93867278" sldId="2147483709"/>
              <pc:sldLayoutMk cId="0" sldId="2147483662"/>
              <ac:spMk id="10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93867278" sldId="2147483709"/>
              <pc:sldLayoutMk cId="0" sldId="2147483662"/>
              <ac:spMk id="11" creationId="{00000000-0000-0000-0000-000000000000}"/>
            </ac:spMkLst>
          </pc:spChg>
        </pc:sldLayoutChg>
        <pc:sldLayoutChg chg="modSp 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2467303739" sldId="2147483685"/>
            <pc:sldLayoutMk cId="2976103021" sldId="2147483686"/>
          </pc:sldLayoutMkLst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2976103021" sldId="2147483686"/>
              <ac:spMk id="2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2976103021" sldId="2147483686"/>
              <ac:spMk id="3" creationId="{00000000-0000-0000-0000-000000000000}"/>
            </ac:spMkLst>
          </pc:spChg>
        </pc:sldLayoutChg>
        <pc:sldLayoutChg chg="modSp 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2467303739" sldId="2147483685"/>
            <pc:sldLayoutMk cId="1314543843" sldId="2147483687"/>
          </pc:sldLayoutMkLst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1314543843" sldId="2147483687"/>
              <ac:spMk id="2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1314543843" sldId="2147483687"/>
              <ac:spMk id="3" creationId="{00000000-0000-0000-0000-000000000000}"/>
            </ac:spMkLst>
          </pc:spChg>
        </pc:sldLayoutChg>
        <pc:sldLayoutChg chg="modSp 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2467303739" sldId="2147483685"/>
            <pc:sldLayoutMk cId="2350005887" sldId="2147483688"/>
          </pc:sldLayoutMkLst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2350005887" sldId="2147483688"/>
              <ac:spMk id="2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2350005887" sldId="2147483688"/>
              <ac:spMk id="3" creationId="{00000000-0000-0000-0000-000000000000}"/>
            </ac:spMkLst>
          </pc:spChg>
          <pc:picChg chg="mod">
            <ac:chgData name="PEDRO LUIZ HOLUBOSKI JUNIOR" userId="688a3efd-a2f5-404f-9555-0d4c3f3d21f9" providerId="ADAL" clId="{0E11B401-B414-4E38-B487-ED524D07E91D}" dt="2024-02-21T16:47:33.378" v="11"/>
            <ac:picMkLst>
              <pc:docMk/>
              <pc:sldMasterMk cId="2467303739" sldId="2147483685"/>
              <pc:sldLayoutMk cId="2350005887" sldId="2147483688"/>
              <ac:picMk id="4" creationId="{00000000-0000-0000-0000-000000000000}"/>
            </ac:picMkLst>
          </pc:picChg>
        </pc:sldLayoutChg>
        <pc:sldLayoutChg chg="modSp 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2467303739" sldId="2147483685"/>
            <pc:sldLayoutMk cId="4029761976" sldId="2147483689"/>
          </pc:sldLayoutMkLst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4029761976" sldId="2147483689"/>
              <ac:spMk id="2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4029761976" sldId="2147483689"/>
              <ac:spMk id="3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4029761976" sldId="2147483689"/>
              <ac:spMk id="4" creationId="{00000000-0000-0000-0000-000000000000}"/>
            </ac:spMkLst>
          </pc:spChg>
        </pc:sldLayoutChg>
        <pc:sldLayoutChg chg="modSp 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2467303739" sldId="2147483685"/>
            <pc:sldLayoutMk cId="295166035" sldId="2147483690"/>
          </pc:sldLayoutMkLst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295166035" sldId="2147483690"/>
              <ac:spMk id="2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295166035" sldId="2147483690"/>
              <ac:spMk id="3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295166035" sldId="2147483690"/>
              <ac:spMk id="4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295166035" sldId="2147483690"/>
              <ac:spMk id="5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295166035" sldId="2147483690"/>
              <ac:spMk id="6" creationId="{00000000-0000-0000-0000-000000000000}"/>
            </ac:spMkLst>
          </pc:spChg>
        </pc:sldLayoutChg>
        <pc:sldLayoutChg chg="modSp 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2467303739" sldId="2147483685"/>
            <pc:sldLayoutMk cId="2087623701" sldId="2147483691"/>
          </pc:sldLayoutMkLst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2087623701" sldId="2147483691"/>
              <ac:spMk id="2" creationId="{00000000-0000-0000-0000-000000000000}"/>
            </ac:spMkLst>
          </pc:spChg>
        </pc:sldLayoutChg>
        <pc:sldLayoutChg chg="modTransition">
          <pc:chgData name="PEDRO LUIZ HOLUBOSKI JUNIOR" userId="688a3efd-a2f5-404f-9555-0d4c3f3d21f9" providerId="ADAL" clId="{0E11B401-B414-4E38-B487-ED524D07E91D}" dt="2024-02-21T16:42:04.159" v="0"/>
          <pc:sldLayoutMkLst>
            <pc:docMk/>
            <pc:sldMasterMk cId="2467303739" sldId="2147483685"/>
            <pc:sldLayoutMk cId="1470783943" sldId="2147483692"/>
          </pc:sldLayoutMkLst>
        </pc:sldLayoutChg>
        <pc:sldLayoutChg chg="modSp 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2467303739" sldId="2147483685"/>
            <pc:sldLayoutMk cId="3052534409" sldId="2147483693"/>
          </pc:sldLayoutMkLst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3052534409" sldId="2147483693"/>
              <ac:spMk id="2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3052534409" sldId="2147483693"/>
              <ac:spMk id="3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3052534409" sldId="2147483693"/>
              <ac:spMk id="4" creationId="{00000000-0000-0000-0000-000000000000}"/>
            </ac:spMkLst>
          </pc:spChg>
        </pc:sldLayoutChg>
        <pc:sldLayoutChg chg="modSp 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2467303739" sldId="2147483685"/>
            <pc:sldLayoutMk cId="878217330" sldId="2147483694"/>
          </pc:sldLayoutMkLst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878217330" sldId="2147483694"/>
              <ac:spMk id="2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878217330" sldId="2147483694"/>
              <ac:spMk id="3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878217330" sldId="2147483694"/>
              <ac:spMk id="4" creationId="{00000000-0000-0000-0000-000000000000}"/>
            </ac:spMkLst>
          </pc:spChg>
        </pc:sldLayoutChg>
        <pc:sldLayoutChg chg="modTransition">
          <pc:chgData name="PEDRO LUIZ HOLUBOSKI JUNIOR" userId="688a3efd-a2f5-404f-9555-0d4c3f3d21f9" providerId="ADAL" clId="{0E11B401-B414-4E38-B487-ED524D07E91D}" dt="2024-02-21T16:42:04.159" v="0"/>
          <pc:sldLayoutMkLst>
            <pc:docMk/>
            <pc:sldMasterMk cId="2467303739" sldId="2147483685"/>
            <pc:sldLayoutMk cId="2135718426" sldId="2147483695"/>
          </pc:sldLayoutMkLst>
        </pc:sldLayoutChg>
        <pc:sldLayoutChg chg="modSp 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2467303739" sldId="2147483685"/>
            <pc:sldLayoutMk cId="101474233" sldId="2147483696"/>
          </pc:sldLayoutMkLst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101474233" sldId="2147483696"/>
              <ac:spMk id="2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101474233" sldId="2147483696"/>
              <ac:spMk id="3" creationId="{00000000-0000-0000-0000-000000000000}"/>
            </ac:spMkLst>
          </pc:spChg>
        </pc:sldLayoutChg>
      </pc:sldMasterChg>
      <pc:sldMasterChg chg="modTransition modSldLayout">
        <pc:chgData name="PEDRO LUIZ HOLUBOSKI JUNIOR" userId="688a3efd-a2f5-404f-9555-0d4c3f3d21f9" providerId="ADAL" clId="{0E11B401-B414-4E38-B487-ED524D07E91D}" dt="2024-02-21T16:47:33.378" v="11"/>
        <pc:sldMasterMkLst>
          <pc:docMk/>
          <pc:sldMasterMk cId="4130031070" sldId="2147483697"/>
        </pc:sldMasterMkLst>
        <pc:sldLayoutChg chg="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4130031070" sldId="2147483697"/>
            <pc:sldLayoutMk cId="3835136315" sldId="2147483700"/>
          </pc:sldLayoutMkLst>
        </pc:sldLayoutChg>
        <pc:sldLayoutChg chg="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4130031070" sldId="2147483697"/>
            <pc:sldLayoutMk cId="3728155889" sldId="2147483701"/>
          </pc:sldLayoutMkLst>
        </pc:sldLayoutChg>
        <pc:sldLayoutChg chg="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4130031070" sldId="2147483697"/>
            <pc:sldLayoutMk cId="2122982781" sldId="2147483702"/>
          </pc:sldLayoutMkLst>
        </pc:sldLayoutChg>
        <pc:sldLayoutChg chg="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4130031070" sldId="2147483697"/>
            <pc:sldLayoutMk cId="498117904" sldId="2147483705"/>
          </pc:sldLayoutMkLst>
        </pc:sldLayoutChg>
        <pc:sldLayoutChg chg="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4130031070" sldId="2147483697"/>
            <pc:sldLayoutMk cId="2113141871" sldId="2147483706"/>
          </pc:sldLayoutMkLst>
        </pc:sldLayoutChg>
      </pc:sldMasterChg>
      <pc:sldMasterChg chg="modTransition modSldLayout">
        <pc:chgData name="PEDRO LUIZ HOLUBOSKI JUNIOR" userId="688a3efd-a2f5-404f-9555-0d4c3f3d21f9" providerId="ADAL" clId="{0E11B401-B414-4E38-B487-ED524D07E91D}" dt="2024-02-21T16:47:53.686" v="15"/>
        <pc:sldMasterMkLst>
          <pc:docMk/>
          <pc:sldMasterMk cId="2493867278" sldId="2147483709"/>
        </pc:sldMasterMkLst>
        <pc:sldLayoutChg chg="modTransition">
          <pc:chgData name="PEDRO LUIZ HOLUBOSKI JUNIOR" userId="688a3efd-a2f5-404f-9555-0d4c3f3d21f9" providerId="ADAL" clId="{0E11B401-B414-4E38-B487-ED524D07E91D}" dt="2024-02-21T16:47:53.686" v="15"/>
          <pc:sldLayoutMkLst>
            <pc:docMk/>
            <pc:sldMasterMk cId="2493867278" sldId="2147483709"/>
            <pc:sldLayoutMk cId="3222718797" sldId="2147483712"/>
          </pc:sldLayoutMkLst>
        </pc:sldLayoutChg>
        <pc:sldLayoutChg chg="modTransition">
          <pc:chgData name="PEDRO LUIZ HOLUBOSKI JUNIOR" userId="688a3efd-a2f5-404f-9555-0d4c3f3d21f9" providerId="ADAL" clId="{0E11B401-B414-4E38-B487-ED524D07E91D}" dt="2024-02-21T16:47:53.686" v="15"/>
          <pc:sldLayoutMkLst>
            <pc:docMk/>
            <pc:sldMasterMk cId="2493867278" sldId="2147483709"/>
            <pc:sldLayoutMk cId="2962063437" sldId="2147483713"/>
          </pc:sldLayoutMkLst>
        </pc:sldLayoutChg>
        <pc:sldLayoutChg chg="modTransition">
          <pc:chgData name="PEDRO LUIZ HOLUBOSKI JUNIOR" userId="688a3efd-a2f5-404f-9555-0d4c3f3d21f9" providerId="ADAL" clId="{0E11B401-B414-4E38-B487-ED524D07E91D}" dt="2024-02-21T16:47:53.686" v="15"/>
          <pc:sldLayoutMkLst>
            <pc:docMk/>
            <pc:sldMasterMk cId="2493867278" sldId="2147483709"/>
            <pc:sldLayoutMk cId="3773995134" sldId="2147483714"/>
          </pc:sldLayoutMkLst>
        </pc:sldLayoutChg>
        <pc:sldLayoutChg chg="modTransition">
          <pc:chgData name="PEDRO LUIZ HOLUBOSKI JUNIOR" userId="688a3efd-a2f5-404f-9555-0d4c3f3d21f9" providerId="ADAL" clId="{0E11B401-B414-4E38-B487-ED524D07E91D}" dt="2024-02-21T16:47:53.686" v="15"/>
          <pc:sldLayoutMkLst>
            <pc:docMk/>
            <pc:sldMasterMk cId="2493867278" sldId="2147483709"/>
            <pc:sldLayoutMk cId="3624089940" sldId="2147483717"/>
          </pc:sldLayoutMkLst>
        </pc:sldLayoutChg>
        <pc:sldLayoutChg chg="modTransition">
          <pc:chgData name="PEDRO LUIZ HOLUBOSKI JUNIOR" userId="688a3efd-a2f5-404f-9555-0d4c3f3d21f9" providerId="ADAL" clId="{0E11B401-B414-4E38-B487-ED524D07E91D}" dt="2024-02-21T16:47:53.686" v="15"/>
          <pc:sldLayoutMkLst>
            <pc:docMk/>
            <pc:sldMasterMk cId="2493867278" sldId="2147483709"/>
            <pc:sldLayoutMk cId="3846154277" sldId="2147483718"/>
          </pc:sldLayoutMkLst>
        </pc:sldLayoutChg>
      </pc:sldMasterChg>
    </pc:docChg>
  </pc:docChgLst>
  <pc:docChgLst>
    <pc:chgData name="PEDRO LUIZ HOLUBOSKI JUNIOR" userId="688a3efd-a2f5-404f-9555-0d4c3f3d21f9" providerId="ADAL" clId="{1FBD31E1-E9F7-4041-9C72-5D0062914956}"/>
    <pc:docChg chg="undo custSel addSld delSld modSld">
      <pc:chgData name="PEDRO LUIZ HOLUBOSKI JUNIOR" userId="688a3efd-a2f5-404f-9555-0d4c3f3d21f9" providerId="ADAL" clId="{1FBD31E1-E9F7-4041-9C72-5D0062914956}" dt="2024-02-29T22:32:13.219" v="72" actId="14100"/>
      <pc:docMkLst>
        <pc:docMk/>
      </pc:docMkLst>
      <pc:sldChg chg="modSp mod">
        <pc:chgData name="PEDRO LUIZ HOLUBOSKI JUNIOR" userId="688a3efd-a2f5-404f-9555-0d4c3f3d21f9" providerId="ADAL" clId="{1FBD31E1-E9F7-4041-9C72-5D0062914956}" dt="2024-02-29T22:31:22.852" v="63" actId="20577"/>
        <pc:sldMkLst>
          <pc:docMk/>
          <pc:sldMk cId="1629198847" sldId="264"/>
        </pc:sldMkLst>
        <pc:spChg chg="mod">
          <ac:chgData name="PEDRO LUIZ HOLUBOSKI JUNIOR" userId="688a3efd-a2f5-404f-9555-0d4c3f3d21f9" providerId="ADAL" clId="{1FBD31E1-E9F7-4041-9C72-5D0062914956}" dt="2024-02-29T22:31:22.852" v="63" actId="20577"/>
          <ac:spMkLst>
            <pc:docMk/>
            <pc:sldMk cId="1629198847" sldId="264"/>
            <ac:spMk id="4" creationId="{00000000-0000-0000-0000-000000000000}"/>
          </ac:spMkLst>
        </pc:spChg>
      </pc:sldChg>
      <pc:sldChg chg="modSp mod">
        <pc:chgData name="PEDRO LUIZ HOLUBOSKI JUNIOR" userId="688a3efd-a2f5-404f-9555-0d4c3f3d21f9" providerId="ADAL" clId="{1FBD31E1-E9F7-4041-9C72-5D0062914956}" dt="2024-02-29T22:31:07.414" v="44" actId="20577"/>
        <pc:sldMkLst>
          <pc:docMk/>
          <pc:sldMk cId="2175301311" sldId="266"/>
        </pc:sldMkLst>
        <pc:spChg chg="mod">
          <ac:chgData name="PEDRO LUIZ HOLUBOSKI JUNIOR" userId="688a3efd-a2f5-404f-9555-0d4c3f3d21f9" providerId="ADAL" clId="{1FBD31E1-E9F7-4041-9C72-5D0062914956}" dt="2024-02-29T22:31:07.414" v="44" actId="20577"/>
          <ac:spMkLst>
            <pc:docMk/>
            <pc:sldMk cId="2175301311" sldId="266"/>
            <ac:spMk id="4" creationId="{00000000-0000-0000-0000-000000000000}"/>
          </ac:spMkLst>
        </pc:spChg>
      </pc:sldChg>
      <pc:sldChg chg="modSp mod">
        <pc:chgData name="PEDRO LUIZ HOLUBOSKI JUNIOR" userId="688a3efd-a2f5-404f-9555-0d4c3f3d21f9" providerId="ADAL" clId="{1FBD31E1-E9F7-4041-9C72-5D0062914956}" dt="2024-02-29T22:30:59.239" v="37" actId="20577"/>
        <pc:sldMkLst>
          <pc:docMk/>
          <pc:sldMk cId="2878299787" sldId="268"/>
        </pc:sldMkLst>
        <pc:spChg chg="mod">
          <ac:chgData name="PEDRO LUIZ HOLUBOSKI JUNIOR" userId="688a3efd-a2f5-404f-9555-0d4c3f3d21f9" providerId="ADAL" clId="{1FBD31E1-E9F7-4041-9C72-5D0062914956}" dt="2024-02-29T22:30:59.239" v="37" actId="20577"/>
          <ac:spMkLst>
            <pc:docMk/>
            <pc:sldMk cId="2878299787" sldId="268"/>
            <ac:spMk id="4" creationId="{00000000-0000-0000-0000-000000000000}"/>
          </ac:spMkLst>
        </pc:spChg>
      </pc:sldChg>
      <pc:sldChg chg="modSp mod">
        <pc:chgData name="PEDRO LUIZ HOLUBOSKI JUNIOR" userId="688a3efd-a2f5-404f-9555-0d4c3f3d21f9" providerId="ADAL" clId="{1FBD31E1-E9F7-4041-9C72-5D0062914956}" dt="2024-02-29T22:31:14.233" v="52" actId="20577"/>
        <pc:sldMkLst>
          <pc:docMk/>
          <pc:sldMk cId="3293220561" sldId="271"/>
        </pc:sldMkLst>
        <pc:spChg chg="mod">
          <ac:chgData name="PEDRO LUIZ HOLUBOSKI JUNIOR" userId="688a3efd-a2f5-404f-9555-0d4c3f3d21f9" providerId="ADAL" clId="{1FBD31E1-E9F7-4041-9C72-5D0062914956}" dt="2024-02-29T22:30:49.253" v="29" actId="20577"/>
          <ac:spMkLst>
            <pc:docMk/>
            <pc:sldMk cId="3293220561" sldId="271"/>
            <ac:spMk id="4" creationId="{00000000-0000-0000-0000-000000000000}"/>
          </ac:spMkLst>
        </pc:spChg>
        <pc:spChg chg="mod">
          <ac:chgData name="PEDRO LUIZ HOLUBOSKI JUNIOR" userId="688a3efd-a2f5-404f-9555-0d4c3f3d21f9" providerId="ADAL" clId="{1FBD31E1-E9F7-4041-9C72-5D0062914956}" dt="2024-02-29T22:31:14.233" v="52" actId="20577"/>
          <ac:spMkLst>
            <pc:docMk/>
            <pc:sldMk cId="3293220561" sldId="271"/>
            <ac:spMk id="5" creationId="{00000000-0000-0000-0000-000000000000}"/>
          </ac:spMkLst>
        </pc:spChg>
      </pc:sldChg>
      <pc:sldChg chg="modSp add mod">
        <pc:chgData name="PEDRO LUIZ HOLUBOSKI JUNIOR" userId="688a3efd-a2f5-404f-9555-0d4c3f3d21f9" providerId="ADAL" clId="{1FBD31E1-E9F7-4041-9C72-5D0062914956}" dt="2024-02-29T22:30:29.434" v="7" actId="6549"/>
        <pc:sldMkLst>
          <pc:docMk/>
          <pc:sldMk cId="3685306994" sldId="277"/>
        </pc:sldMkLst>
        <pc:spChg chg="mod">
          <ac:chgData name="PEDRO LUIZ HOLUBOSKI JUNIOR" userId="688a3efd-a2f5-404f-9555-0d4c3f3d21f9" providerId="ADAL" clId="{1FBD31E1-E9F7-4041-9C72-5D0062914956}" dt="2024-02-29T22:30:26.991" v="6" actId="20577"/>
          <ac:spMkLst>
            <pc:docMk/>
            <pc:sldMk cId="3685306994" sldId="277"/>
            <ac:spMk id="4" creationId="{9DEA47F0-1199-6EE3-03A6-907C7B642C05}"/>
          </ac:spMkLst>
        </pc:spChg>
        <pc:spChg chg="mod">
          <ac:chgData name="PEDRO LUIZ HOLUBOSKI JUNIOR" userId="688a3efd-a2f5-404f-9555-0d4c3f3d21f9" providerId="ADAL" clId="{1FBD31E1-E9F7-4041-9C72-5D0062914956}" dt="2024-02-29T22:30:29.434" v="7" actId="6549"/>
          <ac:spMkLst>
            <pc:docMk/>
            <pc:sldMk cId="3685306994" sldId="277"/>
            <ac:spMk id="5" creationId="{B3C2AAFA-A7FF-AB2F-0F58-C37B5033BC3E}"/>
          </ac:spMkLst>
        </pc:spChg>
      </pc:sldChg>
      <pc:sldChg chg="addSp delSp modSp add mod">
        <pc:chgData name="PEDRO LUIZ HOLUBOSKI JUNIOR" userId="688a3efd-a2f5-404f-9555-0d4c3f3d21f9" providerId="ADAL" clId="{1FBD31E1-E9F7-4041-9C72-5D0062914956}" dt="2024-02-29T22:30:34.443" v="10" actId="14100"/>
        <pc:sldMkLst>
          <pc:docMk/>
          <pc:sldMk cId="2721606259" sldId="278"/>
        </pc:sldMkLst>
        <pc:picChg chg="add mod">
          <ac:chgData name="PEDRO LUIZ HOLUBOSKI JUNIOR" userId="688a3efd-a2f5-404f-9555-0d4c3f3d21f9" providerId="ADAL" clId="{1FBD31E1-E9F7-4041-9C72-5D0062914956}" dt="2024-02-29T22:30:34.443" v="10" actId="14100"/>
          <ac:picMkLst>
            <pc:docMk/>
            <pc:sldMk cId="2721606259" sldId="278"/>
            <ac:picMk id="3" creationId="{66764B86-8B25-627F-AF2A-AF658D70FF43}"/>
          </ac:picMkLst>
        </pc:picChg>
        <pc:picChg chg="del">
          <ac:chgData name="PEDRO LUIZ HOLUBOSKI JUNIOR" userId="688a3efd-a2f5-404f-9555-0d4c3f3d21f9" providerId="ADAL" clId="{1FBD31E1-E9F7-4041-9C72-5D0062914956}" dt="2024-02-29T22:30:31.167" v="8" actId="478"/>
          <ac:picMkLst>
            <pc:docMk/>
            <pc:sldMk cId="2721606259" sldId="278"/>
            <ac:picMk id="4" creationId="{DCC1D35A-B726-D6E9-9F64-22703089946A}"/>
          </ac:picMkLst>
        </pc:picChg>
      </pc:sldChg>
      <pc:sldChg chg="addSp delSp new del mod">
        <pc:chgData name="PEDRO LUIZ HOLUBOSKI JUNIOR" userId="688a3efd-a2f5-404f-9555-0d4c3f3d21f9" providerId="ADAL" clId="{1FBD31E1-E9F7-4041-9C72-5D0062914956}" dt="2024-02-29T22:31:54.614" v="68" actId="47"/>
        <pc:sldMkLst>
          <pc:docMk/>
          <pc:sldMk cId="3032950421" sldId="279"/>
        </pc:sldMkLst>
        <pc:picChg chg="add del">
          <ac:chgData name="PEDRO LUIZ HOLUBOSKI JUNIOR" userId="688a3efd-a2f5-404f-9555-0d4c3f3d21f9" providerId="ADAL" clId="{1FBD31E1-E9F7-4041-9C72-5D0062914956}" dt="2024-02-29T22:31:47.206" v="66" actId="22"/>
          <ac:picMkLst>
            <pc:docMk/>
            <pc:sldMk cId="3032950421" sldId="279"/>
            <ac:picMk id="3" creationId="{4635C401-F9B6-7CB8-F1D8-6C726CCF9182}"/>
          </ac:picMkLst>
        </pc:picChg>
      </pc:sldChg>
      <pc:sldChg chg="addSp delSp modSp add mod">
        <pc:chgData name="PEDRO LUIZ HOLUBOSKI JUNIOR" userId="688a3efd-a2f5-404f-9555-0d4c3f3d21f9" providerId="ADAL" clId="{1FBD31E1-E9F7-4041-9C72-5D0062914956}" dt="2024-02-29T22:32:13.219" v="72" actId="14100"/>
        <pc:sldMkLst>
          <pc:docMk/>
          <pc:sldMk cId="3868989634" sldId="280"/>
        </pc:sldMkLst>
        <pc:picChg chg="del">
          <ac:chgData name="PEDRO LUIZ HOLUBOSKI JUNIOR" userId="688a3efd-a2f5-404f-9555-0d4c3f3d21f9" providerId="ADAL" clId="{1FBD31E1-E9F7-4041-9C72-5D0062914956}" dt="2024-02-29T22:31:55.800" v="69" actId="478"/>
          <ac:picMkLst>
            <pc:docMk/>
            <pc:sldMk cId="3868989634" sldId="280"/>
            <ac:picMk id="3" creationId="{1039E0BC-F5B8-7EA8-5F29-D46F9D4E3394}"/>
          </ac:picMkLst>
        </pc:picChg>
        <pc:picChg chg="add mod">
          <ac:chgData name="PEDRO LUIZ HOLUBOSKI JUNIOR" userId="688a3efd-a2f5-404f-9555-0d4c3f3d21f9" providerId="ADAL" clId="{1FBD31E1-E9F7-4041-9C72-5D0062914956}" dt="2024-02-29T22:32:13.219" v="72" actId="14100"/>
          <ac:picMkLst>
            <pc:docMk/>
            <pc:sldMk cId="3868989634" sldId="280"/>
            <ac:picMk id="4" creationId="{CB322958-2C57-81B1-FBA5-6F961DF9CA6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D67E0-0B91-4F8D-A5EF-3EBC4F4AC649}" type="datetimeFigureOut">
              <a:rPr lang="pt-BR" smtClean="0"/>
              <a:pPr/>
              <a:t>29/02/2024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5C659-53D8-4D8D-B8A0-68A14541213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9" y="2897944"/>
            <a:ext cx="11380764" cy="1170576"/>
          </a:xfrm>
        </p:spPr>
        <p:txBody>
          <a:bodyPr anchor="b"/>
          <a:lstStyle>
            <a:lvl1pPr algn="ctr">
              <a:defRPr sz="45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71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48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573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09600" y="1052736"/>
            <a:ext cx="11055019" cy="5421216"/>
          </a:xfrm>
        </p:spPr>
        <p:txBody>
          <a:bodyPr/>
          <a:lstStyle/>
          <a:p>
            <a:pPr lvl="0" eaLnBrk="1" latinLnBrk="0" hangingPunct="1"/>
            <a:r>
              <a:rPr lang="pt-BR" dirty="0"/>
              <a:t>Clique para editar os estilos do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rtlCol="0"/>
          <a:lstStyle/>
          <a:p>
            <a:fld id="{10239F4B-5394-4E1A-B28D-EFB525AE84E5}" type="datetimeFigureOut">
              <a:rPr lang="pt-BR" smtClean="0"/>
              <a:pPr/>
              <a:t>29/02/2024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rtlCol="0"/>
          <a:lstStyle/>
          <a:p>
            <a:fld id="{2AD3EB0C-4C9A-4606-BFD7-ACC031664E8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11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055019" cy="562074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>
              <a:defRPr b="1"/>
            </a:lvl1pPr>
          </a:lstStyle>
          <a:p>
            <a:r>
              <a:rPr kumimoji="0" lang="pt-BR" dirty="0"/>
              <a:t>Clique para editar o estilo do título</a:t>
            </a:r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7695" y="224449"/>
            <a:ext cx="11705494" cy="85876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5" y="1291053"/>
            <a:ext cx="11705493" cy="435133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44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6"/>
            <a:ext cx="10515600" cy="3467173"/>
          </a:xfrm>
        </p:spPr>
        <p:txBody>
          <a:bodyPr anchor="b">
            <a:normAutofit/>
          </a:bodyPr>
          <a:lstStyle>
            <a:lvl1pPr>
              <a:defRPr sz="405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4006842"/>
            <a:ext cx="10515600" cy="91273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239F4B-5394-4E1A-B28D-EFB525AE84E5}" type="datetimeFigureOut">
              <a:rPr lang="pt-BR" smtClean="0"/>
              <a:pPr/>
              <a:t>29/02/2024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3EB0C-4C9A-4606-BFD7-ACC031664E8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71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239F4B-5394-4E1A-B28D-EFB525AE84E5}" type="datetimeFigureOut">
              <a:rPr lang="pt-BR" smtClean="0"/>
              <a:pPr/>
              <a:t>29/02/2024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3EB0C-4C9A-4606-BFD7-ACC031664E8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06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239F4B-5394-4E1A-B28D-EFB525AE84E5}" type="datetimeFigureOut">
              <a:rPr lang="pt-BR" smtClean="0"/>
              <a:pPr/>
              <a:t>29/02/2024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3EB0C-4C9A-4606-BFD7-ACC031664E8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99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2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75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16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239F4B-5394-4E1A-B28D-EFB525AE84E5}" type="datetimeFigureOut">
              <a:rPr lang="pt-BR" smtClean="0"/>
              <a:pPr/>
              <a:t>29/02/2024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3EB0C-4C9A-4606-BFD7-ACC031664E8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08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239F4B-5394-4E1A-B28D-EFB525AE84E5}" type="datetimeFigureOut">
              <a:rPr lang="pt-BR" smtClean="0"/>
              <a:pPr/>
              <a:t>29/02/2024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3EB0C-4C9A-4606-BFD7-ACC031664E8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15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153988"/>
            <a:ext cx="121920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275167" y="1311275"/>
            <a:ext cx="11584517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2FE646E-1960-4E0C-BF1C-B564AD1C6933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8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66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1F4E79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1F4E79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1F4E79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1F4E79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1F4E79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UC11 / PHP – Acesso à BD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Prof.: Pedro Luiz </a:t>
            </a:r>
            <a:r>
              <a:rPr lang="pt-BR" dirty="0" err="1"/>
              <a:t>Holuboski</a:t>
            </a:r>
            <a:r>
              <a:rPr lang="pt-BR" dirty="0"/>
              <a:t> Junior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85775" y="223838"/>
            <a:ext cx="4019800" cy="858837"/>
          </a:xfrm>
        </p:spPr>
        <p:txBody>
          <a:bodyPr/>
          <a:lstStyle/>
          <a:p>
            <a:r>
              <a:rPr lang="pt-BR" dirty="0"/>
              <a:t>Mostrar dados do BD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5858035-B0E9-2907-6ADC-FF20B8DD0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575" y="9306"/>
            <a:ext cx="7686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3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Cadastrar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162919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925BFF4-7DAD-B61D-857B-A30D0C76F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75" y="188640"/>
            <a:ext cx="10389250" cy="64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Alterar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17530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CD42755-7BBD-9ED9-1B9E-5E70FB207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609" y="0"/>
            <a:ext cx="78987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2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Excluir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87829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56379DB-F7FE-FE02-DD80-EB3562F41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37626"/>
            <a:ext cx="8049748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5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Pesquisar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322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C9FAEF8-53CA-7DC2-539D-C195DEFA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0" y="23337"/>
            <a:ext cx="10926700" cy="68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9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43FD0-F4DF-9513-5F82-085089BCA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EA47F0-1199-6EE3-03A6-907C7B642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IMAGEM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3C2AAFA-A7FF-AB2F-0F58-C37B5033B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530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0C85A-1191-DF9F-4653-54915E74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FFEC1D6-D917-80E7-2C9B-2CBBA1024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992" y="1127349"/>
            <a:ext cx="8231242" cy="4677916"/>
          </a:xfrm>
        </p:spPr>
      </p:pic>
    </p:spTree>
    <p:extLst>
      <p:ext uri="{BB962C8B-B14F-4D97-AF65-F5344CB8AC3E}">
        <p14:creationId xmlns:p14="http://schemas.microsoft.com/office/powerpoint/2010/main" val="589405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CF57DE-593D-E477-E98B-54108A031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6764B86-8B25-627F-AF2A-AF658D70F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09" y="332655"/>
            <a:ext cx="11786982" cy="619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0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A5E251-E5CE-AD69-A484-C3075C182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B322958-2C57-81B1-FBA5-6F961DF9C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329525"/>
            <a:ext cx="8640960" cy="619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8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4A899C-B6EA-8F24-2FF6-6201D0686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78" y="332656"/>
            <a:ext cx="7830643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8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CDC3770-4C76-6311-7D9E-B2512EB71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620688"/>
            <a:ext cx="10225136" cy="51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com </a:t>
            </a:r>
            <a:r>
              <a:rPr lang="pt-BR" dirty="0" err="1"/>
              <a:t>mysql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Criando o arquivo de </a:t>
            </a:r>
            <a:r>
              <a:rPr lang="pt-BR" b="1" dirty="0">
                <a:solidFill>
                  <a:schemeClr val="tx1"/>
                </a:solidFill>
              </a:rPr>
              <a:t>Conexão</a:t>
            </a:r>
          </a:p>
        </p:txBody>
      </p:sp>
    </p:spTree>
    <p:extLst>
      <p:ext uri="{BB962C8B-B14F-4D97-AF65-F5344CB8AC3E}">
        <p14:creationId xmlns:p14="http://schemas.microsoft.com/office/powerpoint/2010/main" val="56307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02E6C04-0649-0E42-4933-24FEEAB8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748" y="0"/>
            <a:ext cx="97325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2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com </a:t>
            </a:r>
            <a:r>
              <a:rPr lang="pt-BR" dirty="0" err="1"/>
              <a:t>sql</a:t>
            </a:r>
            <a:r>
              <a:rPr lang="pt-BR" dirty="0"/>
              <a:t> server x </a:t>
            </a:r>
            <a:r>
              <a:rPr lang="pt-BR" dirty="0" err="1"/>
              <a:t>mysql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4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F8651B8-4381-BD60-D802-B3B2A4FB2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99" y="2636912"/>
            <a:ext cx="11575802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9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Acesso à Base de Dados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Selecionando do BD</a:t>
            </a:r>
          </a:p>
        </p:txBody>
      </p:sp>
    </p:spTree>
    <p:extLst>
      <p:ext uri="{BB962C8B-B14F-4D97-AF65-F5344CB8AC3E}">
        <p14:creationId xmlns:p14="http://schemas.microsoft.com/office/powerpoint/2010/main" val="112912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template senac padrão 2017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00-UC01</Template>
  <TotalTime>939</TotalTime>
  <Words>49</Words>
  <Application>Microsoft Office PowerPoint</Application>
  <PresentationFormat>Widescreen</PresentationFormat>
  <Paragraphs>18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Helvetica</vt:lpstr>
      <vt:lpstr>template senac padrão 2017</vt:lpstr>
      <vt:lpstr>UC11 / PHP – Acesso à BD</vt:lpstr>
      <vt:lpstr>Banco</vt:lpstr>
      <vt:lpstr>Apresentação do PowerPoint</vt:lpstr>
      <vt:lpstr>Apresentação do PowerPoint</vt:lpstr>
      <vt:lpstr>Acesso com mysql</vt:lpstr>
      <vt:lpstr>Apresentação do PowerPoint</vt:lpstr>
      <vt:lpstr>Acesso com sql server x mysql</vt:lpstr>
      <vt:lpstr>Apresentação do PowerPoint</vt:lpstr>
      <vt:lpstr>Acesso à Base de Dados</vt:lpstr>
      <vt:lpstr>Mostrar dados do BD</vt:lpstr>
      <vt:lpstr>Cadastrar</vt:lpstr>
      <vt:lpstr>Apresentação do PowerPoint</vt:lpstr>
      <vt:lpstr>Alterar</vt:lpstr>
      <vt:lpstr>Apresentação do PowerPoint</vt:lpstr>
      <vt:lpstr>Excluir</vt:lpstr>
      <vt:lpstr>Apresentação do PowerPoint</vt:lpstr>
      <vt:lpstr>Pesquisar</vt:lpstr>
      <vt:lpstr>Apresentação do PowerPoint</vt:lpstr>
      <vt:lpstr>IMAGEM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M3-C3 / PHP</dc:title>
  <dc:creator>pedrinho</dc:creator>
  <cp:lastModifiedBy>PEDRO LUIZ HOLUBOSKI JUNIOR</cp:lastModifiedBy>
  <cp:revision>48</cp:revision>
  <dcterms:created xsi:type="dcterms:W3CDTF">2010-10-25T19:22:21Z</dcterms:created>
  <dcterms:modified xsi:type="dcterms:W3CDTF">2024-02-29T22:32:15Z</dcterms:modified>
</cp:coreProperties>
</file>