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17:11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1 344 24575,'0'67'0,"3"1"0,13 85 0,17 4 0,-33-156 0,0 0 0,0-1 0,0 1 0,1-1 0,-1 1 0,0 0 0,0-1 0,0 1 0,0-1 0,1 1 0,-1-1 0,0 1 0,0-1 0,1 1 0,-1 0 0,0-1 0,1 0 0,-1 1 0,1-1 0,-1 1 0,1-1 0,-1 1 0,1-1 0,-1 0 0,1 1 0,-1-1 0,1 0 0,-1 0 0,1 1 0,-1-1 0,1 0 0,0 0 0,-1 0 0,1 0 0,-1 0 0,1 0 0,0 0 0,-1 0 0,2 0 0,0-1 0,1 0 0,-1-1 0,0 1 0,1-1 0,-1 1 0,0-1 0,0 0 0,0 0 0,0 0 0,1-2 0,46-68 0,-43 61 0,74-117 0,158-191 0,-219 301 0,1 0 0,0 2 0,1 0 0,1 1 0,1 2 0,0 0 0,0 1 0,27-9 0,77-43 0,-91 40-1365,-4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9:13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2 443 24575,'-1'84'0,"2"97"0,2-151 0,0 1 0,2-1 0,15 54 0,-18-79 0,-1 0 0,1 1 0,1-1 0,-1 0 0,1 0 0,0 0 0,0 0 0,0-1 0,1 1 0,0-1 0,0 0 0,0 0 0,0 0 0,0 0 0,1-1 0,0 0 0,0 0 0,0 0 0,0-1 0,0 1 0,0-1 0,1 0 0,-1-1 0,1 1 0,-1-1 0,1 0 0,0-1 0,-1 1 0,1-1 0,0 0 0,-1-1 0,1 1 0,0-1 0,-1 0 0,1 0 0,-1-1 0,1 0 0,-1 0 0,0 0 0,0-1 0,0 1 0,0-1 0,5-4 0,11-9 0,-1-1 0,-1-1 0,0-1 0,-2 0 0,28-40 0,64-122 0,-30 48 0,-38 71 0,4 2 0,79-84 0,-94 114 0,1 1 0,2 1 0,1 2 0,1 1 0,70-37 0,-71 48-1365,-5 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9:18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1 170 24575,'0'397'0,"0"-392"0,3 41 0,-2-45 0,-1 0 0,0 0 0,0 0 0,0 0 0,1 1 0,-1-1 0,0 0 0,1 0 0,-1 0 0,1-1 0,-1 1 0,1 0 0,0 0 0,-1 0 0,1 0 0,0 0 0,0-1 0,0 1 0,-1 0 0,1-1 0,0 1 0,0-1 0,0 1 0,0-1 0,0 1 0,0-1 0,0 1 0,0-1 0,0 0 0,0 0 0,0 1 0,0-1 0,0 0 0,1 0 0,-1 0 0,0 0 0,1-1 0,8-3 0,0-1 0,0 0 0,-1 0 0,0-1 0,0-1 0,-1 1 0,0-2 0,0 1 0,0-1 0,9-13 0,11-8 0,51-47 0,90-66 0,-121 107 0,2 1 0,2 3 0,84-39 0,160-44 0,-255 100-1365,-6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40:39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24575,'317'-2'0,"345"5"0,-457 13 0,79 1 0,-197-18 0,162 20 0,51 14 0,-166-22 0,208-8 0,-164-6 0,727 3 0,-899 0-85,5 0-171,1 0 0,-1 1 0,0 0 0,12 3 0,-5 3-6570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40:41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0 162 24575,'1428'0'0,"-1378"-2"0,69-13 0,40-1 0,-44 8 0,120-23 0,-82 8 0,-115 18 0,66-9 0,128-1 0,-16-1 0,-12 0 0,-86 16-1365,-86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40:44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24575,'6'6'0,"0"1"0,0 1 0,-1-1 0,0 1 0,0 0 0,-1 0 0,0 1 0,0-1 0,2 12 0,17 83 0,-17-74 0,63 417 0,-68-438 0,1 1 0,0 0 0,0-1 0,1 1 0,0-1 0,0 0 0,1 0 0,6 11 0,-7-16 0,-1 0 0,1-1 0,0 1 0,-1-1 0,1 0 0,0 1 0,1-1 0,-1-1 0,0 1 0,0 0 0,1-1 0,-1 0 0,1 1 0,0-1 0,-1-1 0,1 1 0,-1 0 0,1-1 0,0 0 0,0 0 0,-1 0 0,7-1 0,28-5 0,0-1 0,0-2 0,-1-2 0,69-30 0,-36 14 0,157-59 0,599-201 0,-820 285 0,718-177 0,-715 177-86,13-2-234,-1 1 0,1 1 1,28 1-1,-41 2-6506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41:17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24575,'1776'0'0,"-1488"-17"0,3 0 0,-57 18-1365,-200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41:19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24575,'1745'0'0,"-1441"16"0,-21 0 0,510-36 0,-256 7-294,-419 14-777,-88-1-5755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41:33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24575,'43'0'0,"1"1"0,0 3 0,77 16 0,-18 0 0,0-5 0,108 1 0,-92-7 0,310-2 0,14 2 0,-76 50 0,-256-36 0,0-4 0,124 3 0,167-22 0,-152-2 0,-222 4 0,0 1 0,0 1 0,-1 2 0,28 9 0,-19-5 0,53 7 0,65-6 11,189-12 0,-132-3-1398,-172 4-5439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8:2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79 24575,'1'-9'0,"1"0"0,0 1 0,0-1 0,1 1 0,6-15 0,-4 10 0,9 88 0,30 152 0,-43-225 0,-1 0 0,0 1 0,1-1 0,-1 0 0,0 1 0,-1-1 0,1 1 0,0-1 0,-1 0 0,1 1 0,-1-1 0,0 0 0,1 0 0,-1 1 0,0-1 0,-1 0 0,1 0 0,0 0 0,0 0 0,-1 0 0,1 0 0,-1-1 0,0 1 0,0 0 0,1-1 0,-1 1 0,0-1 0,0 0 0,0 0 0,-1 0 0,1 0 0,0 0 0,0 0 0,-1 0 0,1-1 0,0 1 0,-1-1 0,-2 1 0,-4 0 0,0-1 0,1 0 0,-1 0 0,1 0 0,-1-1 0,0-1 0,1 1 0,-1-1 0,-9-5 0,4-2 0,20 2 0,26 0 0,-10 9 35,0 0-1,25 7 0,5 0-1502,-15-5-5358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8:2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24575,'0'226'0,"-1"-262"0,0-39 0,1 70 0,1 0 0,-1 1 0,1-1 0,0 1 0,0-1 0,0 1 0,1-1 0,0 1 0,0-1 0,0 1 0,0 0 0,3-4 0,-3 7 0,-1 0 0,1 0 0,-1 0 0,1 1 0,-1-1 0,1 0 0,-1 1 0,1-1 0,0 1 0,0-1 0,-1 1 0,1 0 0,0-1 0,-1 1 0,1 0 0,0 0 0,0 1 0,-1-1 0,1 0 0,0 0 0,-1 1 0,1-1 0,0 1 0,-1 0 0,1-1 0,0 1 0,-1 0 0,1 0 0,1 2 0,44 32 0,-32-18 0,-1 0 0,-1 1 0,0 0 0,16 35 0,-20-36 0,0 0 0,1-1 0,1 0 0,0-1 0,1 0 0,25 24 0,-36-38 0,0 0 0,-1 0 0,1 0 0,0-1 0,0 1 0,-1 0 0,1-1 0,0 1 0,0 0 0,0-1 0,0 1 0,0-1 0,0 1 0,0-1 0,0 0 0,0 1 0,0-1 0,0 0 0,0 0 0,0 0 0,0 0 0,0 0 0,0 0 0,0 0 0,0 0 0,1 0 0,-1 0 0,0-1 0,0 1 0,0 0 0,0-1 0,0 1 0,0-1 0,0 1 0,-1-1 0,1 1 0,0-1 0,0 0 0,0 1 0,0-1 0,-1 0 0,1 0 0,0 1 0,-1-1 0,1 0 0,-1 0 0,1 0 0,-1 0 0,1 0 0,-1 0 0,1 0 0,-1 0 0,0 0 0,0 0 0,1-1 0,1-10 0,0 1 0,0-1 0,-1 1 0,0-13 0,-1 15 0,-1-223 90,-1 108-1545,1 96-5371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19:25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24575,'1189'0'0,"-1130"4"0,-1 2 0,0 3 0,76 21 0,-75-15 0,-1-3 0,2-2 0,67 1 0,1026-13 0,-1095 8-1365,-38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8:29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 24575,'0'5'0,"0"8"0,-5 6 0,-3 6 0,2 4 0,-10 8 0,-8-2 0,0-8-8191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9:21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24575,'6'0'0,"6"5"0,2 7 0,-1 8 0,-4 5 0,-3 4 0,-2 2 0,-2 1 0,-2 1 0,0 0 0,0 0 0,-1 0 0,0-6-8191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9:23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69 350 24575,'2'-34'0,"1"1"0,2 1 0,18-62 0,-13 57 0,-2 0 0,5-46 0,-15 123 0,2 1 0,1-1 0,3 0 0,0 0 0,14 47 0,-10-62 0,0 1 0,-1-1 0,-2 1 0,0 1 0,-2-1 0,0 40 0,-3-63 0,0-1 0,0 1 0,0 0 0,0-1 0,-1 1 0,1-1 0,-1 1 0,0-1 0,0 1 0,0-1 0,0 1 0,0-1 0,0 0 0,-1 1 0,1-1 0,-1 0 0,1 0 0,-1 0 0,0 0 0,0-1 0,0 1 0,0 0 0,0-1 0,0 1 0,-1-1 0,-3 2 0,-3-1 0,1 0 0,0-1 0,-1 0 0,0 0 0,1-1 0,-16-1 0,18 0 0,0 0 0,0 1 0,-1 0 0,1 0 0,0 1 0,-1 0 0,1 0 0,0 0 0,0 0 0,0 1 0,-10 5 0,16-7 0,-1 1 0,1-1 0,0 0 0,0 1 0,0-1 0,0 1 0,0-1 0,0 1 0,0-1 0,0 1 0,0-1 0,0 1 0,0-1 0,1 1 0,-1-1 0,0 1 0,0-1 0,0 1 0,0-1 0,1 0 0,-1 1 0,0-1 0,1 1 0,-1-1 0,0 0 0,1 1 0,-1-1 0,0 0 0,1 1 0,-1-1 0,1 0 0,-1 0 0,0 1 0,1-1 0,-1 0 0,1 0 0,-1 0 0,1 0 0,-1 0 0,1 1 0,21 10 0,76 21-1365,-61-22-5461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9:25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24575,'0'6'0,"0"6"0,0 8 0,0 4 0,0 5 0,0 8 0,0 3 0,0 0 0,0-2 0,0-1 0,0-2 0,0-1 0,0-7-8191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59:28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67 228 24575,'0'-33'0,"0"30"0,0 6 0,0 51 0,0-4 0,0 19 0,0-46 0,0-49 0,18-214 0,-6 115 0,-11 287 0,-2 100 0,1-260 0,-1 1 0,1-1 0,0 1 0,-1 0 0,0-1 0,0 1 0,0-1 0,0 0 0,0 1 0,0-1 0,0 0 0,-1 1 0,1-1 0,-1 0 0,0 0 0,1 0 0,-1 0 0,0-1 0,0 1 0,-1-1 0,1 1 0,0-1 0,-4 2 0,0 0 0,0-1 0,-1 0 0,1-1 0,-1 0 0,1 0 0,-9 0 0,8 0 0,123-6-1365,-85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1:18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204 290 24575,'0'-290'0,"2"371"0,0-41 0,-1-1 0,-3 0 0,-8 57 0,9-92 0,0 1 0,0 0 0,-1 0 0,0-1 0,0 1 0,0-1 0,0 0 0,-1 0 0,1 1 0,-1-2 0,0 1 0,-1 0 0,1 0 0,-1-1 0,1 0 0,-1 0 0,0 0 0,0 0 0,0-1 0,-1 1 0,1-1 0,-9 3 0,1-2 0,-1 0 0,1 0 0,-1-2 0,1 1 0,-1-2 0,0 0 0,-19-2 0,165-6 0,-8 8-1365,-91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1:2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0 322 24575,'2'1'0,"-1"-1"0,1 1 0,-1-1 0,0 1 0,1 0 0,-1 0 0,0 0 0,0-1 0,0 1 0,1 0 0,-1 1 0,0-1 0,0 0 0,-1 0 0,1 0 0,0 1 0,0-1 0,-1 0 0,1 1 0,0-1 0,-1 0 0,1 1 0,-1-1 0,0 1 0,1-1 0,-1 1 0,0 2 0,6 47 0,-6-45 0,23 220 0,-13-144 0,-13-127 0,5-50 0,0 14 0,-4 25 0,1-48 0,1 93 0,1 0 0,1 1 0,0-1 0,0 1 0,1-1 0,8-18 0,-10 27 0,0-1 0,-1 1 0,1 0 0,1 0 0,-1 0 0,0 0 0,0 1 0,1-1 0,-1 0 0,1 0 0,0 1 0,-1-1 0,1 1 0,0-1 0,0 1 0,0 0 0,0 0 0,0 0 0,0 0 0,0 0 0,5-1 0,-5 2 0,1 1 0,-1-1 0,1 0 0,-1 1 0,1 0 0,-1-1 0,0 1 0,0 0 0,1 0 0,-1 0 0,0 1 0,0-1 0,0 0 0,0 1 0,0 0 0,3 3 0,7 8 0,-1 1 0,0 0 0,-1 1 0,11 21 0,-17-28 0,4 5 0,3 9 0,1-1 0,1 0 0,1-1 0,1 0 0,0-1 0,29 26 0,-44-45 0,1 1 0,0 0 0,-1-1 0,1 1 0,0 0 0,0-1 0,0 1 0,-1-1 0,1 0 0,0 1 0,0-1 0,0 0 0,0 1 0,0-1 0,0 0 0,-1 0 0,1 0 0,0 0 0,0 0 0,0 0 0,0 0 0,0 0 0,0 0 0,0 0 0,0 0 0,0-1 0,0 1 0,-1 0 0,1-1 0,1 0 0,0 0 0,-1-1 0,1 0 0,-1 1 0,0-1 0,0 0 0,0 0 0,0 0 0,0 0 0,0 0 0,0 0 0,0 0 0,0-4 0,2-9 0,-1 0 0,0-28 0,-4-5 21,-2 0-1,-2 0 1,-15-58-1,-4-23-1467,20 94-5379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1:57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111 455 24575,'-4'-66'0,"-3"0"0,-20-78 0,17 95 0,-7-80 0,21 178 0,2-1 0,2 1 0,24 79 0,-15-66 0,13 95 0,-30-153 0,2 9 0,-1-1 0,0 1 0,-1 0 0,0-1 0,-3 19 0,2-28 0,0 0 0,0 0 0,0 0 0,0 0 0,0-1 0,0 1 0,-1 0 0,1-1 0,-1 1 0,0-1 0,0 1 0,0-1 0,0 0 0,0 0 0,0 0 0,-1 0 0,1 0 0,-1-1 0,1 1 0,-1-1 0,0 0 0,0 1 0,1-1 0,-1 0 0,0-1 0,0 1 0,0 0 0,-3-1 0,-10 2 0,1-1 0,-1 0 0,-17-3 0,236-3-1365,-174 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06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24575,'2'172'0,"-5"186"0,-6-317 0,1-28 0,8-13 0,0 0 0,-1 0 0,1-1 0,-1 1 0,1 0 0,-1 0 0,1-1 0,0 1 0,-1 0 0,1-1 0,0 1 0,-1 0 0,1-1 0,0 1 0,-1 0 0,1-1 0,0 1 0,0-1 0,-1 1 0,1-1 0,0 1 0,0-1 0,0 1 0,0-1 0,0 1 0,0-1 0,-1 1 0,1-1 0,0 1 0,1-1 0,-1 0 0,-6-38 0,2-1 0,1 1 0,5-74 0,1 33 0,-4 65 0,1 10 0,-1-1 0,1 0 0,0 1 0,0-1 0,1 0 0,-1 1 0,1-1 0,1 1 0,-1-1 0,1 1 0,0-1 0,4-8 0,-5 14 0,-1 0 0,1 0 0,-1 0 0,0 0 0,1 0 0,-1 0 0,1 0 0,-1 1 0,1-1 0,-1 0 0,1 0 0,-1 0 0,1 0 0,-1 0 0,0 1 0,1-1 0,-1 0 0,1 0 0,-1 1 0,0-1 0,1 0 0,-1 1 0,0-1 0,1 0 0,-1 1 0,0-1 0,1 1 0,-1-1 0,0 1 0,0-1 0,0 0 0,1 1 0,-1 0 0,11 18 0,-11-18 0,20 42 0,-3 2 0,16 57 0,22 58 0,-50-152 0,0 0 0,0 0 0,0 0 0,1 0 0,1-1 0,-1 0 0,1 0 0,15 10 0,-20-15 0,1 0 0,-1-1 0,1 1 0,-1-1 0,1 0 0,0 0 0,0 0 0,0 0 0,-1 0 0,1 0 0,0-1 0,0 1 0,0-1 0,4 0 0,-5-1 0,0 1 0,0-1 0,0 0 0,0 1 0,-1-1 0,1 0 0,0 0 0,0 0 0,-1-1 0,1 1 0,0 0 0,-1-1 0,1 1 0,-1-1 0,0 1 0,0-1 0,1 0 0,-1 1 0,0-1 0,0 0 0,-1 0 0,1 0 0,1-2 0,8-30 0,0-1 0,-2 0 0,-2-1 0,3-63 0,9-47 0,17-10-1365,-30 127-5461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08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24575,'0'5'0,"0"13"0,0 9 0,0 5 0,0 2 0,0 1 0,0 0 0,-5 0 0,-2-1 0,-6-2 0,1-5-8191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20:26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1 132 24575,'1'23'0,"1"-1"0,0 1 0,2-1 0,1 1 0,8 21 0,46 107 0,-39-104 0,-1 1 0,15 61 0,-31-96 0,0 0 0,1 0 0,1-1 0,0 0 0,1 1 0,12 18 0,-17-28 0,1-1 0,0 1 0,0 0 0,0-1 0,0 1 0,0-1 0,1 0 0,-1 0 0,1 0 0,0 0 0,-1 0 0,1-1 0,0 1 0,0-1 0,0 0 0,0 1 0,0-1 0,0-1 0,1 1 0,-1 0 0,0-1 0,0 0 0,0 0 0,1 0 0,-1 0 0,0 0 0,0 0 0,1-1 0,-1 0 0,0 0 0,0 0 0,5-2 0,5-4 0,0 0 0,-1 0 0,0-2 0,0 1 0,-1-2 0,16-16 0,58-75 0,-7 7 0,9-11 0,-67 77 0,1 1 0,1 2 0,2 0 0,33-27 0,118-70 0,-165 117 0,0 0 0,0 1 0,0 0 0,14-3 0,-17 5 0,1 0 0,-1 0 0,0-1 0,-1 0 0,1 0 0,0 0 0,-1-1 0,0 0 0,1 0 0,-2-1 0,9-7 0,9-15-1365,0-3-5461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0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86 171 24575,'1'0'0,"0"-1"0,0 1 0,0-1 0,0 1 0,0-1 0,0 0 0,0 1 0,-1-1 0,1 0 0,0 1 0,0-1 0,0 0 0,-1 0 0,1 0 0,0 0 0,-1 0 0,1 0 0,-1 0 0,1 0 0,-1 0 0,0 0 0,1 0 0,-1 0 0,0 0 0,1-2 0,5-33 0,-5 31 0,7-102 0,-23 273 0,0-25 0,14-132 0,0 28 0,-11 65 0,9-89 0,0-1 0,-1 0 0,0-1 0,-1 1 0,0-1 0,-1 0 0,0 0 0,-1 0 0,-9 10 0,1 3-80,15-24 88,0 1-1,0-1 1,0 1 0,-1-1-1,1 1 1,0-1 0,0 1-1,0 0 1,0-1 0,0 1 0,0-1-1,0 1 1,0-1 0,0 1-1,0-1 1,0 1 0,1-1-1,-1 1 1,0-1 0,0 1-1,0-1 1,1 1 0,-1-1-1,0 1 1,1-1 0,2 2-114,-1-1 0,1 0 0,0 0 0,-1 0 0,1-1-1,0 1 1,0-1 0,0 0 0,0 1 0,-1-1 0,1 0 0,0-1 0,4 0 0,18 0-6720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11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24575,'5'0'0,"2"6"0,0 12 0,-2 8 0,-1 11 0,-1 5 0,-7 5 0,-8 7 0,-2-2 0,2-4 0,2-4 0,-2-10 0,-5-6 0,1-6-8191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13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184 437 24575,'0'-436'0,"2"649"0,-5 247 0,3-452 0,0 0 0,-1 0 0,0-1 0,-1 1 0,0-1 0,0 1 0,0-1 0,-1 1 0,-4 6 0,5-11 0,0 0 0,0 0 0,0 0 0,-1-1 0,1 1 0,-1-1 0,0 1 0,0-1 0,0 0 0,0 0 0,0 0 0,0 0 0,-1-1 0,1 1 0,-1-1 0,1 0 0,-1 0 0,1 0 0,-1-1 0,1 1 0,-5-1 0,-2 1 0,0 0 0,1-1 0,-1 0 0,0-1 0,0 0 0,-15-4 0,25 5 0,-1 0 0,1 0 0,0 0 0,-1 0 0,1 0 0,0 0 0,0 0 0,-1 0 0,1 0 0,0 0 0,-1 0 0,1 0 0,0 0 0,-1-1 0,1 1 0,0 0 0,0 0 0,-1 0 0,1-1 0,0 1 0,0 0 0,0 0 0,-1 0 0,1-1 0,0 1 0,0 0 0,0-1 0,0 1 0,-1 0 0,1 0 0,0-1 0,0 1 0,0 0 0,0-1 0,0 1 0,0 0 0,0-1 0,0 1 0,0 0 0,0-1 0,0 1 0,0 0 0,0-1 0,0 1 0,0 0 0,0-1 0,0 1 0,1 0 0,-1 0 0,0-1 0,0 1 0,0 0 0,0 0 0,1-1 0,-1 1 0,0 0 0,0 0 0,1-1 0,-1 1 0,0 0 0,0 0 0,1 0 0,-1 0 0,0-1 0,0 1 0,1 0 0,-1 0 0,1 0 0,21-11 0,217-54-1365,-206 58-5461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17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66 147 24575,'4'-7'0,"0"1"0,-1-1 0,0 0 0,0 0 0,0 0 0,-1 0 0,0 0 0,-1-1 0,1 1 0,-1-1 0,-1 1 0,1-1 0,-2-8 0,4-21 0,-4 64 0,0 0 0,4 36 0,-1-35 0,1 8 0,3-1 0,11 43 0,2 12 0,-18-87 0,-1-1 0,0 1 0,1 0 0,-1 0 0,0 0 0,0 0 0,-1 0 0,1-1 0,-1 1 0,1 0 0,-1 0 0,0 0 0,0-1 0,0 1 0,0-1 0,0 1 0,-1-1 0,1 1 0,-1-1 0,0 0 0,0 1 0,0-1 0,0 0 0,0 0 0,0 0 0,0-1 0,-1 1 0,1 0 0,-1-1 0,1 0 0,-1 0 0,-4 2 0,-2 0 0,-1 0 0,-1-1 0,1 0 0,0-1 0,0 0 0,-1-1 0,-17-1 0,173-8 0,-103 9-1365,-2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19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24575,'3'66'0,"11"68"0,-2-37 0,11 59 0,-20-145 0,0-11 0,1-21 0,-1-37 0,-5-54 0,0 52 0,6-65 0,-4 125 0,-1 0 0,1 0 0,0 0 0,0 0 0,0 0 0,0-1 0,0 1 0,0 0 0,0 0 0,0 0 0,0 0 0,0-1 0,0 1 0,0 0 0,0 0 0,0 0 0,0-1 0,0 1 0,0 0 0,0 0 0,0 0 0,0 0 0,0-1 0,0 1 0,0 0 0,0 0 0,0 0 0,0 0 0,1 0 0,-1-1 0,0 1 0,0 0 0,0 0 0,0 0 0,0 0 0,0 0 0,1 0 0,-1-1 0,0 1 0,0 0 0,0 0 0,0 0 0,1 0 0,-1 0 0,0 0 0,0 0 0,0 0 0,0 0 0,1 0 0,-1 0 0,0 0 0,0 0 0,0 0 0,0 0 0,1 0 0,-1 0 0,0 0 0,8 13 0,7 30 0,-13-38 0,2 5 0,0 1 0,1-1 0,0 0 0,1 0 0,0-1 0,0 0 0,1 0 0,1 0 0,-1-1 0,1 0 0,0 0 0,14 8 0,-18-13 0,0 0 0,0-1 0,0 0 0,0 0 0,1 0 0,-1-1 0,1 1 0,-1-1 0,1 0 0,0 0 0,-1-1 0,1 1 0,0-1 0,0 0 0,-1 0 0,1-1 0,0 0 0,-1 1 0,1-2 0,0 1 0,-1 0 0,1-1 0,-1 0 0,0 0 0,0 0 0,1 0 0,-1-1 0,-1 0 0,1 0 0,0 0 0,-1 0 0,4-4 0,-2 0 0,1 1 0,-1-1 0,0 0 0,-1-1 0,0 0 0,0 1 0,0-1 0,-1 0 0,0 0 0,-1-1 0,0 1 0,0-1 0,0-14 0,0-14 0,-5-72 0,0 49 0,1-136-1365,1 143-5461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2:31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76 260 24575,'-1'-70'0,"3"-81"0,-2 149 0,0 1 0,0-1 0,0 0 0,0 1 0,1-1 0,-1 0 0,0 0 0,1 1 0,-1-1 0,1 1 0,0-1 0,0 1 0,-1-1 0,1 1 0,0-1 0,0 1 0,0-1 0,0 1 0,1 0 0,-1 0 0,0 0 0,1 0 0,-1 0 0,0 0 0,3-2 0,-2 4 0,-1-1 0,0 0 0,1 0 0,-1 1 0,0-1 0,1 0 0,-1 1 0,0-1 0,1 1 0,-1 0 0,0 0 0,0-1 0,0 1 0,0 0 0,0 0 0,0 0 0,0 0 0,0 0 0,0 0 0,0 0 0,0 0 0,-1 1 0,1-1 0,0 0 0,-1 0 0,1 1 0,-1-1 0,1 0 0,-1 1 0,0-1 0,1 3 0,4 17 0,-1 1 0,3 32 0,2 12 0,-1-22 0,-3 1 0,-1 0 0,-2 1 0,-5 63 0,2-106 0,1 0 0,-1 1 0,0-1 0,0 0 0,0 0 0,0 0 0,0 0 0,-1-1 0,1 1 0,-1 0 0,0-1 0,0 1 0,0-1 0,0 1 0,0-1 0,-1 0 0,1 0 0,-1 0 0,1 0 0,-1 0 0,0-1 0,0 1 0,0-1 0,0 0 0,0 0 0,0 0 0,0 0 0,0 0 0,-3 0 0,-10 1 0,0 0 0,0-1 0,-1-1 0,-20-2 0,33 2 0,230-5 0,-135 5 0,-54 0 0,-29 0 0,-12 0 0,-35-2 0,-68-13 0,63 8 0,-51-2 0,64 8-1365,3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3:36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69 190 24575,'0'416'0,"-2"-445"0,-1 0 0,-1 1 0,-2 0 0,-10-35 0,-11-50 0,26 105 0,-8-65 0,9 68 0,-1 1 0,1 0 0,0-1 0,1 1 0,-1 0 0,1-1 0,0 1 0,0 0 0,0 0 0,0 0 0,1 0 0,0 0 0,3-5 0,-4 8 0,-1 0 0,1 0 0,0 1 0,0-1 0,0 1 0,0-1 0,0 1 0,0-1 0,1 1 0,-1 0 0,0-1 0,0 1 0,0 0 0,0 0 0,0 0 0,0 0 0,1 0 0,-1 0 0,0 0 0,0 0 0,0 0 0,0 0 0,0 1 0,0-1 0,1 1 0,-1-1 0,0 0 0,0 1 0,0 0 0,0-1 0,0 1 0,-1 0 0,3 1 0,33 30 0,-32-28 0,28 34 0,-1 2 0,-3 1 0,0 2 0,23 52 0,-12-25 0,-31-55 0,-3-6 0,0 0 0,0 1 0,1-2 0,1 1 0,-1-1 0,9 8 0,-14-15 0,0 0 0,1 0 0,-1 0 0,0 0 0,1 0 0,-1-1 0,0 1 0,1 0 0,-1-1 0,1 1 0,-1-1 0,1 0 0,-1 1 0,1-1 0,-1 0 0,1 0 0,-1 0 0,1 0 0,2-1 0,-2 0 0,1 0 0,-1 0 0,0 0 0,1 0 0,-1-1 0,0 1 0,0-1 0,0 0 0,0 0 0,0 0 0,0 0 0,0 0 0,-1 0 0,1 0 0,1-3 0,6-11 0,-1-1 0,0 0 0,-1 0 0,-1 0 0,0-1 0,-2 0 0,0 0 0,3-34 0,-4-156 0,-4 168 0,0 10-101,0 11-215,1 0 0,0 0 0,5-28 0,2 20-6510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3:38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 24575,'0'5'0,"0"7"0,-5 8 0,-7 5 0,-8 4 0,1 2 0,-3 2 0,-2 0 0,-4 0 0,-1 0 0,-2-1 0,5-5-8191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3:39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231 400 24575,'0'-400'0,"2"574"0,-5 204 0,3-372 0,0-1 0,-1 0 0,1 0 0,-1 0 0,0 0 0,-1 0 0,1 0 0,-1 0 0,0 0 0,0 0 0,0-1 0,-1 1 0,0-1 0,0 0 0,0 0 0,-5 5 0,4-5 0,-1-1 0,1 0 0,-1-1 0,0 1 0,0-1 0,0 0 0,-1 0 0,1-1 0,0 1 0,-1-1 0,1 0 0,-1-1 0,1 1 0,-1-1 0,-5-1 0,0 1 0,-41-2 0,49 2 0,0 0 0,-1-1 0,1 0 0,0 1 0,0-1 0,1 0 0,-1 0 0,0-1 0,0 1 0,0-1 0,1 1 0,-1-1 0,-2-2 0,5 4 0,0-1 0,-1 1 0,1 0 0,0 0 0,0-1 0,0 1 0,0 0 0,0-1 0,0 1 0,0 0 0,-1 0 0,1-1 0,0 1 0,0 0 0,0-1 0,0 1 0,0 0 0,1-1 0,-1 1 0,0 0 0,0-1 0,0 1 0,0 0 0,0 0 0,0-1 0,0 1 0,1 0 0,-1 0 0,0-1 0,0 1 0,0 0 0,0 0 0,1-1 0,-1 1 0,0 0 0,0 0 0,1 0 0,-1-1 0,0 1 0,1 0 0,-1 0 0,0 0 0,17-9 0,-14 8 0,63-27-682,71-19-1,-92 34-6143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3:40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0 219 24575,'8'-10'0,"-1"1"0,0-1 0,-1-1 0,0 1 0,-1-1 0,0 0 0,5-19 0,-7 20 0,0 1 0,1-1 0,0 1 0,0 0 0,1 0 0,0 1 0,0-1 0,1 1 0,0 1 0,0-1 0,8-6 0,-13 13 0,-1 1 0,0-1 0,1 1 0,-1 0 0,0-1 0,1 1 0,-1-1 0,0 1 0,1 0 0,-1 0 0,1-1 0,-1 1 0,1 0 0,-1 0 0,1-1 0,-1 1 0,1 0 0,-1 0 0,1 0 0,-1 0 0,1 0 0,-1 0 0,1 0 0,-1 0 0,1 0 0,-1 0 0,1 0 0,-1 0 0,1 0 0,-1 0 0,1 0 0,-1 0 0,1 1 0,-1-1 0,0 0 0,1 0 0,-1 1 0,1-1 0,-1 0 0,1 1 0,-1-1 0,1 1 0,0 27 0,-16 32 0,-30 53 42,20-55-745,-18 65-1,35-89-6122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26:04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1 344 24575,'7'-1'0,"0"1"0,-1 0 0,1 1 0,0 0 0,0 0 0,-1 0 0,1 1 0,-1 0 0,1 0 0,8 5 0,-11-5 0,-1 1 0,0 0 0,1 0 0,-1 0 0,-1 1 0,1-1 0,0 1 0,-1-1 0,0 1 0,0 0 0,0 0 0,0 0 0,-1 0 0,1 0 0,-1 0 0,0 0 0,1 7 0,2 21 0,-1-1 0,-2 1 0,-2 37 0,0 27 0,1-92 0,1 0 0,-1 1 0,1-1 0,-1 0 0,1 0 0,0 0 0,1 0 0,-1 0 0,1 0 0,0 0 0,0-1 0,0 1 0,0 0 0,0-1 0,1 0 0,0 1 0,0-1 0,0 0 0,0-1 0,0 1 0,0 0 0,1-1 0,-1 0 0,1 0 0,0 0 0,0 0 0,0 0 0,0-1 0,0 0 0,0 0 0,0 0 0,8 1 0,-1-1 0,0-1 0,0 0 0,0 0 0,0-2 0,0 1 0,0-1 0,0-1 0,0 1 0,-1-2 0,1 0 0,16-9 0,8-8 0,0-2 0,-2-2 0,-1-1 0,0-1 0,39-46 0,126-173 0,-165 202 0,-16 25 0,1 0 0,1 1 0,0 1 0,1 1 0,31-20 0,113-61 0,-108 67 0,-30 17-1365,-2 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03:43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195 106 24575,'-1'-63'0,"0"20"0,4 86 0,2 10 0,15 62 0,-9-63 0,4 71 0,-15-119 0,0 0 0,0 1 0,0-1 0,0 0 0,-1 1 0,0-1 0,0 0 0,0 0 0,0 1 0,0-1 0,-1 0 0,0 0 0,0 0 0,0-1 0,-1 1 0,1 0 0,-1-1 0,0 0 0,1 1 0,-2-1 0,1 0 0,0-1 0,-1 1 0,1 0 0,-1-1 0,0 0 0,1 0 0,-8 3 0,-8 1 0,0-1 0,0-1 0,0 0 0,0-2 0,-23 1 0,-2 1 0,188-5 0,-64 2 0,-68-1-136,-1 0-1,1 0 1,-1 2-1,1-1 1,-1 1-1,0 1 1,0 0-1,0 1 0,14 6 1,-5 2-6690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10:22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31 184 24575,'4'-5'0,"0"-1"0,-1 0 0,0-1 0,0 1 0,-1 0 0,1-1 0,-1 1 0,-1-1 0,1 0 0,-1 0 0,0 1 0,-1-1 0,0 0 0,0-7 0,0 4 0,0 1 0,1-1 0,1 1 0,-1-1 0,5-11 0,-6 20 0,0 1 0,0-1 0,0 1 0,0-1 0,1 1 0,-1-1 0,0 1 0,0 0 0,0-1 0,1 1 0,-1-1 0,0 1 0,1 0 0,-1-1 0,0 1 0,0 0 0,1-1 0,-1 1 0,1 0 0,-1 0 0,0-1 0,1 1 0,-1 0 0,1 0 0,-1 0 0,1-1 0,-1 1 0,0 0 0,1 0 0,-1 0 0,1 0 0,-1 0 0,1 0 0,-1 0 0,1 0 0,12 13 0,4 26 0,0 44 0,-10-48 0,11 40 0,-5-37 0,-3-10 0,13 55 0,-23-81 0,0 1 0,1-1 0,-1 1 0,0-1 0,0 1 0,0-1 0,-1 1 0,1-1 0,-1 1 0,1-1 0,-1 1 0,0-1 0,0 1 0,0-1 0,0 0 0,0 0 0,-1 1 0,1-1 0,0 0 0,-1 0 0,0 0 0,0-1 0,1 1 0,-1 0 0,0-1 0,0 1 0,0-1 0,-1 1 0,1-1 0,0 0 0,0 0 0,-4 1 0,-9 2 0,0 0 0,0 0 0,0-2 0,-23 2 0,-16 3 0,47-1 0,20-2 0,24-1 0,198-3-1365,-205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10:52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115 295 24575,'-1'-81'0,"3"-91"0,-2 169 0,0 0 0,1 0 0,0 0 0,-1 0 0,1 0 0,0 1 0,1-1 0,-1 0 0,0 1 0,1-1 0,2-2 0,-4 4 0,1 1 0,-1-1 0,1 1 0,0-1 0,-1 1 0,1-1 0,0 1 0,-1 0 0,1-1 0,0 1 0,-1 0 0,1 0 0,0 0 0,0-1 0,-1 1 0,1 0 0,0 0 0,0 0 0,0 0 0,-1 0 0,1 0 0,0 0 0,0 1 0,-1-1 0,1 0 0,0 0 0,0 1 0,-1-1 0,1 0 0,0 1 0,-1-1 0,1 1 0,0-1 0,-1 0 0,1 1 0,-1 0 0,1-1 0,-1 1 0,1-1 0,-1 1 0,1 0 0,-1-1 0,0 1 0,1 0 0,-1-1 0,0 1 0,1 1 0,22 39 0,-2 1 0,-2 1 0,-1 1 0,-3 1 0,15 65 0,-28-104 0,0 1 0,-1 0 0,1 0 0,-2 1 0,1-1 0,-1 0 0,0 14 0,-1-18 0,0-1 0,0 0 0,0 1 0,0-1 0,0 0 0,0 1 0,-1-1 0,1 0 0,-1 0 0,1 0 0,-1 0 0,0-1 0,0 1 0,0 0 0,0-1 0,0 1 0,0-1 0,0 1 0,0-1 0,-1 0 0,1 0 0,0 0 0,-1 0 0,1-1 0,-5 1 0,-19 5 0,0-3 0,-1 0 0,1-1 0,-1-2 0,0 0 0,1-2 0,-32-6 0,111 7 0,-19-2 0,57 2 0,134 3 0,-163 10-1365,-35-5-5461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10:53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0 24575,'2'0'0,"0"0"0,0 0 0,0 1 0,0-1 0,0 0 0,0 1 0,0-1 0,0 1 0,-1 0 0,1 0 0,0-1 0,0 1 0,-1 0 0,1 1 0,-1-1 0,1 0 0,-1 0 0,1 1 0,-1-1 0,0 1 0,2 1 0,-1 1 0,0 0 0,0 0 0,0 0 0,0 0 0,-1 1 0,1-1 0,-1 1 0,1 7 0,-1 5 0,0 0 0,-1 0 0,-4 30 0,0-12 0,4-19 0,-2 0 0,0 0 0,-1 0 0,-6 17 0,8-30 0,0 1 0,-1-1 0,1 0 0,-1 0 0,0 0 0,0 0 0,0 0 0,0 0 0,0 0 0,-1 0 0,1-1 0,-1 1 0,1-1 0,-1 0 0,0 0 0,0 0 0,0 0 0,-1 0 0,1-1 0,0 0 0,-1 1 0,1-1 0,-6 1 0,-34 2 10,35-4-182,0 0 0,0 1 0,0 0 0,0 0 1,0 1-1,0 0 0,-11 5 0,-3 5-6654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10:56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115 500 24575,'-3'-153'0,"7"-164"0,-4 316 0,0-1 0,0 0 0,0 0 0,0 1 0,0-1 0,0 0 0,1 0 0,-1 1 0,1-1 0,-1 0 0,1 1 0,-1-1 0,1 1 0,0-1 0,0 1 0,1-2 0,-1 3 0,0 0 0,-1 0 0,1 1 0,0-1 0,-1 0 0,1 1 0,0-1 0,-1 0 0,1 1 0,-1-1 0,1 1 0,-1-1 0,1 1 0,-1 0 0,1-1 0,-1 1 0,0-1 0,1 1 0,-1 0 0,0-1 0,1 1 0,-1 0 0,0-1 0,1 2 0,20 63 0,-20-62 0,7 34 0,-1 0 0,2 41 0,-7-49 0,1 0 0,1 0 0,2 0 0,16 47 0,-14-51 0,-2 0 0,-1 0 0,-1 1 0,-1-1 0,-2 1 0,-1 28 0,1-28 0,-1-23 0,0-1 0,0 1 0,-1 0 0,1 0 0,-1-1 0,1 1 0,-1-1 0,0 1 0,0 0 0,0-1 0,-1 1 0,1-1 0,0 0 0,-1 1 0,0-1 0,1 0 0,-1 0 0,0 0 0,0 0 0,0 0 0,0-1 0,-1 1 0,1-1 0,0 1 0,-1-1 0,1 0 0,-1 0 0,1 0 0,-1 0 0,0 0 0,-2 0 0,-13 3 0,1-2 0,0 0 0,-1 0 0,-17-2 0,-13 2 0,13 6 0,28-3 0,23 0 0,62 1 18,113-7-1,-72-1-1417,-92 1-5426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10:5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24575,'0'5'0,"0"8"0,0 6 0,0 6 0,0 10 0,0 3 0,0 2 0,0-2 0,0-1 0,0-1 0,0-2 0,0-2 0,0 0 0,-5-6 0,-2-1 0,-5-1 0,-1-3-8191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20:10:5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2 158 24575,'0'256'0,"-1"-332"0,3-98 0,-2 171 0,0-1 0,1 1 0,-1 0 0,1-1 0,0 1 0,0 0 0,0 0 0,0-1 0,1 1 0,-1 0 0,1 0 0,0 0 0,2-3 0,-3 5 0,0 0 0,0 1 0,1-1 0,-1 0 0,0 1 0,0-1 0,0 1 0,1-1 0,-1 1 0,0 0 0,0-1 0,1 1 0,-1 0 0,0 0 0,1 0 0,-1 0 0,0 0 0,1 0 0,-1 0 0,0 1 0,0-1 0,1 0 0,-1 1 0,0-1 0,0 1 0,0-1 0,1 1 0,-1 0 0,0-1 0,0 1 0,0 0 0,0 0 0,0 0 0,0 0 0,0 0 0,0 1 0,16 15 0,0 2 0,-2 0 0,0 1 0,15 28 0,9 12 0,-12-23 0,49 64 0,-67-90 0,2 1 0,0-2 0,0 1 0,0-2 0,26 17 0,-35-25 0,0 1 0,1-1 0,-1 0 0,0 0 0,1 0 0,-1 0 0,1 0 0,-1 0 0,1-1 0,-1 1 0,1-1 0,0 0 0,-1 0 0,1 0 0,-1 0 0,1 0 0,0 0 0,-1-1 0,4 0 0,-4 0 0,0-1 0,0 1 0,0 0 0,0-1 0,0 0 0,-1 1 0,1-1 0,0 0 0,-1 0 0,1 0 0,-1 0 0,0 0 0,0 0 0,0 0 0,0 0 0,2-5 0,0-9 0,1-1 0,-2 1 0,0-1 0,-1-31 0,-1 32 0,-2-289-1365,1 244-5461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3:46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2 141 24575,'0'90'0,"0"-53"0,0-28 0,0-11 0,-1-26 0,0 6 0,1 0 0,5-41 0,-5 59 0,1 1 0,0-1 0,-1 0 0,1 1 0,0-1 0,1 0 0,-1 1 0,1 0 0,-1-1 0,1 1 0,0 0 0,0 0 0,1 0 0,-1 0 0,1 0 0,-1 0 0,1 1 0,0-1 0,0 1 0,0 0 0,0 0 0,0 0 0,5-2 0,-6 4 0,0 0 0,0-1 0,0 1 0,0 0 0,0 1 0,0-1 0,0 0 0,0 1 0,-1-1 0,1 1 0,0-1 0,0 1 0,0 0 0,0 0 0,-1 0 0,1 0 0,0 0 0,-1 0 0,1 0 0,-1 1 0,1-1 0,-1 0 0,0 1 0,0-1 0,1 1 0,-1 0 0,1 3 0,28 53 0,-27-52 0,12 45 0,-13-42 0,0 0 0,1 0 0,0 0 0,7 14 0,-10-23 0,0 0 0,0 0 0,0 1 0,0-1 0,0 0 0,0 0 0,0 0 0,0 0 0,0 0 0,0 1 0,0-1 0,0 0 0,0 0 0,0 0 0,1 0 0,-1 0 0,0 0 0,0 0 0,0 0 0,0 1 0,0-1 0,0 0 0,1 0 0,-1 0 0,0 0 0,0 0 0,0 0 0,0 0 0,0 0 0,1 0 0,-1 0 0,0 0 0,0 0 0,0 0 0,0 0 0,0 0 0,1 0 0,-1 0 0,0 0 0,0 0 0,0 0 0,0 0 0,0 0 0,0 0 0,1 0 0,-1 0 0,0 0 0,0-1 0,0 1 0,0 0 0,0 0 0,0 0 0,1 0 0,-1 0 0,0 0 0,5-14 0,3-26 0,-7 30 0,19-63 67,-12 51-545,-2 0 1,5-35 0,-8 28-6349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3:48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174 188 24575,'30'-62'0,"1"-1"0,-19 17 0,-10 30 0,-10 29 0,1 8 0,0 1 0,-6 38 0,8-31 0,-15 43 0,18-65 0,-1 0 0,0 0 0,0 0 0,-1-1 0,0 1 0,0-1 0,-1 0 0,1 0 0,-1 0 0,-10 8 0,10-10 0,-1-1 0,1-1 0,-1 1 0,1-1 0,-1 0 0,0 0 0,0 0 0,0-1 0,0 0 0,0 0 0,-9 0 0,8-1 0,0 1 0,1 0 0,-1 0 0,0 1 0,0 0 0,-10 4 0,16-2 0,10-1 0,11 1 0,44-2 60,-43-3-535,1 2 0,24 4 0,-22 0-6351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3:50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1 317 24575,'0'120'0,"0"-71"0,0-38 0,0-14 0,-1-51 0,3-68 0,-2 120 0,0 0 0,0 0 0,0 0 0,0 0 0,0 0 0,1 0 0,-1 0 0,1 0 0,0 0 0,-1 0 0,1 0 0,0 0 0,0 1 0,0-1 0,0 0 0,0 1 0,1-1 0,-1 1 0,1-1 0,-1 1 0,4-3 0,-3 4 0,0-1 0,0 1 0,0-1 0,0 1 0,0 0 0,0 0 0,0 0 0,0 0 0,0 0 0,0 0 0,0 1 0,0-1 0,0 1 0,-1-1 0,1 1 0,0 0 0,3 1 0,5 4 0,1 0 0,-1 1 0,-1 0 0,0 0 0,15 16 0,44 54 0,-68-77 0,0 0 0,0 1 0,0-1 0,1 0 0,-1 1 0,0-1 0,0 0 0,1 1 0,-1-1 0,0 0 0,1 0 0,-1 1 0,0-1 0,1 0 0,-1 0 0,0 0 0,1 1 0,-1-1 0,1 0 0,-1 0 0,0 0 0,1 0 0,-1 0 0,0 0 0,1 0 0,-1 0 0,1 0 0,-1 0 0,0 0 0,1 0 0,-1 0 0,1 0 0,-1 0 0,0-1 0,1 1 0,-1 0 0,0 0 0,1 0 0,-1 0 0,0-1 0,1 1 0,-1 0 0,0 0 0,1-1 0,-1 1 0,0 0 0,0-1 0,1 1 0,-1 0 0,0-1 0,0 1 0,0 0 0,0-1 0,1 1 0,-1 0 0,0-1 0,0 1 0,0-1 0,0 1 0,0 0 0,0-1 0,0 1 0,0-1 0,0 1 0,0-1 0,1-33 0,-1 29 0,-6-340-1365,6 323-5461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5:17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1 579 24575,'4'1'0,"0"-1"0,0 1 0,0 0 0,0 0 0,0 0 0,0 0 0,0 1 0,-1-1 0,1 1 0,0 0 0,-1 1 0,1-1 0,-1 0 0,0 1 0,0 0 0,0 0 0,0 0 0,0 0 0,-1 0 0,4 6 0,4 7 0,0 1 0,-2 0 0,8 21 0,-7-18 0,99 277 0,-106-291 0,0 0 0,0 0 0,1 0 0,0 0 0,0-1 0,0 1 0,1-1 0,0 0 0,0 0 0,0 0 0,8 7 0,-8-10 0,0 1 0,0-1 0,0 1 0,0-1 0,0-1 0,1 1 0,-1 0 0,0-1 0,1 0 0,-1 0 0,1 0 0,0-1 0,-1 0 0,1 0 0,-1 0 0,1 0 0,7-2 0,8-2 0,0-2 0,0 0 0,0-2 0,-1 0 0,29-17 0,89-62 0,-104 62 0,-1-2 0,-1-1 0,33-38 0,73-104 0,-97 115 0,3 2 0,2 1 0,98-85 0,-81 88 0,3 3 0,79-42 0,-104 67-120,25-13-502,112-76-1,-155 92-6203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3:5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135 239 24575,'1'-23'0,"2"0"0,5-27 0,3-27 0,-10 52 0,1-14 0,-1 37 0,-1 25 0,-1 408 0,1-428 0,0 1 0,0 0 0,0 0 0,0-1 0,-1 1 0,0 0 0,0-1 0,0 1 0,0-1 0,0 1 0,-1-1 0,1 1 0,-1-1 0,-4 6 0,4-7 0,0-1 0,0 1 0,0-1 0,-1 0 0,1 0 0,0 0 0,0 0 0,-1 0 0,1 0 0,-1 0 0,1-1 0,-1 1 0,1-1 0,-1 0 0,1 0 0,-1 0 0,0 0 0,1 0 0,-1 0 0,1-1 0,-1 1 0,1-1 0,-3-1 0,3 2 0,-8-2 0,0-1 0,0 0 0,0 0 0,0-1 0,1 0 0,-10-6 0,19 10 0,-1 0 0,1 0 0,0 0 0,0 0 0,0 0 0,0-1 0,-1 1 0,1 0 0,0 0 0,0 0 0,0 0 0,0 0 0,-1 0 0,1 0 0,0-1 0,0 1 0,0 0 0,0 0 0,0 0 0,0 0 0,0-1 0,0 1 0,0 0 0,-1 0 0,1 0 0,0 0 0,0-1 0,0 1 0,0 0 0,0 0 0,0 0 0,0-1 0,0 1 0,0 0 0,0 0 0,0 0 0,0-1 0,1 1 0,-1 0 0,0 0 0,0 0 0,0 0 0,0-1 0,0 1 0,0 0 0,0 0 0,0 0 0,1 0 0,-1 0 0,0-1 0,0 1 0,0 0 0,0 0 0,0 0 0,1 0 0,-1 0 0,0 0 0,18-6 0,22 2 0,22 4-1365,-34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3:5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51 24575,'0'278'0,"-1"-339"0,3-76 0,-3 136 0,1-1 0,0 1 0,0 0 0,0-1 0,0 1 0,0 0 0,1-1 0,-1 1 0,0-1 0,0 1 0,1 0 0,-1 0 0,1-1 0,0 1 0,-1 0 0,1 0 0,0-1 0,-1 1 0,1 0 0,0 0 0,0 0 0,0 0 0,0 0 0,0 0 0,0 1 0,0-1 0,2-1 0,-1 2 0,0 1 0,-1-1 0,1 0 0,0 1 0,-1-1 0,1 1 0,0 0 0,-1-1 0,1 1 0,-1 0 0,1 0 0,-1 0 0,1 0 0,-1 0 0,0 1 0,0-1 0,3 3 0,3 5 0,1 0 0,-1 1 0,0 0 0,-1 0 0,7 15 0,-2 13 0,-10-30 0,1 1 0,1-1 0,0-1 0,0 1 0,0 0 0,7 10 0,-8-16 0,-1 0 0,1 0 0,0 0 0,0 0 0,0-1 0,0 1 0,0-1 0,0 1 0,1-1 0,-1 0 0,0 0 0,1 0 0,-1 0 0,1 0 0,-1-1 0,1 1 0,-1-1 0,1 0 0,0 1 0,-1-1 0,1 0 0,-1-1 0,1 1 0,0 0 0,3-2 0,-2 1 0,0 0 0,0 0 0,0-1 0,0 1 0,-1-1 0,1 0 0,-1 0 0,0 0 0,1-1 0,-1 1 0,0-1 0,0 1 0,0-1 0,-1 0 0,1 0 0,-1-1 0,0 1 0,1 0 0,-1-1 0,-1 0 0,1 1 0,-1-1 0,1 0 0,-1 0 0,0 0 0,0 1 0,0-9 0,2-11 0,-2-1 0,0 1 0,-5-41 0,2 27 0,1 7-1365,0 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3:5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118 188 24575,'0'-187'0,"0"220"0,9 210 0,-8-240 0,0-1 0,-1 0 0,0 1 0,0-1 0,1 1 0,-1-1 0,-1 0 0,1 1 0,0-1 0,-1 1 0,1-1 0,-1 0 0,0 1 0,1-1 0,-1 0 0,0 0 0,-1 0 0,1 1 0,0-1 0,-1 0 0,1-1 0,-1 1 0,1 0 0,-1 0 0,-3 2 0,-1-1 0,0-1 0,0 1 0,-1-1 0,1-1 0,0 1 0,-1-1 0,-10 1 0,-12 2 0,29-4-2,-1-1-1,1 1 1,-1 0-1,0 0 1,1 0-1,-1 0 1,1 0-1,-1 0 1,0 0-1,1 0 1,-1 0-1,1 0 1,-1 1-1,0-1 1,1 0-1,-1 0 1,1 0-1,-1 1 0,1-1 1,-1 0-1,1 1 1,-1-1-1,1 0 1,-1 1-1,1-1 1,0 1-1,-1-1 1,1 1-1,-1-1 1,1 1-1,-1 0 1,22 4 202,37-1-1685,-32-4-5341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4:01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30 344 24575,'1'-56'0,"0"22"0,-4-45 0,-2 62 0,-3 27 0,-1 26 0,6-21 0,1 1 0,1-1 0,1 1 0,0 0 0,1-1 0,1 1 0,0-1 0,1 1 0,1-1 0,7 19 0,-4-77 0,-7 34 0,0-1 0,1 1 0,1-1 0,-1 1 0,1 0 0,4-11 0,-6 19 0,1-1 0,0 1 0,-1 0 0,1-1 0,0 1 0,-1-1 0,1 1 0,0 0 0,0 0 0,0 0 0,0 0 0,0 0 0,1 0 0,-1 0 0,0 0 0,0 0 0,1 0 0,-1 0 0,0 1 0,1-1 0,-1 1 0,1-1 0,-1 1 0,1-1 0,-1 1 0,1 0 0,-1 0 0,1 0 0,-1 0 0,1 0 0,-1 0 0,1 0 0,-1 0 0,1 0 0,-1 1 0,1-1 0,-1 1 0,1-1 0,-1 1 0,1 0 0,-1-1 0,0 1 0,0 0 0,1 0 0,-1 0 0,0 0 0,2 2 0,5 4 0,0 0 0,0 1 0,0 0 0,-1 0 0,0 1 0,0 0 0,5 11 0,31 36 0,-43-56 0,0 1 0,1-1 0,-1 1 0,1-1 0,-1 1 0,0-1 0,1 0 0,-1 1 0,1-1 0,-1 0 0,1 1 0,-1-1 0,1 0 0,0 0 0,-1 1 0,1-1 0,-1 0 0,1 0 0,-1 0 0,1 0 0,0 0 0,-1 0 0,1 0 0,-1 0 0,1 0 0,0 0 0,-1 0 0,1 0 0,-1 0 0,1 0 0,0-1 0,9-17 0,-4-34 0,-6 49 0,-1-188 108,-1 79-1581,2 90-5353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8:04:04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187 444 24575,'0'-444'0,"0"1027"0,0-575 0,0 0 0,0 0 0,-1 0 0,0 0 0,0 0 0,-5 13 0,5-18 0,0-1 0,0 0 0,-1 1 0,1-1 0,-1 0 0,0 0 0,0 0 0,1 0 0,-1 0 0,0-1 0,-1 1 0,1-1 0,0 1 0,0-1 0,-1 0 0,1 0 0,-1 0 0,1 0 0,-1 0 0,1 0 0,-1-1 0,1 1 0,-6-1 0,-4 2 0,0-1 0,1-1 0,-1 0 0,0 0 0,0-1 0,0-1 0,-19-5 0,31 8 0,-1-1 0,1 0 0,0 0 0,-1 0 0,1 0 0,0 0 0,-1 0 0,1-1 0,0 1 0,-1 0 0,1 0 0,0 0 0,-1 0 0,1 0 0,0 0 0,-1-1 0,1 1 0,0 0 0,0 0 0,-1 0 0,1-1 0,0 1 0,0 0 0,-1 0 0,1-1 0,0 1 0,0 0 0,0 0 0,0-1 0,-1 1 0,1 0 0,0-1 0,0 1 0,0 0 0,0-1 0,0 1 0,0 0 0,0-1 0,0 1 0,0 0 0,0-1 0,0 1 0,0 0 0,0-1 0,0 1 0,0 0 0,0-1 0,0 1 0,0 0 0,1-1 0,-1 1 0,0-1 0,23-12 0,34-3 0,-14 8-77,-21 4-245,0 0 0,0-1 0,33-14 0,-32 9-6504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6:27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24575,'2984'0'0,"-2903"5"-1365,-47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7:49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1 225 24575,'712'0'0,"-667"-3"0,68-11 0,-68 7 0,64-2 0,-18 7 0,0-5 0,0-3 0,-1-5 0,128-37 0,-172 40 0,2 3 0,-1 1 0,55-2 0,146 8 0,-147 3 0,-66-3 33,0-2 0,0-1 1,58-17-1,-46 11-782,52-7 0,-68 15-6077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8:01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24575,'54'0'0,"-1"2"0,1 2 0,-1 2 0,96 25 0,-70-8 0,168 54 0,-202-63 0,1-3 0,-1-1 0,2-3 0,75 4 0,-74-5 0,0 2 0,80 24 0,-84-19 0,0-2 0,1-2 0,58 5 0,423-13 0,-246-4 0,384 3-1365,-636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9:38:22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24575,'183'1'0,"199"-3"0,-313-5 0,83-18 0,-6 0 0,-42 16 0,-59 6 0,-1-2 0,44-10 0,34-9 0,178-12 0,-266 33 0,215-2 0,-25 3 0,-149-10-1365,-44 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D58C0-12A6-E93E-84E4-FD2BFA28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F50F4-0AEE-F06E-5F89-A9977AE7F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B4D23-1F12-8A1F-389E-D5F58DEF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2222B-8E40-B87C-15D2-8C9B7381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60D00-7190-7F5A-8021-D6104EDD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ECAA-34AF-FF40-F8EA-2D4C61C8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E33697-273E-3C24-22FA-A54D30AC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600AA-B10B-063C-4AEE-658C659C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00F5-46C0-057D-1A5B-2E021E8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271CD-A612-0A76-F532-86CDD3D4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4DEB84-6E02-4753-9352-F02204A56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AB7B55-3B0E-58B1-6C36-51E4161C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C7D80-45E9-24CF-5A09-F0C49047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1A54C-3F95-B418-4343-63879BD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68299-2A16-30B5-6355-EAE6A6C1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8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E9163-7A78-1511-4004-2D83F61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FF860-EAB9-2809-6D8C-E99D9C0B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A69AB-FE9B-AA78-5BC0-58A598A7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35C56-0292-E757-75A0-999BE29F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24E0-2F38-7173-CBBE-5C8B9A0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0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B3C45-72D9-80AB-AE95-372F50DE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C26F4-7DD3-C439-EB60-9DBF007E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191C9-FA38-6FEC-CFB5-F6BEE175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70053-5EA6-7B1F-372A-4C682CE3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A9478-E98E-4A29-C34B-5573D29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5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8459-DEB9-2CFE-9628-DD47BC9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60D7E-F9DF-A372-D880-CEC3430C3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AD827-AF49-108D-8A73-37FE217D5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CC63C1-FC12-4487-213A-FBABDB8A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AB5FB5-4D71-A046-5F50-19E9BF95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B7899-3329-3BCC-B827-7041AC60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7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CBF44-B6BE-AA88-EBD6-8BC3C16B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148F4-0524-5ADB-0C6F-A0E30C93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06304-5701-FD3E-7AA4-46DDBDA2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968BCA-19E4-437C-1D33-1373904F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FBB125-E48B-9F89-A2E8-E831F18B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4DAD4B-A4F7-E4FC-39BF-8656414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F2636A-4AF6-233D-56C9-2845DCBD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258F30-F0C9-F162-B3ED-C7BD0C2D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6176-8514-2BA7-DADA-DD75482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DAD485-2FDF-6D1F-3827-80496160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3A29A8-5B27-80F8-7844-B493F0B5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FF14D3-5DF9-7D23-F7C0-32A5B319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3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C1CD37-370F-DBBF-C737-B0D50829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31F68E-6F86-288F-9F95-EAA74E46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BB75DD-A07D-E984-81ED-1219BCB2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48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E26A7-83D3-9F38-AF09-DA5BA625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470E3-C3FF-3053-5CB2-95AC3500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A74BD0-89D8-1CAE-2261-AFB67A631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37675-B020-AF53-EA7F-A82DF39F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1A1F9-1C49-638F-D343-34A12701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5B072D-5F71-0D09-09A1-E1B05E79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A7AA-AD7D-B30E-823B-3812FF88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413519-1E21-1E24-84B7-8BC65DE8D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4F6E79-CE00-2B98-7BFA-1241E8BF8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9BAFA-63CC-5237-5937-67699FC5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C7A9CD-B8D7-2CA0-1760-A57F9441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F99032-4520-9F9B-A6D1-92562C9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2C6B61-FCC2-C8FD-0953-B535B421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0011C-618E-4BC8-8439-D41FE729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3EAFB-01C0-0E75-C3F0-F8372547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4EF62-9E3C-4C9A-870C-8DCDB18387FB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CDC03-AB57-8166-22F9-E5ADC106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C39A1-2DA7-374B-DD22-E2193EC7E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F2E3A-0D9F-4AA9-BC4F-68FF83FA3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6.png"/><Relationship Id="rId21" Type="http://schemas.openxmlformats.org/officeDocument/2006/relationships/image" Target="../media/image27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0.png"/><Relationship Id="rId50" Type="http://schemas.openxmlformats.org/officeDocument/2006/relationships/customXml" Target="../ink/ink42.xml"/><Relationship Id="rId55" Type="http://schemas.openxmlformats.org/officeDocument/2006/relationships/image" Target="../media/image44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9" Type="http://schemas.openxmlformats.org/officeDocument/2006/relationships/image" Target="../media/image31.png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40" Type="http://schemas.openxmlformats.org/officeDocument/2006/relationships/customXml" Target="../ink/ink37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46.xml"/><Relationship Id="rId5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8" Type="http://schemas.openxmlformats.org/officeDocument/2006/relationships/customXml" Target="../ink/ink21.xml"/><Relationship Id="rId51" Type="http://schemas.openxmlformats.org/officeDocument/2006/relationships/image" Target="../media/image42.png"/><Relationship Id="rId3" Type="http://schemas.openxmlformats.org/officeDocument/2006/relationships/image" Target="../media/image18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6.png"/><Relationship Id="rId20" Type="http://schemas.openxmlformats.org/officeDocument/2006/relationships/customXml" Target="../ink/ink27.xml"/><Relationship Id="rId41" Type="http://schemas.openxmlformats.org/officeDocument/2006/relationships/image" Target="../media/image37.png"/><Relationship Id="rId54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22.xml"/><Relationship Id="rId31" Type="http://schemas.openxmlformats.org/officeDocument/2006/relationships/image" Target="../media/image3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png"/><Relationship Id="rId18" Type="http://schemas.openxmlformats.org/officeDocument/2006/relationships/customXml" Target="../ink/ink52.xml"/><Relationship Id="rId3" Type="http://schemas.openxmlformats.org/officeDocument/2006/relationships/image" Target="../media/image48.pn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customXml" Target="../ink/ink49.xml"/><Relationship Id="rId17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customXml" Target="../ink/ink48.xml"/><Relationship Id="rId19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E6A703-CEF4-4624-BFB7-9200B2CF24AB}"/>
              </a:ext>
            </a:extLst>
          </p:cNvPr>
          <p:cNvSpPr txBox="1"/>
          <p:nvPr/>
        </p:nvSpPr>
        <p:spPr>
          <a:xfrm>
            <a:off x="377190" y="297180"/>
            <a:ext cx="215834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Funcionário</a:t>
            </a:r>
          </a:p>
          <a:p>
            <a:r>
              <a:rPr lang="pt-BR" sz="2400" dirty="0"/>
              <a:t>Estoque</a:t>
            </a:r>
          </a:p>
          <a:p>
            <a:r>
              <a:rPr lang="pt-BR" sz="2400" dirty="0"/>
              <a:t>Fornecedor</a:t>
            </a:r>
          </a:p>
          <a:p>
            <a:r>
              <a:rPr lang="pt-BR" sz="2400" dirty="0"/>
              <a:t>Categoria</a:t>
            </a:r>
          </a:p>
          <a:p>
            <a:r>
              <a:rPr lang="pt-BR" sz="2400" dirty="0" err="1"/>
              <a:t>Qtde</a:t>
            </a:r>
            <a:endParaRPr lang="pt-BR" sz="2400" dirty="0"/>
          </a:p>
          <a:p>
            <a:r>
              <a:rPr lang="pt-BR" sz="2400" dirty="0"/>
              <a:t>Cliente</a:t>
            </a:r>
          </a:p>
          <a:p>
            <a:r>
              <a:rPr lang="pt-BR" sz="2400" dirty="0"/>
              <a:t>Código</a:t>
            </a:r>
          </a:p>
          <a:p>
            <a:r>
              <a:rPr lang="pt-BR" sz="2400" dirty="0"/>
              <a:t>Item</a:t>
            </a:r>
          </a:p>
          <a:p>
            <a:r>
              <a:rPr lang="pt-BR" sz="2400" dirty="0"/>
              <a:t>Entrada</a:t>
            </a:r>
          </a:p>
          <a:p>
            <a:r>
              <a:rPr lang="pt-BR" sz="2400" dirty="0"/>
              <a:t>Saída</a:t>
            </a:r>
          </a:p>
          <a:p>
            <a:r>
              <a:rPr lang="pt-BR" sz="2400" dirty="0"/>
              <a:t>Preço</a:t>
            </a:r>
          </a:p>
          <a:p>
            <a:r>
              <a:rPr lang="pt-BR" sz="2400" dirty="0"/>
              <a:t>Produto</a:t>
            </a:r>
          </a:p>
          <a:p>
            <a:r>
              <a:rPr lang="pt-BR" sz="2400" dirty="0" err="1"/>
              <a:t>MeuDeus</a:t>
            </a:r>
            <a:endParaRPr lang="pt-BR" sz="2400" dirty="0"/>
          </a:p>
          <a:p>
            <a:r>
              <a:rPr lang="pt-BR" sz="2400" dirty="0" err="1"/>
              <a:t>IdProduto</a:t>
            </a:r>
            <a:endParaRPr lang="pt-BR" sz="2400" dirty="0"/>
          </a:p>
          <a:p>
            <a:r>
              <a:rPr lang="pt-BR" sz="2400" dirty="0"/>
              <a:t>Movimentação</a:t>
            </a:r>
          </a:p>
          <a:p>
            <a:r>
              <a:rPr lang="pt-BR" sz="2400" dirty="0"/>
              <a:t>Usuário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912A097-4D09-5B04-54A6-E2F635247991}"/>
              </a:ext>
            </a:extLst>
          </p:cNvPr>
          <p:cNvSpPr/>
          <p:nvPr/>
        </p:nvSpPr>
        <p:spPr>
          <a:xfrm>
            <a:off x="6835140" y="5372100"/>
            <a:ext cx="522351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/>
              <a:t>Faz sentido ao negócio?</a:t>
            </a:r>
          </a:p>
          <a:p>
            <a:r>
              <a:rPr lang="pt-BR" sz="2800" dirty="0"/>
              <a:t>Tem mais de uma característica?</a:t>
            </a:r>
          </a:p>
          <a:p>
            <a:r>
              <a:rPr lang="pt-BR" sz="2800" dirty="0"/>
              <a:t>Tem mais de uma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C4157F7-D6AB-CB64-C97C-93DD746F623E}"/>
                  </a:ext>
                </a:extLst>
              </p14:cNvPr>
              <p14:cNvContentPartPr/>
              <p14:nvPr/>
            </p14:nvContentPartPr>
            <p14:xfrm>
              <a:off x="2113920" y="287460"/>
              <a:ext cx="318240" cy="2894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C4157F7-D6AB-CB64-C97C-93DD746F6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800" y="281340"/>
                <a:ext cx="330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4313E3D-B39F-4248-19CB-9E7BC93E7413}"/>
                  </a:ext>
                </a:extLst>
              </p14:cNvPr>
              <p14:cNvContentPartPr/>
              <p14:nvPr/>
            </p14:nvContentPartPr>
            <p14:xfrm>
              <a:off x="411120" y="856980"/>
              <a:ext cx="1092240" cy="3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4313E3D-B39F-4248-19CB-9E7BC93E74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000" y="850860"/>
                <a:ext cx="1104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328406D-437A-D909-6825-91D75C48A9D0}"/>
                  </a:ext>
                </a:extLst>
              </p14:cNvPr>
              <p14:cNvContentPartPr/>
              <p14:nvPr/>
            </p14:nvContentPartPr>
            <p14:xfrm>
              <a:off x="1588320" y="4387140"/>
              <a:ext cx="420120" cy="2844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328406D-437A-D909-6825-91D75C48A9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2200" y="4381020"/>
                <a:ext cx="4323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7BCA1C0-F4C1-914C-3B41-59E76D634F63}"/>
                  </a:ext>
                </a:extLst>
              </p14:cNvPr>
              <p14:cNvContentPartPr/>
              <p14:nvPr/>
            </p14:nvContentPartPr>
            <p14:xfrm>
              <a:off x="2102400" y="1053540"/>
              <a:ext cx="446400" cy="284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7BCA1C0-F4C1-914C-3B41-59E76D634F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6280" y="1047420"/>
                <a:ext cx="4586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4420CA7-BA9B-DAB3-7CF0-38EBFE706CE1}"/>
                  </a:ext>
                </a:extLst>
              </p14:cNvPr>
              <p14:cNvContentPartPr/>
              <p14:nvPr/>
            </p14:nvContentPartPr>
            <p14:xfrm>
              <a:off x="1851120" y="1311300"/>
              <a:ext cx="647280" cy="405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4420CA7-BA9B-DAB3-7CF0-38EBFE706C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5000" y="1305180"/>
                <a:ext cx="6595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96C844E8-5CE4-225F-67DD-0E28A5C2DBCE}"/>
                  </a:ext>
                </a:extLst>
              </p14:cNvPr>
              <p14:cNvContentPartPr/>
              <p14:nvPr/>
            </p14:nvContentPartPr>
            <p14:xfrm>
              <a:off x="434160" y="1999980"/>
              <a:ext cx="1116000" cy="46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96C844E8-5CE4-225F-67DD-0E28A5C2DB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040" y="1993860"/>
                <a:ext cx="11282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D85E7B0-133F-DCC8-554C-AB4C39878AB9}"/>
                  </a:ext>
                </a:extLst>
              </p14:cNvPr>
              <p14:cNvContentPartPr/>
              <p14:nvPr/>
            </p14:nvContentPartPr>
            <p14:xfrm>
              <a:off x="491040" y="2307780"/>
              <a:ext cx="926280" cy="810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D85E7B0-133F-DCC8-554C-AB4C39878A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920" y="2301660"/>
                <a:ext cx="938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91D39019-4250-CF9C-1C9F-56805410D6FE}"/>
                  </a:ext>
                </a:extLst>
              </p14:cNvPr>
              <p14:cNvContentPartPr/>
              <p14:nvPr/>
            </p14:nvContentPartPr>
            <p14:xfrm>
              <a:off x="491040" y="2616660"/>
              <a:ext cx="1063080" cy="1051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91D39019-4250-CF9C-1C9F-56805410D6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920" y="2610540"/>
                <a:ext cx="1075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C427E28-A92F-C32E-A965-E1759A96DC9B}"/>
                  </a:ext>
                </a:extLst>
              </p14:cNvPr>
              <p14:cNvContentPartPr/>
              <p14:nvPr/>
            </p14:nvContentPartPr>
            <p14:xfrm>
              <a:off x="376560" y="3067380"/>
              <a:ext cx="809640" cy="651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C427E28-A92F-C32E-A965-E1759A96DC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440" y="3061260"/>
                <a:ext cx="82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C0446E02-0257-3BF3-5E73-F8EF204FB764}"/>
                  </a:ext>
                </a:extLst>
              </p14:cNvPr>
              <p14:cNvContentPartPr/>
              <p14:nvPr/>
            </p14:nvContentPartPr>
            <p14:xfrm>
              <a:off x="1587960" y="3223620"/>
              <a:ext cx="399240" cy="3528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C0446E02-0257-3BF3-5E73-F8EF204FB7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1840" y="3217500"/>
                <a:ext cx="411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8F40DAD-35FA-A041-6D05-24B24D011D8D}"/>
                  </a:ext>
                </a:extLst>
              </p14:cNvPr>
              <p14:cNvContentPartPr/>
              <p14:nvPr/>
            </p14:nvContentPartPr>
            <p14:xfrm>
              <a:off x="1428120" y="3699180"/>
              <a:ext cx="386640" cy="2311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8F40DAD-35FA-A041-6D05-24B24D011D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2000" y="3693060"/>
                <a:ext cx="398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A1B7DD7-65F1-5FCB-AC2A-125872FF83DC}"/>
                  </a:ext>
                </a:extLst>
              </p14:cNvPr>
              <p14:cNvContentPartPr/>
              <p14:nvPr/>
            </p14:nvContentPartPr>
            <p14:xfrm>
              <a:off x="353880" y="3438900"/>
              <a:ext cx="1351800" cy="403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A1B7DD7-65F1-5FCB-AC2A-125872FF83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7760" y="3432780"/>
                <a:ext cx="1364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3947C52B-16B4-65D9-A28E-3002CB2435A8}"/>
                  </a:ext>
                </a:extLst>
              </p14:cNvPr>
              <p14:cNvContentPartPr/>
              <p14:nvPr/>
            </p14:nvContentPartPr>
            <p14:xfrm>
              <a:off x="342720" y="3782340"/>
              <a:ext cx="1153440" cy="583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3947C52B-16B4-65D9-A28E-3002CB2435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600" y="3776220"/>
                <a:ext cx="1165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C174F63E-CD01-53C3-6216-4DF886AE406B}"/>
                  </a:ext>
                </a:extLst>
              </p14:cNvPr>
              <p14:cNvContentPartPr/>
              <p14:nvPr/>
            </p14:nvContentPartPr>
            <p14:xfrm>
              <a:off x="2491560" y="5589180"/>
              <a:ext cx="901800" cy="2833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C174F63E-CD01-53C3-6216-4DF886AE40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85440" y="5583060"/>
                <a:ext cx="914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B651B41-21A2-7E5A-6BD3-7C6114E57AA2}"/>
                  </a:ext>
                </a:extLst>
              </p14:cNvPr>
              <p14:cNvContentPartPr/>
              <p14:nvPr/>
            </p14:nvContentPartPr>
            <p14:xfrm>
              <a:off x="353880" y="4182660"/>
              <a:ext cx="944280" cy="126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B651B41-21A2-7E5A-6BD3-7C6114E57A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760" y="4176540"/>
                <a:ext cx="956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C3902A4-F710-C05D-37D2-7E52D5EB780F}"/>
                  </a:ext>
                </a:extLst>
              </p14:cNvPr>
              <p14:cNvContentPartPr/>
              <p14:nvPr/>
            </p14:nvContentPartPr>
            <p14:xfrm>
              <a:off x="365400" y="4937580"/>
              <a:ext cx="1372320" cy="122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C3902A4-F710-C05D-37D2-7E52D5EB78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9280" y="4931460"/>
                <a:ext cx="13845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D8A53039-A6BA-1C9E-BEC5-9DB3A7B2D76C}"/>
                  </a:ext>
                </a:extLst>
              </p14:cNvPr>
              <p14:cNvContentPartPr/>
              <p14:nvPr/>
            </p14:nvContentPartPr>
            <p14:xfrm>
              <a:off x="319680" y="5291820"/>
              <a:ext cx="1503360" cy="1047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D8A53039-A6BA-1C9E-BEC5-9DB3A7B2D7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560" y="5285700"/>
                <a:ext cx="151560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8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388E8E60-38BE-FB92-F3B0-4E889725C5B8}"/>
              </a:ext>
            </a:extLst>
          </p:cNvPr>
          <p:cNvSpPr/>
          <p:nvPr/>
        </p:nvSpPr>
        <p:spPr>
          <a:xfrm>
            <a:off x="3769995" y="253170"/>
            <a:ext cx="1771650" cy="6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6BB5FAB-CB4E-00F8-7990-7D42CB1BB4B7}"/>
              </a:ext>
            </a:extLst>
          </p:cNvPr>
          <p:cNvSpPr/>
          <p:nvPr/>
        </p:nvSpPr>
        <p:spPr>
          <a:xfrm>
            <a:off x="7793355" y="1984140"/>
            <a:ext cx="1771650" cy="6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043098A-A011-29DE-D126-D9CDF4B5268A}"/>
              </a:ext>
            </a:extLst>
          </p:cNvPr>
          <p:cNvSpPr/>
          <p:nvPr/>
        </p:nvSpPr>
        <p:spPr>
          <a:xfrm>
            <a:off x="3769995" y="5345280"/>
            <a:ext cx="1771650" cy="6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50E903F-A054-65C0-E3E7-DFE63A41D807}"/>
              </a:ext>
            </a:extLst>
          </p:cNvPr>
          <p:cNvSpPr/>
          <p:nvPr/>
        </p:nvSpPr>
        <p:spPr>
          <a:xfrm>
            <a:off x="3769995" y="3664710"/>
            <a:ext cx="1771650" cy="6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691B14A-D8BD-97FA-2AF2-C3958036ED43}"/>
              </a:ext>
            </a:extLst>
          </p:cNvPr>
          <p:cNvSpPr/>
          <p:nvPr/>
        </p:nvSpPr>
        <p:spPr>
          <a:xfrm>
            <a:off x="3769995" y="1984140"/>
            <a:ext cx="1771650" cy="6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Movimentação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4984B87-F6B6-4801-195D-A8A1C2EAF52D}"/>
              </a:ext>
            </a:extLst>
          </p:cNvPr>
          <p:cNvSpPr/>
          <p:nvPr/>
        </p:nvSpPr>
        <p:spPr>
          <a:xfrm>
            <a:off x="542925" y="249390"/>
            <a:ext cx="1771650" cy="6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B906206-3B11-D0AB-F33A-070A4478BFA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4655820" y="2592900"/>
            <a:ext cx="0" cy="1071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CDB1E5-38A6-983C-97E9-BB3C61B97596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>
            <a:off x="4655820" y="4273470"/>
            <a:ext cx="0" cy="1071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42F0B32-B6F7-4E5D-A5E7-2F8F98320810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5541645" y="2288520"/>
            <a:ext cx="2251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F94CF73-9C38-EE97-4D4D-109D375F607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55820" y="861930"/>
            <a:ext cx="0" cy="1122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4BDFEC20-C079-E09E-E641-6ADCFB283217}"/>
              </a:ext>
            </a:extLst>
          </p:cNvPr>
          <p:cNvSpPr/>
          <p:nvPr/>
        </p:nvSpPr>
        <p:spPr>
          <a:xfrm>
            <a:off x="3724275" y="2702520"/>
            <a:ext cx="1863090" cy="852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C8F1D5A-A9C2-20D3-B317-1B9A9A03E9CF}"/>
              </a:ext>
            </a:extLst>
          </p:cNvPr>
          <p:cNvSpPr/>
          <p:nvPr/>
        </p:nvSpPr>
        <p:spPr>
          <a:xfrm>
            <a:off x="3724275" y="4383090"/>
            <a:ext cx="1863090" cy="852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B4C7863F-620F-E473-28FD-0BAFA28F887D}"/>
              </a:ext>
            </a:extLst>
          </p:cNvPr>
          <p:cNvSpPr/>
          <p:nvPr/>
        </p:nvSpPr>
        <p:spPr>
          <a:xfrm>
            <a:off x="5713095" y="1862235"/>
            <a:ext cx="1863090" cy="852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0C062DCA-1FF8-A689-0A18-9BD99DCFFE7B}"/>
              </a:ext>
            </a:extLst>
          </p:cNvPr>
          <p:cNvSpPr/>
          <p:nvPr/>
        </p:nvSpPr>
        <p:spPr>
          <a:xfrm>
            <a:off x="3724275" y="979380"/>
            <a:ext cx="1863090" cy="852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95C20B76-E75B-DFA8-643D-3E477CF8907F}"/>
                  </a:ext>
                </a:extLst>
              </p14:cNvPr>
              <p14:cNvContentPartPr/>
              <p14:nvPr/>
            </p14:nvContentPartPr>
            <p14:xfrm>
              <a:off x="3903480" y="908910"/>
              <a:ext cx="78480" cy="1335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95C20B76-E75B-DFA8-643D-3E477CF89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7360" y="902790"/>
                <a:ext cx="9072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244364C-C63A-BD14-BD23-6DCE4A1B9EED}"/>
              </a:ext>
            </a:extLst>
          </p:cNvPr>
          <p:cNvGrpSpPr/>
          <p:nvPr/>
        </p:nvGrpSpPr>
        <p:grpSpPr>
          <a:xfrm>
            <a:off x="3873960" y="1771110"/>
            <a:ext cx="218160" cy="252000"/>
            <a:chOff x="3873960" y="1771110"/>
            <a:chExt cx="21816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E93AE800-6C54-3482-6825-40AF76172527}"/>
                    </a:ext>
                  </a:extLst>
                </p14:cNvPr>
                <p14:cNvContentPartPr/>
                <p14:nvPr/>
              </p14:nvContentPartPr>
              <p14:xfrm>
                <a:off x="3873960" y="1771110"/>
                <a:ext cx="128160" cy="1749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E93AE800-6C54-3482-6825-40AF761725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7840" y="1764990"/>
                  <a:ext cx="140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6231711-5A04-B52A-7E4A-D3C45ABFD7B1}"/>
                    </a:ext>
                  </a:extLst>
                </p14:cNvPr>
                <p14:cNvContentPartPr/>
                <p14:nvPr/>
              </p14:nvContentPartPr>
              <p14:xfrm>
                <a:off x="4061880" y="1953990"/>
                <a:ext cx="30240" cy="691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6231711-5A04-B52A-7E4A-D3C45ABFD7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5760" y="1947870"/>
                  <a:ext cx="4248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24EEF46-4424-8656-21BC-A9FE25A93AF0}"/>
                  </a:ext>
                </a:extLst>
              </p14:cNvPr>
              <p14:cNvContentPartPr/>
              <p14:nvPr/>
            </p14:nvContentPartPr>
            <p14:xfrm>
              <a:off x="3863160" y="1862910"/>
              <a:ext cx="24120" cy="1130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24EEF46-4424-8656-21BC-A9FE25A93A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7040" y="1856790"/>
                <a:ext cx="36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4922CFB-84AC-A969-D9CD-1EC0AC6C5BF5}"/>
                  </a:ext>
                </a:extLst>
              </p14:cNvPr>
              <p14:cNvContentPartPr/>
              <p14:nvPr/>
            </p14:nvContentPartPr>
            <p14:xfrm>
              <a:off x="4146840" y="1737270"/>
              <a:ext cx="71280" cy="2361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4922CFB-84AC-A969-D9CD-1EC0AC6C5B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40720" y="1731150"/>
                <a:ext cx="835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7E1F2681-5549-9771-59E0-E95618B66618}"/>
                  </a:ext>
                </a:extLst>
              </p14:cNvPr>
              <p14:cNvContentPartPr/>
              <p14:nvPr/>
            </p14:nvContentPartPr>
            <p14:xfrm>
              <a:off x="4045680" y="994230"/>
              <a:ext cx="360" cy="1368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7E1F2681-5549-9771-59E0-E95618B66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39560" y="988110"/>
                <a:ext cx="12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D9087E68-8C39-F12F-0691-755898677F64}"/>
                  </a:ext>
                </a:extLst>
              </p14:cNvPr>
              <p14:cNvContentPartPr/>
              <p14:nvPr/>
            </p14:nvContentPartPr>
            <p14:xfrm>
              <a:off x="4136400" y="877590"/>
              <a:ext cx="53640" cy="17604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D9087E68-8C39-F12F-0691-755898677F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30280" y="871470"/>
                <a:ext cx="6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7BEB144-036D-23AF-9FAB-6DCD6424B23D}"/>
                  </a:ext>
                </a:extLst>
              </p14:cNvPr>
              <p14:cNvContentPartPr/>
              <p14:nvPr/>
            </p14:nvContentPartPr>
            <p14:xfrm>
              <a:off x="3549600" y="707310"/>
              <a:ext cx="105480" cy="142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7BEB144-036D-23AF-9FAB-6DCD6424B2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3480" y="701190"/>
                <a:ext cx="117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EC4395D-AC47-C70C-5840-98B16ADAD55C}"/>
                  </a:ext>
                </a:extLst>
              </p14:cNvPr>
              <p14:cNvContentPartPr/>
              <p14:nvPr/>
            </p14:nvContentPartPr>
            <p14:xfrm>
              <a:off x="3485880" y="1770030"/>
              <a:ext cx="149040" cy="2595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EC4395D-AC47-C70C-5840-98B16ADAD5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9760" y="1763910"/>
                <a:ext cx="161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E9EB844C-53C8-D5C1-28E9-753B90C83208}"/>
                  </a:ext>
                </a:extLst>
              </p14:cNvPr>
              <p14:cNvContentPartPr/>
              <p14:nvPr/>
            </p14:nvContentPartPr>
            <p14:xfrm>
              <a:off x="7709400" y="1664910"/>
              <a:ext cx="83880" cy="23472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E9EB844C-53C8-D5C1-28E9-753B90C832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03280" y="1658790"/>
                <a:ext cx="9612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868832B-8860-B786-4AD6-41F8CCC3ED00}"/>
              </a:ext>
            </a:extLst>
          </p:cNvPr>
          <p:cNvGrpSpPr/>
          <p:nvPr/>
        </p:nvGrpSpPr>
        <p:grpSpPr>
          <a:xfrm>
            <a:off x="5289840" y="1759950"/>
            <a:ext cx="334440" cy="273600"/>
            <a:chOff x="5289840" y="1759950"/>
            <a:chExt cx="33444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C3EE2A3-2779-FE19-436E-A0E7F4446E20}"/>
                    </a:ext>
                  </a:extLst>
                </p14:cNvPr>
                <p14:cNvContentPartPr/>
                <p14:nvPr/>
              </p14:nvContentPartPr>
              <p14:xfrm>
                <a:off x="5289840" y="1759950"/>
                <a:ext cx="150480" cy="2293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C3EE2A3-2779-FE19-436E-A0E7F4446E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83720" y="1753830"/>
                  <a:ext cx="162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3D90FBB-6B21-423D-4AA1-E0F9B80A3C2C}"/>
                    </a:ext>
                  </a:extLst>
                </p14:cNvPr>
                <p14:cNvContentPartPr/>
                <p14:nvPr/>
              </p14:nvContentPartPr>
              <p14:xfrm>
                <a:off x="5495400" y="1919790"/>
                <a:ext cx="13680" cy="1137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3D90FBB-6B21-423D-4AA1-E0F9B80A3C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9280" y="1913670"/>
                  <a:ext cx="2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3114C680-7181-1A47-FF44-B4B8385163E5}"/>
                    </a:ext>
                  </a:extLst>
                </p14:cNvPr>
                <p14:cNvContentPartPr/>
                <p14:nvPr/>
              </p14:nvContentPartPr>
              <p14:xfrm>
                <a:off x="5581080" y="1778670"/>
                <a:ext cx="43200" cy="2250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3114C680-7181-1A47-FF44-B4B8385163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4960" y="1772550"/>
                  <a:ext cx="554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ABDEB71-6FC1-8BE4-9B59-F4F3B33912C9}"/>
              </a:ext>
            </a:extLst>
          </p:cNvPr>
          <p:cNvGrpSpPr/>
          <p:nvPr/>
        </p:nvGrpSpPr>
        <p:grpSpPr>
          <a:xfrm>
            <a:off x="7828560" y="1671390"/>
            <a:ext cx="191880" cy="310680"/>
            <a:chOff x="7828560" y="1671390"/>
            <a:chExt cx="1918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0DC1643-594C-63E4-DFD4-2EA4F078C38D}"/>
                    </a:ext>
                  </a:extLst>
                </p14:cNvPr>
                <p14:cNvContentPartPr/>
                <p14:nvPr/>
              </p14:nvContentPartPr>
              <p14:xfrm>
                <a:off x="7828560" y="1817190"/>
                <a:ext cx="34920" cy="1648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0DC1643-594C-63E4-DFD4-2EA4F078C3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2440" y="1811070"/>
                  <a:ext cx="47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FDBE263-4AA3-1BE8-99BB-BCE8B6905CD6}"/>
                    </a:ext>
                  </a:extLst>
                </p14:cNvPr>
                <p14:cNvContentPartPr/>
                <p14:nvPr/>
              </p14:nvContentPartPr>
              <p14:xfrm>
                <a:off x="7911720" y="1671390"/>
                <a:ext cx="108720" cy="2876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FDBE263-4AA3-1BE8-99BB-BCE8B6905C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05600" y="1665270"/>
                  <a:ext cx="12096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DB06F468-3883-24FB-FF84-B51B78A293B1}"/>
                  </a:ext>
                </a:extLst>
              </p14:cNvPr>
              <p14:cNvContentPartPr/>
              <p14:nvPr/>
            </p14:nvContentPartPr>
            <p14:xfrm>
              <a:off x="7782840" y="1398510"/>
              <a:ext cx="82080" cy="17100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DB06F468-3883-24FB-FF84-B51B78A293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76720" y="1392390"/>
                <a:ext cx="94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53256AF-1E0C-6E3F-4E1E-D87742C422FB}"/>
                  </a:ext>
                </a:extLst>
              </p14:cNvPr>
              <p14:cNvContentPartPr/>
              <p14:nvPr/>
            </p14:nvContentPartPr>
            <p14:xfrm>
              <a:off x="5771880" y="1517670"/>
              <a:ext cx="140760" cy="2840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53256AF-1E0C-6E3F-4E1E-D87742C42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65760" y="1511550"/>
                <a:ext cx="1530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846DB4A7-EAB3-A943-6E81-BD218F7A42C8}"/>
                  </a:ext>
                </a:extLst>
              </p14:cNvPr>
              <p14:cNvContentPartPr/>
              <p14:nvPr/>
            </p14:nvContentPartPr>
            <p14:xfrm>
              <a:off x="5173200" y="3438270"/>
              <a:ext cx="130320" cy="19944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846DB4A7-EAB3-A943-6E81-BD218F7A42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67080" y="3432150"/>
                <a:ext cx="14256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F8FF62F-6A1C-9744-FD66-5AE789E71871}"/>
              </a:ext>
            </a:extLst>
          </p:cNvPr>
          <p:cNvGrpSpPr/>
          <p:nvPr/>
        </p:nvGrpSpPr>
        <p:grpSpPr>
          <a:xfrm>
            <a:off x="5232960" y="2605950"/>
            <a:ext cx="406080" cy="273240"/>
            <a:chOff x="5232960" y="2605950"/>
            <a:chExt cx="4060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13F46B1-9570-A2D9-2739-21DAA689D92F}"/>
                    </a:ext>
                  </a:extLst>
                </p14:cNvPr>
                <p14:cNvContentPartPr/>
                <p14:nvPr/>
              </p14:nvContentPartPr>
              <p14:xfrm>
                <a:off x="5232960" y="2605950"/>
                <a:ext cx="178200" cy="226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13F46B1-9570-A2D9-2739-21DAA689D9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26840" y="2599830"/>
                  <a:ext cx="190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CF30E54-76D6-2D39-8A28-259E8C6BDAC0}"/>
                    </a:ext>
                  </a:extLst>
                </p14:cNvPr>
                <p14:cNvContentPartPr/>
                <p14:nvPr/>
              </p14:nvContentPartPr>
              <p14:xfrm>
                <a:off x="5408280" y="2765790"/>
                <a:ext cx="78120" cy="1134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CF30E54-76D6-2D39-8A28-259E8C6BDA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02160" y="2759670"/>
                  <a:ext cx="90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51B110E-9995-5E31-DFDE-CE3492267D5C}"/>
                    </a:ext>
                  </a:extLst>
                </p14:cNvPr>
                <p14:cNvContentPartPr/>
                <p14:nvPr/>
              </p14:nvContentPartPr>
              <p14:xfrm>
                <a:off x="5540400" y="2610270"/>
                <a:ext cx="98640" cy="2397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51B110E-9995-5E31-DFDE-CE3492267D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4280" y="2604150"/>
                  <a:ext cx="1108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C5105FB-FD0A-E591-3D4D-FFE6581B3932}"/>
              </a:ext>
            </a:extLst>
          </p:cNvPr>
          <p:cNvGrpSpPr/>
          <p:nvPr/>
        </p:nvGrpSpPr>
        <p:grpSpPr>
          <a:xfrm>
            <a:off x="5349240" y="3379230"/>
            <a:ext cx="269280" cy="328320"/>
            <a:chOff x="5349240" y="3379230"/>
            <a:chExt cx="26928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5E03BC1-0330-DB7B-18A4-AD0F21B4B78A}"/>
                    </a:ext>
                  </a:extLst>
                </p14:cNvPr>
                <p14:cNvContentPartPr/>
                <p14:nvPr/>
              </p14:nvContentPartPr>
              <p14:xfrm>
                <a:off x="5349240" y="3555990"/>
                <a:ext cx="50760" cy="151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5E03BC1-0330-DB7B-18A4-AD0F21B4B7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3120" y="3549870"/>
                  <a:ext cx="63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27226C8-CA1B-8DEE-992D-133AE9D03DB3}"/>
                    </a:ext>
                  </a:extLst>
                </p14:cNvPr>
                <p14:cNvContentPartPr/>
                <p14:nvPr/>
              </p14:nvContentPartPr>
              <p14:xfrm>
                <a:off x="5484600" y="3379230"/>
                <a:ext cx="133920" cy="2005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27226C8-CA1B-8DEE-992D-133AE9D03D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8480" y="3373110"/>
                  <a:ext cx="14616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9D65DAF-78F3-1977-C917-25A882F5B97D}"/>
                  </a:ext>
                </a:extLst>
              </p14:cNvPr>
              <p14:cNvContentPartPr/>
              <p14:nvPr/>
            </p14:nvContentPartPr>
            <p14:xfrm>
              <a:off x="5154840" y="4288590"/>
              <a:ext cx="113760" cy="18072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9D65DAF-78F3-1977-C917-25A882F5B9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48720" y="4282470"/>
                <a:ext cx="12600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D63018D-4AAC-35AB-09BF-4FC009378104}"/>
              </a:ext>
            </a:extLst>
          </p:cNvPr>
          <p:cNvGrpSpPr/>
          <p:nvPr/>
        </p:nvGrpSpPr>
        <p:grpSpPr>
          <a:xfrm>
            <a:off x="5147640" y="5031990"/>
            <a:ext cx="509400" cy="318600"/>
            <a:chOff x="5147640" y="5031990"/>
            <a:chExt cx="5094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FEEC340A-77A5-48B5-984A-2394A87510DA}"/>
                    </a:ext>
                  </a:extLst>
                </p14:cNvPr>
                <p14:cNvContentPartPr/>
                <p14:nvPr/>
              </p14:nvContentPartPr>
              <p14:xfrm>
                <a:off x="5147640" y="5105790"/>
                <a:ext cx="177480" cy="170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FEEC340A-77A5-48B5-984A-2394A87510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1520" y="5099670"/>
                  <a:ext cx="18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88401DE-924D-E91F-3B2F-2A0ABBB869C2}"/>
                    </a:ext>
                  </a:extLst>
                </p14:cNvPr>
                <p14:cNvContentPartPr/>
                <p14:nvPr/>
              </p14:nvContentPartPr>
              <p14:xfrm>
                <a:off x="5344200" y="5211990"/>
                <a:ext cx="82440" cy="1386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88401DE-924D-E91F-3B2F-2A0ABBB869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8080" y="5205870"/>
                  <a:ext cx="9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C9EDA6C-7BA6-CFBE-C59F-D15BD4B379E0}"/>
                    </a:ext>
                  </a:extLst>
                </p14:cNvPr>
                <p14:cNvContentPartPr/>
                <p14:nvPr/>
              </p14:nvContentPartPr>
              <p14:xfrm>
                <a:off x="5501880" y="5031990"/>
                <a:ext cx="155160" cy="27288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C9EDA6C-7BA6-CFBE-C59F-D15BD4B379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95760" y="5025870"/>
                  <a:ext cx="16740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0A24CF4-D52C-ACF6-301E-71C715591BB6}"/>
              </a:ext>
            </a:extLst>
          </p:cNvPr>
          <p:cNvGrpSpPr/>
          <p:nvPr/>
        </p:nvGrpSpPr>
        <p:grpSpPr>
          <a:xfrm>
            <a:off x="5346720" y="4297950"/>
            <a:ext cx="289800" cy="264240"/>
            <a:chOff x="5346720" y="4297950"/>
            <a:chExt cx="28980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E144B80-11C2-C4F2-EE9F-E80F3147E668}"/>
                    </a:ext>
                  </a:extLst>
                </p14:cNvPr>
                <p14:cNvContentPartPr/>
                <p14:nvPr/>
              </p14:nvContentPartPr>
              <p14:xfrm>
                <a:off x="5346720" y="4389030"/>
                <a:ext cx="13680" cy="1731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E144B80-11C2-C4F2-EE9F-E80F3147E6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40600" y="4382910"/>
                  <a:ext cx="25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99E3512-6A9E-1D9A-C3F7-DA763E98FCF4}"/>
                    </a:ext>
                  </a:extLst>
                </p14:cNvPr>
                <p14:cNvContentPartPr/>
                <p14:nvPr/>
              </p14:nvContentPartPr>
              <p14:xfrm>
                <a:off x="5462640" y="4297950"/>
                <a:ext cx="173880" cy="1922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99E3512-6A9E-1D9A-C3F7-DA763E98FC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56520" y="4291830"/>
                  <a:ext cx="18612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3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4B1209-9881-D4EB-2EBA-049A9454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" y="93203"/>
            <a:ext cx="2476846" cy="48012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CAA5C2-C4C5-C68A-F76D-10D9B146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02" y="117826"/>
            <a:ext cx="1981477" cy="2276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63BAEB-CB2B-5521-CB1A-5249C7B80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55" y="207503"/>
            <a:ext cx="2781688" cy="2838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096708-DBE6-273D-0B32-5816DE73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472" y="3314701"/>
            <a:ext cx="1590897" cy="25625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E78E97-6055-1BDE-B5AC-D1F235B74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960" y="93203"/>
            <a:ext cx="1991003" cy="34104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3A3C2F2-E5C1-B47C-F3A8-D71DDF5F3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960" y="3867626"/>
            <a:ext cx="1895740" cy="1705213"/>
          </a:xfrm>
          <a:prstGeom prst="rect">
            <a:avLst/>
          </a:prstGeom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B0E0A77D-F858-F05B-D6C5-8E0EF09AD3DF}"/>
              </a:ext>
            </a:extLst>
          </p:cNvPr>
          <p:cNvCxnSpPr/>
          <p:nvPr/>
        </p:nvCxnSpPr>
        <p:spPr>
          <a:xfrm>
            <a:off x="4582472" y="571500"/>
            <a:ext cx="515308" cy="400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2B5617A-EA62-08D1-6A30-94F887D2AC7F}"/>
              </a:ext>
            </a:extLst>
          </p:cNvPr>
          <p:cNvCxnSpPr>
            <a:cxnSpLocks/>
          </p:cNvCxnSpPr>
          <p:nvPr/>
        </p:nvCxnSpPr>
        <p:spPr>
          <a:xfrm flipV="1">
            <a:off x="7686897" y="571500"/>
            <a:ext cx="930409" cy="684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7310C0F-CC83-5054-AA8D-E726D648AEF2}"/>
              </a:ext>
            </a:extLst>
          </p:cNvPr>
          <p:cNvCxnSpPr>
            <a:cxnSpLocks/>
          </p:cNvCxnSpPr>
          <p:nvPr/>
        </p:nvCxnSpPr>
        <p:spPr>
          <a:xfrm flipH="1">
            <a:off x="4840126" y="1485900"/>
            <a:ext cx="24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B16A0EA-E2F8-3005-8744-E419FF0C2C3E}"/>
              </a:ext>
            </a:extLst>
          </p:cNvPr>
          <p:cNvCxnSpPr>
            <a:cxnSpLocks/>
          </p:cNvCxnSpPr>
          <p:nvPr/>
        </p:nvCxnSpPr>
        <p:spPr>
          <a:xfrm>
            <a:off x="4840126" y="1485900"/>
            <a:ext cx="0" cy="229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2BEAE7E-C88D-4C60-65BB-14116192BE9B}"/>
              </a:ext>
            </a:extLst>
          </p:cNvPr>
          <p:cNvCxnSpPr>
            <a:cxnSpLocks/>
          </p:cNvCxnSpPr>
          <p:nvPr/>
        </p:nvCxnSpPr>
        <p:spPr>
          <a:xfrm>
            <a:off x="4840126" y="3771900"/>
            <a:ext cx="24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CEEA41E-E4C3-CA03-9A76-490D797C0597}"/>
              </a:ext>
            </a:extLst>
          </p:cNvPr>
          <p:cNvCxnSpPr>
            <a:cxnSpLocks/>
          </p:cNvCxnSpPr>
          <p:nvPr/>
        </p:nvCxnSpPr>
        <p:spPr>
          <a:xfrm>
            <a:off x="8326276" y="805815"/>
            <a:ext cx="0" cy="3526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1B142C5-4EAE-090D-2DBB-5B10EF1CE167}"/>
              </a:ext>
            </a:extLst>
          </p:cNvPr>
          <p:cNvCxnSpPr>
            <a:cxnSpLocks/>
          </p:cNvCxnSpPr>
          <p:nvPr/>
        </p:nvCxnSpPr>
        <p:spPr>
          <a:xfrm>
            <a:off x="8314846" y="4331970"/>
            <a:ext cx="24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D97BB37-7717-DEB9-90EA-80D8299A667E}"/>
              </a:ext>
            </a:extLst>
          </p:cNvPr>
          <p:cNvCxnSpPr>
            <a:cxnSpLocks/>
          </p:cNvCxnSpPr>
          <p:nvPr/>
        </p:nvCxnSpPr>
        <p:spPr>
          <a:xfrm>
            <a:off x="8314846" y="805815"/>
            <a:ext cx="24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E30B6557-4847-6715-C0ED-6B29E0CA76B1}"/>
                  </a:ext>
                </a:extLst>
              </p14:cNvPr>
              <p14:cNvContentPartPr/>
              <p14:nvPr/>
            </p14:nvContentPartPr>
            <p14:xfrm>
              <a:off x="4923615" y="796860"/>
              <a:ext cx="87120" cy="9972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E30B6557-4847-6715-C0ED-6B29E0CA76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7495" y="790740"/>
                <a:ext cx="99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D0DD8C60-8C62-6582-8786-3BB775C1C2E5}"/>
                  </a:ext>
                </a:extLst>
              </p14:cNvPr>
              <p14:cNvContentPartPr/>
              <p14:nvPr/>
            </p14:nvContentPartPr>
            <p14:xfrm>
              <a:off x="4699695" y="379980"/>
              <a:ext cx="90000" cy="12852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D0DD8C60-8C62-6582-8786-3BB775C1C2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3575" y="373860"/>
                <a:ext cx="102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E007C640-0C32-75D8-BCBB-0B1513F8D532}"/>
                  </a:ext>
                </a:extLst>
              </p14:cNvPr>
              <p14:cNvContentPartPr/>
              <p14:nvPr/>
            </p14:nvContentPartPr>
            <p14:xfrm>
              <a:off x="4866735" y="1257660"/>
              <a:ext cx="79200" cy="17892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E007C640-0C32-75D8-BCBB-0B1513F8D5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615" y="1251540"/>
                <a:ext cx="91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502636B2-566D-F923-CA15-0D4564BE5003}"/>
                  </a:ext>
                </a:extLst>
              </p14:cNvPr>
              <p14:cNvContentPartPr/>
              <p14:nvPr/>
            </p14:nvContentPartPr>
            <p14:xfrm>
              <a:off x="4885455" y="3504780"/>
              <a:ext cx="58680" cy="19008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502636B2-566D-F923-CA15-0D4564BE50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9335" y="3498660"/>
                <a:ext cx="709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415610CE-FD69-8295-4AA0-F26A9A5D4900}"/>
                  </a:ext>
                </a:extLst>
              </p14:cNvPr>
              <p14:cNvContentPartPr/>
              <p14:nvPr/>
            </p14:nvContentPartPr>
            <p14:xfrm>
              <a:off x="7800015" y="1096020"/>
              <a:ext cx="99000" cy="11844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415610CE-FD69-8295-4AA0-F26A9A5D49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93895" y="1089900"/>
                <a:ext cx="1112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BBB1B2C-8FDD-2F55-11C1-44DE4A3F5F7F}"/>
              </a:ext>
            </a:extLst>
          </p:cNvPr>
          <p:cNvGrpSpPr/>
          <p:nvPr/>
        </p:nvGrpSpPr>
        <p:grpSpPr>
          <a:xfrm>
            <a:off x="8406255" y="399060"/>
            <a:ext cx="129240" cy="354600"/>
            <a:chOff x="8406255" y="399060"/>
            <a:chExt cx="12924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35FF7B2-1125-6CEF-9594-75FF2F2D2C04}"/>
                    </a:ext>
                  </a:extLst>
                </p14:cNvPr>
                <p14:cNvContentPartPr/>
                <p14:nvPr/>
              </p14:nvContentPartPr>
              <p14:xfrm>
                <a:off x="8406255" y="399060"/>
                <a:ext cx="46800" cy="1346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35FF7B2-1125-6CEF-9594-75FF2F2D2C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0135" y="392940"/>
                  <a:ext cx="5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D20F015-64F4-C41D-F60E-77966853AB1E}"/>
                    </a:ext>
                  </a:extLst>
                </p14:cNvPr>
                <p14:cNvContentPartPr/>
                <p14:nvPr/>
              </p14:nvContentPartPr>
              <p14:xfrm>
                <a:off x="8447295" y="609660"/>
                <a:ext cx="88200" cy="1440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D20F015-64F4-C41D-F60E-77966853AB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1175" y="603540"/>
                  <a:ext cx="10044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6B0F006E-3AE6-6121-C74B-0EC7836046ED}"/>
                  </a:ext>
                </a:extLst>
              </p14:cNvPr>
              <p14:cNvContentPartPr/>
              <p14:nvPr/>
            </p14:nvContentPartPr>
            <p14:xfrm>
              <a:off x="8381415" y="4050180"/>
              <a:ext cx="96840" cy="249120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6B0F006E-3AE6-6121-C74B-0EC7836046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5295" y="4044060"/>
                <a:ext cx="10908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1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D2023B7-9C51-0BA8-3CCB-2A1F51C6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84"/>
            <a:ext cx="12192000" cy="4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1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3</cp:revision>
  <dcterms:created xsi:type="dcterms:W3CDTF">2024-08-19T19:09:09Z</dcterms:created>
  <dcterms:modified xsi:type="dcterms:W3CDTF">2024-08-20T18:32:10Z</dcterms:modified>
</cp:coreProperties>
</file>