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04/02/2025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22.png"/><Relationship Id="rId21" Type="http://schemas.openxmlformats.org/officeDocument/2006/relationships/image" Target="../media/image31.png"/><Relationship Id="rId7" Type="http://schemas.openxmlformats.org/officeDocument/2006/relationships/image" Target="../media/image24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0.png"/><Relationship Id="rId4" Type="http://schemas.openxmlformats.org/officeDocument/2006/relationships/customXml" Target="../ink/ink23.xml"/><Relationship Id="rId9" Type="http://schemas.openxmlformats.org/officeDocument/2006/relationships/image" Target="../media/image25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38.png"/><Relationship Id="rId12" Type="http://schemas.openxmlformats.org/officeDocument/2006/relationships/customXml" Target="../ink/ink41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1" Type="http://schemas.openxmlformats.org/officeDocument/2006/relationships/image" Target="../media/image40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9.xml"/><Relationship Id="rId10" Type="http://schemas.openxmlformats.org/officeDocument/2006/relationships/customXml" Target="../ink/ink40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7.xml"/><Relationship Id="rId9" Type="http://schemas.openxmlformats.org/officeDocument/2006/relationships/image" Target="../media/image39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8.png"/><Relationship Id="rId30" Type="http://schemas.openxmlformats.org/officeDocument/2006/relationships/customXml" Target="../ink/ink50.xml"/><Relationship Id="rId8" Type="http://schemas.openxmlformats.org/officeDocument/2006/relationships/customXml" Target="../ink/ink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152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Modelagem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2</cp:revision>
  <dcterms:created xsi:type="dcterms:W3CDTF">2025-01-29T18:58:22Z</dcterms:created>
  <dcterms:modified xsi:type="dcterms:W3CDTF">2025-02-04T18:43:06Z</dcterms:modified>
</cp:coreProperties>
</file>