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9" y="2897944"/>
            <a:ext cx="11380764" cy="1170576"/>
          </a:xfrm>
        </p:spPr>
        <p:txBody>
          <a:bodyPr anchor="b"/>
          <a:lstStyle>
            <a:lvl1pPr algn="ctr">
              <a:defRPr sz="45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93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68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71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7695" y="224449"/>
            <a:ext cx="11705494" cy="85876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5" y="1291053"/>
            <a:ext cx="11705493" cy="435133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86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6"/>
            <a:ext cx="10515600" cy="3467173"/>
          </a:xfrm>
        </p:spPr>
        <p:txBody>
          <a:bodyPr anchor="b">
            <a:normAutofit/>
          </a:bodyPr>
          <a:lstStyle>
            <a:lvl1pPr>
              <a:defRPr sz="405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4006842"/>
            <a:ext cx="10515600" cy="91273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07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88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80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2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26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32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12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86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153988"/>
            <a:ext cx="121920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275167" y="1311275"/>
            <a:ext cx="11584517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2FE646E-1960-4E0C-BF1C-B564AD1C693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93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1F4E79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1F4E79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1F4E79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1F4E79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1F4E79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EBC2A-137F-257A-9449-30F6D8651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UC14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089CBB-111B-AB1B-F989-A911AE3AC2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75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AA963D8-18B5-350C-734C-62F26CD2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309" y="1414181"/>
            <a:ext cx="8459381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7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8890EE5-4250-F731-00DD-34D72E9BE918}"/>
              </a:ext>
            </a:extLst>
          </p:cNvPr>
          <p:cNvSpPr txBox="1"/>
          <p:nvPr/>
        </p:nvSpPr>
        <p:spPr>
          <a:xfrm>
            <a:off x="1122381" y="1797800"/>
            <a:ext cx="994723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UC14: Manipular e otimizar imagens vetoriais, bitmaps gráficos e elementos visuais de navegação para web</a:t>
            </a:r>
          </a:p>
          <a:p>
            <a:endParaRPr lang="pt-BR" sz="3200" b="1" dirty="0"/>
          </a:p>
          <a:p>
            <a:r>
              <a:rPr lang="pt-BR" sz="3200" b="1" dirty="0"/>
              <a:t>CARGA HORÁRIA: 48 HORAS</a:t>
            </a:r>
          </a:p>
          <a:p>
            <a:r>
              <a:rPr lang="pt-BR" sz="3200" b="1" dirty="0"/>
              <a:t>Total de aulas: 12 aulas</a:t>
            </a:r>
          </a:p>
        </p:txBody>
      </p:sp>
    </p:spTree>
    <p:extLst>
      <p:ext uri="{BB962C8B-B14F-4D97-AF65-F5344CB8AC3E}">
        <p14:creationId xmlns:p14="http://schemas.microsoft.com/office/powerpoint/2010/main" val="67979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28A0E24-F3A7-3D08-0F1D-6BC05B2CF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48097"/>
            <a:ext cx="10905066" cy="496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56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2E9C511-84FB-ED0B-A226-92720FEDD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43627"/>
            <a:ext cx="10905066" cy="537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6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7D0C0FD-0E8A-555C-4BE1-256E2B323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20834"/>
            <a:ext cx="10905066" cy="501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2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A17C1F6-1102-1D19-77E4-B13B6A8CD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14" y="643466"/>
            <a:ext cx="1087037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497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enac padrão 2017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Arquitetura da Informação</Template>
  <TotalTime>144</TotalTime>
  <Words>29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</vt:lpstr>
      <vt:lpstr>template senac padrão 2017</vt:lpstr>
      <vt:lpstr>UC14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</dc:title>
  <dc:creator>PEDRO LUIZ HOLUBOSKI JUNIOR</dc:creator>
  <cp:lastModifiedBy>PEDRO LUIZ HOLUBOSKI JUNIOR</cp:lastModifiedBy>
  <cp:revision>20</cp:revision>
  <dcterms:created xsi:type="dcterms:W3CDTF">2024-02-16T22:39:49Z</dcterms:created>
  <dcterms:modified xsi:type="dcterms:W3CDTF">2024-11-01T17:13:17Z</dcterms:modified>
</cp:coreProperties>
</file>