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1" r:id="rId26"/>
    <p:sldId id="260" r:id="rId27"/>
    <p:sldId id="284" r:id="rId28"/>
    <p:sldId id="283" r:id="rId29"/>
  </p:sldIdLst>
  <p:sldSz cx="12192000" cy="6858000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56D2F7-67E3-4660-B21A-3B97F524020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BE406F9A-0B6F-4CCF-B41A-8063C4FBABC2}">
      <dgm:prSet phldrT="[Texto]"/>
      <dgm:spPr/>
      <dgm:t>
        <a:bodyPr/>
        <a:lstStyle/>
        <a:p>
          <a:r>
            <a:rPr lang="pt-BR" dirty="0"/>
            <a:t>Pra quem?</a:t>
          </a:r>
        </a:p>
      </dgm:t>
    </dgm:pt>
    <dgm:pt modelId="{D44B78DF-E081-443A-8003-63278C854E7E}" type="parTrans" cxnId="{623A96AF-7248-45DB-A143-81842FDF419E}">
      <dgm:prSet/>
      <dgm:spPr/>
      <dgm:t>
        <a:bodyPr/>
        <a:lstStyle/>
        <a:p>
          <a:endParaRPr lang="pt-BR"/>
        </a:p>
      </dgm:t>
    </dgm:pt>
    <dgm:pt modelId="{1C116D68-D3DC-44A1-A37A-4FC9AF9E9907}" type="sibTrans" cxnId="{623A96AF-7248-45DB-A143-81842FDF419E}">
      <dgm:prSet/>
      <dgm:spPr/>
      <dgm:t>
        <a:bodyPr/>
        <a:lstStyle/>
        <a:p>
          <a:endParaRPr lang="pt-BR"/>
        </a:p>
      </dgm:t>
    </dgm:pt>
    <dgm:pt modelId="{9F811A46-4CC1-4FC7-9364-1052C28F40E9}">
      <dgm:prSet/>
      <dgm:spPr/>
      <dgm:t>
        <a:bodyPr/>
        <a:lstStyle/>
        <a:p>
          <a:r>
            <a:rPr lang="pt-BR" dirty="0"/>
            <a:t>Pra que?</a:t>
          </a:r>
        </a:p>
      </dgm:t>
    </dgm:pt>
    <dgm:pt modelId="{80A4610B-4A60-4264-BB54-84C7AD4D6707}" type="parTrans" cxnId="{E03FD114-BF56-43AC-A97A-57311216142B}">
      <dgm:prSet/>
      <dgm:spPr/>
      <dgm:t>
        <a:bodyPr/>
        <a:lstStyle/>
        <a:p>
          <a:endParaRPr lang="pt-BR"/>
        </a:p>
      </dgm:t>
    </dgm:pt>
    <dgm:pt modelId="{5ADBE5D7-2BFE-4B93-8874-12204B6839F5}" type="sibTrans" cxnId="{E03FD114-BF56-43AC-A97A-57311216142B}">
      <dgm:prSet/>
      <dgm:spPr/>
      <dgm:t>
        <a:bodyPr/>
        <a:lstStyle/>
        <a:p>
          <a:endParaRPr lang="pt-BR"/>
        </a:p>
      </dgm:t>
    </dgm:pt>
    <dgm:pt modelId="{7449A779-CE8F-47B9-815E-2FF606DC59F8}">
      <dgm:prSet/>
      <dgm:spPr/>
      <dgm:t>
        <a:bodyPr/>
        <a:lstStyle/>
        <a:p>
          <a:r>
            <a:rPr lang="pt-BR" dirty="0"/>
            <a:t>Por que?</a:t>
          </a:r>
        </a:p>
      </dgm:t>
    </dgm:pt>
    <dgm:pt modelId="{16696050-E43D-4A2C-8012-1317E8ABA815}" type="parTrans" cxnId="{C3370AC7-5A5F-4633-92C3-F2AB1DB366F5}">
      <dgm:prSet/>
      <dgm:spPr/>
      <dgm:t>
        <a:bodyPr/>
        <a:lstStyle/>
        <a:p>
          <a:endParaRPr lang="pt-BR"/>
        </a:p>
      </dgm:t>
    </dgm:pt>
    <dgm:pt modelId="{ED0413C9-D607-4CDB-9B65-122259AAFF30}" type="sibTrans" cxnId="{C3370AC7-5A5F-4633-92C3-F2AB1DB366F5}">
      <dgm:prSet/>
      <dgm:spPr/>
      <dgm:t>
        <a:bodyPr/>
        <a:lstStyle/>
        <a:p>
          <a:endParaRPr lang="pt-BR"/>
        </a:p>
      </dgm:t>
    </dgm:pt>
    <dgm:pt modelId="{FB13BEC0-3973-494D-B123-E23E6EF1F79C}">
      <dgm:prSet/>
      <dgm:spPr/>
      <dgm:t>
        <a:bodyPr/>
        <a:lstStyle/>
        <a:p>
          <a:r>
            <a:rPr lang="pt-BR" dirty="0"/>
            <a:t>O que?</a:t>
          </a:r>
        </a:p>
      </dgm:t>
    </dgm:pt>
    <dgm:pt modelId="{375C30C9-90AF-4DEF-801A-0B1F9A5126C6}" type="parTrans" cxnId="{320BF56B-4F7A-4711-BA9F-042354AB12A7}">
      <dgm:prSet/>
      <dgm:spPr/>
      <dgm:t>
        <a:bodyPr/>
        <a:lstStyle/>
        <a:p>
          <a:endParaRPr lang="pt-BR"/>
        </a:p>
      </dgm:t>
    </dgm:pt>
    <dgm:pt modelId="{E8F30E07-29DD-4A9D-A6D5-45DC7F30DBC2}" type="sibTrans" cxnId="{320BF56B-4F7A-4711-BA9F-042354AB12A7}">
      <dgm:prSet/>
      <dgm:spPr/>
      <dgm:t>
        <a:bodyPr/>
        <a:lstStyle/>
        <a:p>
          <a:endParaRPr lang="pt-BR"/>
        </a:p>
      </dgm:t>
    </dgm:pt>
    <dgm:pt modelId="{BEB425B2-418B-4F4F-A0D1-0FE7C5379176}" type="pres">
      <dgm:prSet presAssocID="{0256D2F7-67E3-4660-B21A-3B97F5240202}" presName="linear" presStyleCnt="0">
        <dgm:presLayoutVars>
          <dgm:animLvl val="lvl"/>
          <dgm:resizeHandles val="exact"/>
        </dgm:presLayoutVars>
      </dgm:prSet>
      <dgm:spPr/>
    </dgm:pt>
    <dgm:pt modelId="{C4F1C63D-2276-4449-A242-67502AD1A775}" type="pres">
      <dgm:prSet presAssocID="{BE406F9A-0B6F-4CCF-B41A-8063C4FBABC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D8F022D-F0AF-4E95-8EE8-78E4FD708D51}" type="pres">
      <dgm:prSet presAssocID="{1C116D68-D3DC-44A1-A37A-4FC9AF9E9907}" presName="spacer" presStyleCnt="0"/>
      <dgm:spPr/>
    </dgm:pt>
    <dgm:pt modelId="{3B884EA1-FE8F-47C4-AA9F-C88C0B22CB17}" type="pres">
      <dgm:prSet presAssocID="{9F811A46-4CC1-4FC7-9364-1052C28F40E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AD4A46F-967D-4EA1-8457-779B8296BB94}" type="pres">
      <dgm:prSet presAssocID="{5ADBE5D7-2BFE-4B93-8874-12204B6839F5}" presName="spacer" presStyleCnt="0"/>
      <dgm:spPr/>
    </dgm:pt>
    <dgm:pt modelId="{B679B64D-B6B2-447D-8FCB-73B7CD2450BD}" type="pres">
      <dgm:prSet presAssocID="{7449A779-CE8F-47B9-815E-2FF606DC59F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663E3E6-E6FC-4353-BAF8-82E13746371E}" type="pres">
      <dgm:prSet presAssocID="{ED0413C9-D607-4CDB-9B65-122259AAFF30}" presName="spacer" presStyleCnt="0"/>
      <dgm:spPr/>
    </dgm:pt>
    <dgm:pt modelId="{10E6859F-2908-47AB-9190-7B94D904F84F}" type="pres">
      <dgm:prSet presAssocID="{FB13BEC0-3973-494D-B123-E23E6EF1F79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A553A11-16D9-43B7-93EF-8DDDE48C4126}" type="presOf" srcId="{7449A779-CE8F-47B9-815E-2FF606DC59F8}" destId="{B679B64D-B6B2-447D-8FCB-73B7CD2450BD}" srcOrd="0" destOrd="0" presId="urn:microsoft.com/office/officeart/2005/8/layout/vList2"/>
    <dgm:cxn modelId="{E03FD114-BF56-43AC-A97A-57311216142B}" srcId="{0256D2F7-67E3-4660-B21A-3B97F5240202}" destId="{9F811A46-4CC1-4FC7-9364-1052C28F40E9}" srcOrd="1" destOrd="0" parTransId="{80A4610B-4A60-4264-BB54-84C7AD4D6707}" sibTransId="{5ADBE5D7-2BFE-4B93-8874-12204B6839F5}"/>
    <dgm:cxn modelId="{F8A44B6B-FAB4-4E42-BBC4-6B193ECB62E8}" type="presOf" srcId="{FB13BEC0-3973-494D-B123-E23E6EF1F79C}" destId="{10E6859F-2908-47AB-9190-7B94D904F84F}" srcOrd="0" destOrd="0" presId="urn:microsoft.com/office/officeart/2005/8/layout/vList2"/>
    <dgm:cxn modelId="{320BF56B-4F7A-4711-BA9F-042354AB12A7}" srcId="{0256D2F7-67E3-4660-B21A-3B97F5240202}" destId="{FB13BEC0-3973-494D-B123-E23E6EF1F79C}" srcOrd="3" destOrd="0" parTransId="{375C30C9-90AF-4DEF-801A-0B1F9A5126C6}" sibTransId="{E8F30E07-29DD-4A9D-A6D5-45DC7F30DBC2}"/>
    <dgm:cxn modelId="{0601CD79-A4FA-4EDD-A90F-E7C1099C3BB6}" type="presOf" srcId="{BE406F9A-0B6F-4CCF-B41A-8063C4FBABC2}" destId="{C4F1C63D-2276-4449-A242-67502AD1A775}" srcOrd="0" destOrd="0" presId="urn:microsoft.com/office/officeart/2005/8/layout/vList2"/>
    <dgm:cxn modelId="{65A2E58B-5B95-48A9-BD69-B1435DFA881A}" type="presOf" srcId="{9F811A46-4CC1-4FC7-9364-1052C28F40E9}" destId="{3B884EA1-FE8F-47C4-AA9F-C88C0B22CB17}" srcOrd="0" destOrd="0" presId="urn:microsoft.com/office/officeart/2005/8/layout/vList2"/>
    <dgm:cxn modelId="{623A96AF-7248-45DB-A143-81842FDF419E}" srcId="{0256D2F7-67E3-4660-B21A-3B97F5240202}" destId="{BE406F9A-0B6F-4CCF-B41A-8063C4FBABC2}" srcOrd="0" destOrd="0" parTransId="{D44B78DF-E081-443A-8003-63278C854E7E}" sibTransId="{1C116D68-D3DC-44A1-A37A-4FC9AF9E9907}"/>
    <dgm:cxn modelId="{C3370AC7-5A5F-4633-92C3-F2AB1DB366F5}" srcId="{0256D2F7-67E3-4660-B21A-3B97F5240202}" destId="{7449A779-CE8F-47B9-815E-2FF606DC59F8}" srcOrd="2" destOrd="0" parTransId="{16696050-E43D-4A2C-8012-1317E8ABA815}" sibTransId="{ED0413C9-D607-4CDB-9B65-122259AAFF30}"/>
    <dgm:cxn modelId="{8B4ABCE9-B21E-45C6-A3B5-F4AF1395CD1D}" type="presOf" srcId="{0256D2F7-67E3-4660-B21A-3B97F5240202}" destId="{BEB425B2-418B-4F4F-A0D1-0FE7C5379176}" srcOrd="0" destOrd="0" presId="urn:microsoft.com/office/officeart/2005/8/layout/vList2"/>
    <dgm:cxn modelId="{F4F49420-93A0-464D-8D79-24C8C24ED4F7}" type="presParOf" srcId="{BEB425B2-418B-4F4F-A0D1-0FE7C5379176}" destId="{C4F1C63D-2276-4449-A242-67502AD1A775}" srcOrd="0" destOrd="0" presId="urn:microsoft.com/office/officeart/2005/8/layout/vList2"/>
    <dgm:cxn modelId="{CDF061C8-8CC5-4D8B-9D60-293FBE8820BD}" type="presParOf" srcId="{BEB425B2-418B-4F4F-A0D1-0FE7C5379176}" destId="{1D8F022D-F0AF-4E95-8EE8-78E4FD708D51}" srcOrd="1" destOrd="0" presId="urn:microsoft.com/office/officeart/2005/8/layout/vList2"/>
    <dgm:cxn modelId="{D56C6DBB-9C45-4888-801E-D677EE3835B2}" type="presParOf" srcId="{BEB425B2-418B-4F4F-A0D1-0FE7C5379176}" destId="{3B884EA1-FE8F-47C4-AA9F-C88C0B22CB17}" srcOrd="2" destOrd="0" presId="urn:microsoft.com/office/officeart/2005/8/layout/vList2"/>
    <dgm:cxn modelId="{1F02E9E7-B645-4FFA-8864-65CA2D73B4B7}" type="presParOf" srcId="{BEB425B2-418B-4F4F-A0D1-0FE7C5379176}" destId="{FAD4A46F-967D-4EA1-8457-779B8296BB94}" srcOrd="3" destOrd="0" presId="urn:microsoft.com/office/officeart/2005/8/layout/vList2"/>
    <dgm:cxn modelId="{94F8745B-D6D9-47B6-94AC-01FAD286741E}" type="presParOf" srcId="{BEB425B2-418B-4F4F-A0D1-0FE7C5379176}" destId="{B679B64D-B6B2-447D-8FCB-73B7CD2450BD}" srcOrd="4" destOrd="0" presId="urn:microsoft.com/office/officeart/2005/8/layout/vList2"/>
    <dgm:cxn modelId="{2F2DA3C2-1C2F-4794-A408-E500439BDB53}" type="presParOf" srcId="{BEB425B2-418B-4F4F-A0D1-0FE7C5379176}" destId="{A663E3E6-E6FC-4353-BAF8-82E13746371E}" srcOrd="5" destOrd="0" presId="urn:microsoft.com/office/officeart/2005/8/layout/vList2"/>
    <dgm:cxn modelId="{3A928C58-7696-422A-8F80-7D20B6D73D14}" type="presParOf" srcId="{BEB425B2-418B-4F4F-A0D1-0FE7C5379176}" destId="{10E6859F-2908-47AB-9190-7B94D904F84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4DD9A0-5365-43C4-A1FF-C4CE3A72760E}" type="doc">
      <dgm:prSet loTypeId="urn:microsoft.com/office/officeart/2005/8/layout/hList7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8731EFEF-B113-4A61-A719-3DE8841F00FE}">
      <dgm:prSet phldrT="[Texto]"/>
      <dgm:spPr/>
      <dgm:t>
        <a:bodyPr/>
        <a:lstStyle/>
        <a:p>
          <a:r>
            <a:rPr lang="pt-BR" dirty="0"/>
            <a:t>Quem é seu cliente?</a:t>
          </a:r>
        </a:p>
      </dgm:t>
    </dgm:pt>
    <dgm:pt modelId="{6F3B52FA-4858-4C0F-8D13-270477127D5F}" type="parTrans" cxnId="{719B3FDA-2175-45D1-A957-33366427123D}">
      <dgm:prSet/>
      <dgm:spPr/>
      <dgm:t>
        <a:bodyPr/>
        <a:lstStyle/>
        <a:p>
          <a:endParaRPr lang="pt-BR"/>
        </a:p>
      </dgm:t>
    </dgm:pt>
    <dgm:pt modelId="{D3A23304-3721-497D-BA3E-1C1A4B35CCDA}" type="sibTrans" cxnId="{719B3FDA-2175-45D1-A957-33366427123D}">
      <dgm:prSet/>
      <dgm:spPr/>
      <dgm:t>
        <a:bodyPr/>
        <a:lstStyle/>
        <a:p>
          <a:endParaRPr lang="pt-BR"/>
        </a:p>
      </dgm:t>
    </dgm:pt>
    <dgm:pt modelId="{3EA30F58-ECB2-4484-BB6F-6167CA4AFD0E}">
      <dgm:prSet/>
      <dgm:spPr/>
      <dgm:t>
        <a:bodyPr/>
        <a:lstStyle/>
        <a:p>
          <a:r>
            <a:rPr lang="pt-BR" dirty="0"/>
            <a:t>Pra quem será oferecido?</a:t>
          </a:r>
        </a:p>
      </dgm:t>
    </dgm:pt>
    <dgm:pt modelId="{5D9BB490-E974-412D-AB82-05A37B150EF8}" type="parTrans" cxnId="{3D750001-936B-4459-B3A1-30DB29BD9A64}">
      <dgm:prSet/>
      <dgm:spPr/>
      <dgm:t>
        <a:bodyPr/>
        <a:lstStyle/>
        <a:p>
          <a:endParaRPr lang="pt-BR"/>
        </a:p>
      </dgm:t>
    </dgm:pt>
    <dgm:pt modelId="{BCF1F9E0-1F1B-4391-B200-13284BED46C1}" type="sibTrans" cxnId="{3D750001-936B-4459-B3A1-30DB29BD9A64}">
      <dgm:prSet/>
      <dgm:spPr/>
      <dgm:t>
        <a:bodyPr/>
        <a:lstStyle/>
        <a:p>
          <a:endParaRPr lang="pt-BR"/>
        </a:p>
      </dgm:t>
    </dgm:pt>
    <dgm:pt modelId="{DBAB21BC-59F0-4ECA-9FD4-BCA5F93167D6}">
      <dgm:prSet/>
      <dgm:spPr/>
      <dgm:t>
        <a:bodyPr/>
        <a:lstStyle/>
        <a:p>
          <a:r>
            <a:rPr lang="pt-BR" dirty="0"/>
            <a:t>Pra que sera desenvolvido (objetivo)?</a:t>
          </a:r>
        </a:p>
      </dgm:t>
    </dgm:pt>
    <dgm:pt modelId="{A1F9549F-D86E-4456-8159-BCF28238DF30}" type="parTrans" cxnId="{1E86941C-CA5A-420B-98C7-E5AD88332D6A}">
      <dgm:prSet/>
      <dgm:spPr/>
      <dgm:t>
        <a:bodyPr/>
        <a:lstStyle/>
        <a:p>
          <a:endParaRPr lang="pt-BR"/>
        </a:p>
      </dgm:t>
    </dgm:pt>
    <dgm:pt modelId="{C2A1A030-E72C-4E0D-9611-B516D53E0EA6}" type="sibTrans" cxnId="{1E86941C-CA5A-420B-98C7-E5AD88332D6A}">
      <dgm:prSet/>
      <dgm:spPr/>
      <dgm:t>
        <a:bodyPr/>
        <a:lstStyle/>
        <a:p>
          <a:endParaRPr lang="pt-BR"/>
        </a:p>
      </dgm:t>
    </dgm:pt>
    <dgm:pt modelId="{EB93ABAD-6E26-4B85-9147-975DFB8A5E2C}">
      <dgm:prSet/>
      <dgm:spPr/>
      <dgm:t>
        <a:bodyPr/>
        <a:lstStyle/>
        <a:p>
          <a:r>
            <a:rPr lang="pt-BR" dirty="0"/>
            <a:t>Por que (justificativa)?</a:t>
          </a:r>
        </a:p>
      </dgm:t>
    </dgm:pt>
    <dgm:pt modelId="{2A2EDFA3-663D-4D90-8FB2-18DADFC07655}" type="parTrans" cxnId="{DD588CBA-45BC-4CC7-BFAE-D9794776D65D}">
      <dgm:prSet/>
      <dgm:spPr/>
      <dgm:t>
        <a:bodyPr/>
        <a:lstStyle/>
        <a:p>
          <a:endParaRPr lang="pt-BR"/>
        </a:p>
      </dgm:t>
    </dgm:pt>
    <dgm:pt modelId="{6D81B557-BDDD-4721-9FAA-CFFBC654ABEA}" type="sibTrans" cxnId="{DD588CBA-45BC-4CC7-BFAE-D9794776D65D}">
      <dgm:prSet/>
      <dgm:spPr/>
      <dgm:t>
        <a:bodyPr/>
        <a:lstStyle/>
        <a:p>
          <a:endParaRPr lang="pt-BR"/>
        </a:p>
      </dgm:t>
    </dgm:pt>
    <dgm:pt modelId="{6E945AFE-02E1-42BC-8796-AF16416294CA}">
      <dgm:prSet/>
      <dgm:spPr/>
      <dgm:t>
        <a:bodyPr/>
        <a:lstStyle/>
        <a:p>
          <a:r>
            <a:rPr lang="pt-BR" dirty="0"/>
            <a:t>O que?</a:t>
          </a:r>
        </a:p>
      </dgm:t>
    </dgm:pt>
    <dgm:pt modelId="{62619FC9-7548-46A5-AA67-810881375E3A}" type="parTrans" cxnId="{66BF2388-825E-4A80-8A07-CB88D826627D}">
      <dgm:prSet/>
      <dgm:spPr/>
      <dgm:t>
        <a:bodyPr/>
        <a:lstStyle/>
        <a:p>
          <a:endParaRPr lang="pt-BR"/>
        </a:p>
      </dgm:t>
    </dgm:pt>
    <dgm:pt modelId="{2E53616A-8755-4D5C-97D6-B6F02EACBB83}" type="sibTrans" cxnId="{66BF2388-825E-4A80-8A07-CB88D826627D}">
      <dgm:prSet/>
      <dgm:spPr/>
      <dgm:t>
        <a:bodyPr/>
        <a:lstStyle/>
        <a:p>
          <a:endParaRPr lang="pt-BR"/>
        </a:p>
      </dgm:t>
    </dgm:pt>
    <dgm:pt modelId="{47C77687-16DB-422C-875B-A9A1F9E4D75C}" type="pres">
      <dgm:prSet presAssocID="{494DD9A0-5365-43C4-A1FF-C4CE3A72760E}" presName="Name0" presStyleCnt="0">
        <dgm:presLayoutVars>
          <dgm:dir/>
          <dgm:resizeHandles val="exact"/>
        </dgm:presLayoutVars>
      </dgm:prSet>
      <dgm:spPr/>
    </dgm:pt>
    <dgm:pt modelId="{F6127681-993C-4668-A132-F7DF3736AAAD}" type="pres">
      <dgm:prSet presAssocID="{494DD9A0-5365-43C4-A1FF-C4CE3A72760E}" presName="fgShape" presStyleLbl="fgShp" presStyleIdx="0" presStyleCnt="1"/>
      <dgm:spPr/>
    </dgm:pt>
    <dgm:pt modelId="{10A62624-8B0C-4A35-996F-1A007F3127B8}" type="pres">
      <dgm:prSet presAssocID="{494DD9A0-5365-43C4-A1FF-C4CE3A72760E}" presName="linComp" presStyleCnt="0"/>
      <dgm:spPr/>
    </dgm:pt>
    <dgm:pt modelId="{49170F6F-8ED7-4E98-9569-03F30CDB1546}" type="pres">
      <dgm:prSet presAssocID="{8731EFEF-B113-4A61-A719-3DE8841F00FE}" presName="compNode" presStyleCnt="0"/>
      <dgm:spPr/>
    </dgm:pt>
    <dgm:pt modelId="{EA352DC1-5787-46BB-85F8-18D7BBE4C4D9}" type="pres">
      <dgm:prSet presAssocID="{8731EFEF-B113-4A61-A719-3DE8841F00FE}" presName="bkgdShape" presStyleLbl="node1" presStyleIdx="0" presStyleCnt="5"/>
      <dgm:spPr/>
    </dgm:pt>
    <dgm:pt modelId="{11C03E47-DFF9-4614-B65A-56B156BBC8AA}" type="pres">
      <dgm:prSet presAssocID="{8731EFEF-B113-4A61-A719-3DE8841F00FE}" presName="nodeTx" presStyleLbl="node1" presStyleIdx="0" presStyleCnt="5">
        <dgm:presLayoutVars>
          <dgm:bulletEnabled val="1"/>
        </dgm:presLayoutVars>
      </dgm:prSet>
      <dgm:spPr/>
    </dgm:pt>
    <dgm:pt modelId="{CFCE1AEC-9651-496E-BE9C-D3A01291815E}" type="pres">
      <dgm:prSet presAssocID="{8731EFEF-B113-4A61-A719-3DE8841F00FE}" presName="invisiNode" presStyleLbl="node1" presStyleIdx="0" presStyleCnt="5"/>
      <dgm:spPr/>
    </dgm:pt>
    <dgm:pt modelId="{382E446B-E331-4E2F-A3CE-CE579C2649DB}" type="pres">
      <dgm:prSet presAssocID="{8731EFEF-B113-4A61-A719-3DE8841F00FE}" presName="imagNode" presStyleLbl="fgImgPlac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0000" r="-10000"/>
          </a:stretch>
        </a:blipFill>
      </dgm:spPr>
      <dgm:extLst>
        <a:ext uri="{E40237B7-FDA0-4F09-8148-C483321AD2D9}">
          <dgm14:cNvPr xmlns:dgm14="http://schemas.microsoft.com/office/drawing/2010/diagram" id="0" name="" descr="Rosto alienígena com preenchimento sólido"/>
        </a:ext>
      </dgm:extLst>
    </dgm:pt>
    <dgm:pt modelId="{136F6931-6700-4D30-A602-50CAE21266F8}" type="pres">
      <dgm:prSet presAssocID="{D3A23304-3721-497D-BA3E-1C1A4B35CCDA}" presName="sibTrans" presStyleLbl="sibTrans2D1" presStyleIdx="0" presStyleCnt="0"/>
      <dgm:spPr/>
    </dgm:pt>
    <dgm:pt modelId="{8A829B0B-D08D-4B0F-BD4C-8A27C3324EAE}" type="pres">
      <dgm:prSet presAssocID="{3EA30F58-ECB2-4484-BB6F-6167CA4AFD0E}" presName="compNode" presStyleCnt="0"/>
      <dgm:spPr/>
    </dgm:pt>
    <dgm:pt modelId="{D3132D57-BF81-425B-BE44-657897651C7E}" type="pres">
      <dgm:prSet presAssocID="{3EA30F58-ECB2-4484-BB6F-6167CA4AFD0E}" presName="bkgdShape" presStyleLbl="node1" presStyleIdx="1" presStyleCnt="5"/>
      <dgm:spPr/>
    </dgm:pt>
    <dgm:pt modelId="{8F9E8B0E-AF9B-496F-B856-24AB09C7AA76}" type="pres">
      <dgm:prSet presAssocID="{3EA30F58-ECB2-4484-BB6F-6167CA4AFD0E}" presName="nodeTx" presStyleLbl="node1" presStyleIdx="1" presStyleCnt="5">
        <dgm:presLayoutVars>
          <dgm:bulletEnabled val="1"/>
        </dgm:presLayoutVars>
      </dgm:prSet>
      <dgm:spPr/>
    </dgm:pt>
    <dgm:pt modelId="{8E393E25-7F28-496F-A5B3-9C9E4CFA0D88}" type="pres">
      <dgm:prSet presAssocID="{3EA30F58-ECB2-4484-BB6F-6167CA4AFD0E}" presName="invisiNode" presStyleLbl="node1" presStyleIdx="1" presStyleCnt="5"/>
      <dgm:spPr/>
    </dgm:pt>
    <dgm:pt modelId="{85FA236C-34E2-4699-976B-8D1AE4237EE1}" type="pres">
      <dgm:prSet presAssocID="{3EA30F58-ECB2-4484-BB6F-6167CA4AFD0E}" presName="imagNode" presStyleLbl="fgImgPlac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0000" r="-10000"/>
          </a:stretch>
        </a:blipFill>
      </dgm:spPr>
      <dgm:extLst>
        <a:ext uri="{E40237B7-FDA0-4F09-8148-C483321AD2D9}">
          <dgm14:cNvPr xmlns:dgm14="http://schemas.microsoft.com/office/drawing/2010/diagram" id="0" name="" descr="Artista feminina com preenchimento sólido"/>
        </a:ext>
      </dgm:extLst>
    </dgm:pt>
    <dgm:pt modelId="{07887950-38FD-4272-BC57-8DF372524FB2}" type="pres">
      <dgm:prSet presAssocID="{BCF1F9E0-1F1B-4391-B200-13284BED46C1}" presName="sibTrans" presStyleLbl="sibTrans2D1" presStyleIdx="0" presStyleCnt="0"/>
      <dgm:spPr/>
    </dgm:pt>
    <dgm:pt modelId="{8A0699D2-98A2-4A6C-8A49-7E277D3ACD21}" type="pres">
      <dgm:prSet presAssocID="{DBAB21BC-59F0-4ECA-9FD4-BCA5F93167D6}" presName="compNode" presStyleCnt="0"/>
      <dgm:spPr/>
    </dgm:pt>
    <dgm:pt modelId="{1C87687C-2F0E-4C77-A167-B933D2BA901D}" type="pres">
      <dgm:prSet presAssocID="{DBAB21BC-59F0-4ECA-9FD4-BCA5F93167D6}" presName="bkgdShape" presStyleLbl="node1" presStyleIdx="2" presStyleCnt="5"/>
      <dgm:spPr/>
    </dgm:pt>
    <dgm:pt modelId="{F5918305-CA2B-47EC-9A85-9E119E76F61E}" type="pres">
      <dgm:prSet presAssocID="{DBAB21BC-59F0-4ECA-9FD4-BCA5F93167D6}" presName="nodeTx" presStyleLbl="node1" presStyleIdx="2" presStyleCnt="5">
        <dgm:presLayoutVars>
          <dgm:bulletEnabled val="1"/>
        </dgm:presLayoutVars>
      </dgm:prSet>
      <dgm:spPr/>
    </dgm:pt>
    <dgm:pt modelId="{D2F94A23-3F91-4251-AB30-C9B82026D4E1}" type="pres">
      <dgm:prSet presAssocID="{DBAB21BC-59F0-4ECA-9FD4-BCA5F93167D6}" presName="invisiNode" presStyleLbl="node1" presStyleIdx="2" presStyleCnt="5"/>
      <dgm:spPr/>
    </dgm:pt>
    <dgm:pt modelId="{0B34D89F-F828-423D-9757-3E3096B4B77B}" type="pres">
      <dgm:prSet presAssocID="{DBAB21BC-59F0-4ECA-9FD4-BCA5F93167D6}" presName="imagNode" presStyleLbl="fgImgPlac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0000" r="-10000"/>
          </a:stretch>
        </a:blipFill>
      </dgm:spPr>
      <dgm:extLst>
        <a:ext uri="{E40237B7-FDA0-4F09-8148-C483321AD2D9}">
          <dgm14:cNvPr xmlns:dgm14="http://schemas.microsoft.com/office/drawing/2010/diagram" id="0" name="" descr="Cérebro com preenchimento sólido"/>
        </a:ext>
      </dgm:extLst>
    </dgm:pt>
    <dgm:pt modelId="{52C39E8D-B2D1-4839-932B-1BB6C072DAB2}" type="pres">
      <dgm:prSet presAssocID="{C2A1A030-E72C-4E0D-9611-B516D53E0EA6}" presName="sibTrans" presStyleLbl="sibTrans2D1" presStyleIdx="0" presStyleCnt="0"/>
      <dgm:spPr/>
    </dgm:pt>
    <dgm:pt modelId="{37A4F7A1-617A-4D2B-9938-052549BAFEFA}" type="pres">
      <dgm:prSet presAssocID="{EB93ABAD-6E26-4B85-9147-975DFB8A5E2C}" presName="compNode" presStyleCnt="0"/>
      <dgm:spPr/>
    </dgm:pt>
    <dgm:pt modelId="{EAE1986F-6D22-4BE7-8188-1A3E512590BD}" type="pres">
      <dgm:prSet presAssocID="{EB93ABAD-6E26-4B85-9147-975DFB8A5E2C}" presName="bkgdShape" presStyleLbl="node1" presStyleIdx="3" presStyleCnt="5"/>
      <dgm:spPr/>
    </dgm:pt>
    <dgm:pt modelId="{0F93FFE2-29B7-4D7E-B3C8-CFA466CB2EC4}" type="pres">
      <dgm:prSet presAssocID="{EB93ABAD-6E26-4B85-9147-975DFB8A5E2C}" presName="nodeTx" presStyleLbl="node1" presStyleIdx="3" presStyleCnt="5">
        <dgm:presLayoutVars>
          <dgm:bulletEnabled val="1"/>
        </dgm:presLayoutVars>
      </dgm:prSet>
      <dgm:spPr/>
    </dgm:pt>
    <dgm:pt modelId="{E1CAE95B-33E9-4871-97C0-C9889081F512}" type="pres">
      <dgm:prSet presAssocID="{EB93ABAD-6E26-4B85-9147-975DFB8A5E2C}" presName="invisiNode" presStyleLbl="node1" presStyleIdx="3" presStyleCnt="5"/>
      <dgm:spPr/>
    </dgm:pt>
    <dgm:pt modelId="{4256FEEC-02A2-4F87-B256-175675B2678B}" type="pres">
      <dgm:prSet presAssocID="{EB93ABAD-6E26-4B85-9147-975DFB8A5E2C}" presName="imagNode" presStyleLbl="fgImgPlac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10000" r="-10000"/>
          </a:stretch>
        </a:blipFill>
      </dgm:spPr>
      <dgm:extLst>
        <a:ext uri="{E40237B7-FDA0-4F09-8148-C483321AD2D9}">
          <dgm14:cNvPr xmlns:dgm14="http://schemas.microsoft.com/office/drawing/2010/diagram" id="0" name="" descr="Área de transferência Mista com preenchimento sólido"/>
        </a:ext>
      </dgm:extLst>
    </dgm:pt>
    <dgm:pt modelId="{97FA4461-2252-4CD5-BF7A-F62B3F368E7A}" type="pres">
      <dgm:prSet presAssocID="{6D81B557-BDDD-4721-9FAA-CFFBC654ABEA}" presName="sibTrans" presStyleLbl="sibTrans2D1" presStyleIdx="0" presStyleCnt="0"/>
      <dgm:spPr/>
    </dgm:pt>
    <dgm:pt modelId="{44FCE6CA-169D-434B-B55F-46E5FB749133}" type="pres">
      <dgm:prSet presAssocID="{6E945AFE-02E1-42BC-8796-AF16416294CA}" presName="compNode" presStyleCnt="0"/>
      <dgm:spPr/>
    </dgm:pt>
    <dgm:pt modelId="{7763360F-3F09-4A90-9A36-867A0C4AE544}" type="pres">
      <dgm:prSet presAssocID="{6E945AFE-02E1-42BC-8796-AF16416294CA}" presName="bkgdShape" presStyleLbl="node1" presStyleIdx="4" presStyleCnt="5"/>
      <dgm:spPr/>
    </dgm:pt>
    <dgm:pt modelId="{8B97D53B-B522-47DA-A6E3-3045C39FB4F0}" type="pres">
      <dgm:prSet presAssocID="{6E945AFE-02E1-42BC-8796-AF16416294CA}" presName="nodeTx" presStyleLbl="node1" presStyleIdx="4" presStyleCnt="5">
        <dgm:presLayoutVars>
          <dgm:bulletEnabled val="1"/>
        </dgm:presLayoutVars>
      </dgm:prSet>
      <dgm:spPr/>
    </dgm:pt>
    <dgm:pt modelId="{233B0479-3B1E-4D91-9FF0-295C27E0EEAE}" type="pres">
      <dgm:prSet presAssocID="{6E945AFE-02E1-42BC-8796-AF16416294CA}" presName="invisiNode" presStyleLbl="node1" presStyleIdx="4" presStyleCnt="5"/>
      <dgm:spPr/>
    </dgm:pt>
    <dgm:pt modelId="{9087264F-3F0C-4392-8E63-269C1472D6D4}" type="pres">
      <dgm:prSet presAssocID="{6E945AFE-02E1-42BC-8796-AF16416294CA}" presName="imagNode" presStyleLbl="fgImgPlac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10000" r="-10000"/>
          </a:stretch>
        </a:blipFill>
      </dgm:spPr>
      <dgm:extLst>
        <a:ext uri="{E40237B7-FDA0-4F09-8148-C483321AD2D9}">
          <dgm14:cNvPr xmlns:dgm14="http://schemas.microsoft.com/office/drawing/2010/diagram" id="0" name="" descr="Cmd Terminal com preenchimento sólido"/>
        </a:ext>
      </dgm:extLst>
    </dgm:pt>
  </dgm:ptLst>
  <dgm:cxnLst>
    <dgm:cxn modelId="{3D750001-936B-4459-B3A1-30DB29BD9A64}" srcId="{494DD9A0-5365-43C4-A1FF-C4CE3A72760E}" destId="{3EA30F58-ECB2-4484-BB6F-6167CA4AFD0E}" srcOrd="1" destOrd="0" parTransId="{5D9BB490-E974-412D-AB82-05A37B150EF8}" sibTransId="{BCF1F9E0-1F1B-4391-B200-13284BED46C1}"/>
    <dgm:cxn modelId="{1E86941C-CA5A-420B-98C7-E5AD88332D6A}" srcId="{494DD9A0-5365-43C4-A1FF-C4CE3A72760E}" destId="{DBAB21BC-59F0-4ECA-9FD4-BCA5F93167D6}" srcOrd="2" destOrd="0" parTransId="{A1F9549F-D86E-4456-8159-BCF28238DF30}" sibTransId="{C2A1A030-E72C-4E0D-9611-B516D53E0EA6}"/>
    <dgm:cxn modelId="{8A4AE71F-D997-4CC8-9E3D-8E7830127441}" type="presOf" srcId="{EB93ABAD-6E26-4B85-9147-975DFB8A5E2C}" destId="{0F93FFE2-29B7-4D7E-B3C8-CFA466CB2EC4}" srcOrd="1" destOrd="0" presId="urn:microsoft.com/office/officeart/2005/8/layout/hList7"/>
    <dgm:cxn modelId="{53A26B34-3FDA-46EC-902F-B6DBA6E2BDA1}" type="presOf" srcId="{8731EFEF-B113-4A61-A719-3DE8841F00FE}" destId="{EA352DC1-5787-46BB-85F8-18D7BBE4C4D9}" srcOrd="0" destOrd="0" presId="urn:microsoft.com/office/officeart/2005/8/layout/hList7"/>
    <dgm:cxn modelId="{7A663A39-47F8-4CAC-807B-4A3DD72E0D79}" type="presOf" srcId="{494DD9A0-5365-43C4-A1FF-C4CE3A72760E}" destId="{47C77687-16DB-422C-875B-A9A1F9E4D75C}" srcOrd="0" destOrd="0" presId="urn:microsoft.com/office/officeart/2005/8/layout/hList7"/>
    <dgm:cxn modelId="{0FC23E41-EDDA-45E0-9927-F6952E26BF76}" type="presOf" srcId="{6E945AFE-02E1-42BC-8796-AF16416294CA}" destId="{7763360F-3F09-4A90-9A36-867A0C4AE544}" srcOrd="0" destOrd="0" presId="urn:microsoft.com/office/officeart/2005/8/layout/hList7"/>
    <dgm:cxn modelId="{27323C63-E762-4C57-8740-CA7EA9D757B2}" type="presOf" srcId="{3EA30F58-ECB2-4484-BB6F-6167CA4AFD0E}" destId="{D3132D57-BF81-425B-BE44-657897651C7E}" srcOrd="0" destOrd="0" presId="urn:microsoft.com/office/officeart/2005/8/layout/hList7"/>
    <dgm:cxn modelId="{8EA4726B-2A67-4457-96C5-D21954B58888}" type="presOf" srcId="{EB93ABAD-6E26-4B85-9147-975DFB8A5E2C}" destId="{EAE1986F-6D22-4BE7-8188-1A3E512590BD}" srcOrd="0" destOrd="0" presId="urn:microsoft.com/office/officeart/2005/8/layout/hList7"/>
    <dgm:cxn modelId="{8DD8E158-F2CC-4346-9319-F75081C3FD6D}" type="presOf" srcId="{D3A23304-3721-497D-BA3E-1C1A4B35CCDA}" destId="{136F6931-6700-4D30-A602-50CAE21266F8}" srcOrd="0" destOrd="0" presId="urn:microsoft.com/office/officeart/2005/8/layout/hList7"/>
    <dgm:cxn modelId="{6437455A-3AFF-476C-B9E7-F94AE54A56A8}" type="presOf" srcId="{DBAB21BC-59F0-4ECA-9FD4-BCA5F93167D6}" destId="{F5918305-CA2B-47EC-9A85-9E119E76F61E}" srcOrd="1" destOrd="0" presId="urn:microsoft.com/office/officeart/2005/8/layout/hList7"/>
    <dgm:cxn modelId="{6A44B483-D2F8-4FFC-972A-30D0417ACC5A}" type="presOf" srcId="{6E945AFE-02E1-42BC-8796-AF16416294CA}" destId="{8B97D53B-B522-47DA-A6E3-3045C39FB4F0}" srcOrd="1" destOrd="0" presId="urn:microsoft.com/office/officeart/2005/8/layout/hList7"/>
    <dgm:cxn modelId="{66BF2388-825E-4A80-8A07-CB88D826627D}" srcId="{494DD9A0-5365-43C4-A1FF-C4CE3A72760E}" destId="{6E945AFE-02E1-42BC-8796-AF16416294CA}" srcOrd="4" destOrd="0" parTransId="{62619FC9-7548-46A5-AA67-810881375E3A}" sibTransId="{2E53616A-8755-4D5C-97D6-B6F02EACBB83}"/>
    <dgm:cxn modelId="{0D04DC88-7BFE-4D08-A034-AAAD88C62CC0}" type="presOf" srcId="{8731EFEF-B113-4A61-A719-3DE8841F00FE}" destId="{11C03E47-DFF9-4614-B65A-56B156BBC8AA}" srcOrd="1" destOrd="0" presId="urn:microsoft.com/office/officeart/2005/8/layout/hList7"/>
    <dgm:cxn modelId="{4B81599E-D8E5-4370-A62E-F01A52F5AA56}" type="presOf" srcId="{BCF1F9E0-1F1B-4391-B200-13284BED46C1}" destId="{07887950-38FD-4272-BC57-8DF372524FB2}" srcOrd="0" destOrd="0" presId="urn:microsoft.com/office/officeart/2005/8/layout/hList7"/>
    <dgm:cxn modelId="{079F7FAD-0E9D-4FDD-8B32-1B64F6ABC489}" type="presOf" srcId="{3EA30F58-ECB2-4484-BB6F-6167CA4AFD0E}" destId="{8F9E8B0E-AF9B-496F-B856-24AB09C7AA76}" srcOrd="1" destOrd="0" presId="urn:microsoft.com/office/officeart/2005/8/layout/hList7"/>
    <dgm:cxn modelId="{DD588CBA-45BC-4CC7-BFAE-D9794776D65D}" srcId="{494DD9A0-5365-43C4-A1FF-C4CE3A72760E}" destId="{EB93ABAD-6E26-4B85-9147-975DFB8A5E2C}" srcOrd="3" destOrd="0" parTransId="{2A2EDFA3-663D-4D90-8FB2-18DADFC07655}" sibTransId="{6D81B557-BDDD-4721-9FAA-CFFBC654ABEA}"/>
    <dgm:cxn modelId="{E0E20CC9-0F9D-4AF4-8184-74BE143CFD54}" type="presOf" srcId="{DBAB21BC-59F0-4ECA-9FD4-BCA5F93167D6}" destId="{1C87687C-2F0E-4C77-A167-B933D2BA901D}" srcOrd="0" destOrd="0" presId="urn:microsoft.com/office/officeart/2005/8/layout/hList7"/>
    <dgm:cxn modelId="{719B3FDA-2175-45D1-A957-33366427123D}" srcId="{494DD9A0-5365-43C4-A1FF-C4CE3A72760E}" destId="{8731EFEF-B113-4A61-A719-3DE8841F00FE}" srcOrd="0" destOrd="0" parTransId="{6F3B52FA-4858-4C0F-8D13-270477127D5F}" sibTransId="{D3A23304-3721-497D-BA3E-1C1A4B35CCDA}"/>
    <dgm:cxn modelId="{F3AA44EE-DE7E-4721-9A7F-4B51DEFDE0EA}" type="presOf" srcId="{C2A1A030-E72C-4E0D-9611-B516D53E0EA6}" destId="{52C39E8D-B2D1-4839-932B-1BB6C072DAB2}" srcOrd="0" destOrd="0" presId="urn:microsoft.com/office/officeart/2005/8/layout/hList7"/>
    <dgm:cxn modelId="{4C5872EF-43FC-49BB-876E-537D5F895E15}" type="presOf" srcId="{6D81B557-BDDD-4721-9FAA-CFFBC654ABEA}" destId="{97FA4461-2252-4CD5-BF7A-F62B3F368E7A}" srcOrd="0" destOrd="0" presId="urn:microsoft.com/office/officeart/2005/8/layout/hList7"/>
    <dgm:cxn modelId="{DCA12B99-97A8-427C-9B39-32492A83C722}" type="presParOf" srcId="{47C77687-16DB-422C-875B-A9A1F9E4D75C}" destId="{F6127681-993C-4668-A132-F7DF3736AAAD}" srcOrd="0" destOrd="0" presId="urn:microsoft.com/office/officeart/2005/8/layout/hList7"/>
    <dgm:cxn modelId="{4B745648-F3F5-4491-B494-32F576D71030}" type="presParOf" srcId="{47C77687-16DB-422C-875B-A9A1F9E4D75C}" destId="{10A62624-8B0C-4A35-996F-1A007F3127B8}" srcOrd="1" destOrd="0" presId="urn:microsoft.com/office/officeart/2005/8/layout/hList7"/>
    <dgm:cxn modelId="{FC238299-4CA6-42B9-A77C-FD689FA6FA9B}" type="presParOf" srcId="{10A62624-8B0C-4A35-996F-1A007F3127B8}" destId="{49170F6F-8ED7-4E98-9569-03F30CDB1546}" srcOrd="0" destOrd="0" presId="urn:microsoft.com/office/officeart/2005/8/layout/hList7"/>
    <dgm:cxn modelId="{31452779-6235-487D-A441-18FF3278DE8B}" type="presParOf" srcId="{49170F6F-8ED7-4E98-9569-03F30CDB1546}" destId="{EA352DC1-5787-46BB-85F8-18D7BBE4C4D9}" srcOrd="0" destOrd="0" presId="urn:microsoft.com/office/officeart/2005/8/layout/hList7"/>
    <dgm:cxn modelId="{668DAC44-C37C-494D-A7BB-09304A8722E4}" type="presParOf" srcId="{49170F6F-8ED7-4E98-9569-03F30CDB1546}" destId="{11C03E47-DFF9-4614-B65A-56B156BBC8AA}" srcOrd="1" destOrd="0" presId="urn:microsoft.com/office/officeart/2005/8/layout/hList7"/>
    <dgm:cxn modelId="{DB61495B-F2D1-4DB8-98DE-7AAC58D94783}" type="presParOf" srcId="{49170F6F-8ED7-4E98-9569-03F30CDB1546}" destId="{CFCE1AEC-9651-496E-BE9C-D3A01291815E}" srcOrd="2" destOrd="0" presId="urn:microsoft.com/office/officeart/2005/8/layout/hList7"/>
    <dgm:cxn modelId="{F6808675-EC5B-44D3-8FB9-71F8CF528F52}" type="presParOf" srcId="{49170F6F-8ED7-4E98-9569-03F30CDB1546}" destId="{382E446B-E331-4E2F-A3CE-CE579C2649DB}" srcOrd="3" destOrd="0" presId="urn:microsoft.com/office/officeart/2005/8/layout/hList7"/>
    <dgm:cxn modelId="{DE80A955-A62B-413B-BDEC-D5BB3FF593BF}" type="presParOf" srcId="{10A62624-8B0C-4A35-996F-1A007F3127B8}" destId="{136F6931-6700-4D30-A602-50CAE21266F8}" srcOrd="1" destOrd="0" presId="urn:microsoft.com/office/officeart/2005/8/layout/hList7"/>
    <dgm:cxn modelId="{A96A33B2-BE45-4E87-B0C0-E01F9D9F98C6}" type="presParOf" srcId="{10A62624-8B0C-4A35-996F-1A007F3127B8}" destId="{8A829B0B-D08D-4B0F-BD4C-8A27C3324EAE}" srcOrd="2" destOrd="0" presId="urn:microsoft.com/office/officeart/2005/8/layout/hList7"/>
    <dgm:cxn modelId="{C53DE6C6-4E75-4261-BF3A-8B61E4B13CE6}" type="presParOf" srcId="{8A829B0B-D08D-4B0F-BD4C-8A27C3324EAE}" destId="{D3132D57-BF81-425B-BE44-657897651C7E}" srcOrd="0" destOrd="0" presId="urn:microsoft.com/office/officeart/2005/8/layout/hList7"/>
    <dgm:cxn modelId="{A93541AC-81F1-4A14-8D35-5D864A3A7581}" type="presParOf" srcId="{8A829B0B-D08D-4B0F-BD4C-8A27C3324EAE}" destId="{8F9E8B0E-AF9B-496F-B856-24AB09C7AA76}" srcOrd="1" destOrd="0" presId="urn:microsoft.com/office/officeart/2005/8/layout/hList7"/>
    <dgm:cxn modelId="{CC751B37-3908-414E-B668-0B8D8509DB42}" type="presParOf" srcId="{8A829B0B-D08D-4B0F-BD4C-8A27C3324EAE}" destId="{8E393E25-7F28-496F-A5B3-9C9E4CFA0D88}" srcOrd="2" destOrd="0" presId="urn:microsoft.com/office/officeart/2005/8/layout/hList7"/>
    <dgm:cxn modelId="{071961E4-220A-4239-B254-921474BDB8EE}" type="presParOf" srcId="{8A829B0B-D08D-4B0F-BD4C-8A27C3324EAE}" destId="{85FA236C-34E2-4699-976B-8D1AE4237EE1}" srcOrd="3" destOrd="0" presId="urn:microsoft.com/office/officeart/2005/8/layout/hList7"/>
    <dgm:cxn modelId="{A57DC699-02B5-4E4D-B694-E4585E3A71CB}" type="presParOf" srcId="{10A62624-8B0C-4A35-996F-1A007F3127B8}" destId="{07887950-38FD-4272-BC57-8DF372524FB2}" srcOrd="3" destOrd="0" presId="urn:microsoft.com/office/officeart/2005/8/layout/hList7"/>
    <dgm:cxn modelId="{7B3D686D-D59A-4A87-9578-A1042707E546}" type="presParOf" srcId="{10A62624-8B0C-4A35-996F-1A007F3127B8}" destId="{8A0699D2-98A2-4A6C-8A49-7E277D3ACD21}" srcOrd="4" destOrd="0" presId="urn:microsoft.com/office/officeart/2005/8/layout/hList7"/>
    <dgm:cxn modelId="{79ECC168-C01C-43CE-B00C-E2D9447D8F2D}" type="presParOf" srcId="{8A0699D2-98A2-4A6C-8A49-7E277D3ACD21}" destId="{1C87687C-2F0E-4C77-A167-B933D2BA901D}" srcOrd="0" destOrd="0" presId="urn:microsoft.com/office/officeart/2005/8/layout/hList7"/>
    <dgm:cxn modelId="{EF12FBA9-AECD-4B0A-8B3D-3315FC112F3F}" type="presParOf" srcId="{8A0699D2-98A2-4A6C-8A49-7E277D3ACD21}" destId="{F5918305-CA2B-47EC-9A85-9E119E76F61E}" srcOrd="1" destOrd="0" presId="urn:microsoft.com/office/officeart/2005/8/layout/hList7"/>
    <dgm:cxn modelId="{D4762BE4-6E56-4443-B84A-035904C6470E}" type="presParOf" srcId="{8A0699D2-98A2-4A6C-8A49-7E277D3ACD21}" destId="{D2F94A23-3F91-4251-AB30-C9B82026D4E1}" srcOrd="2" destOrd="0" presId="urn:microsoft.com/office/officeart/2005/8/layout/hList7"/>
    <dgm:cxn modelId="{DC1D9BA7-C493-46CD-9FBC-0803BF7DD247}" type="presParOf" srcId="{8A0699D2-98A2-4A6C-8A49-7E277D3ACD21}" destId="{0B34D89F-F828-423D-9757-3E3096B4B77B}" srcOrd="3" destOrd="0" presId="urn:microsoft.com/office/officeart/2005/8/layout/hList7"/>
    <dgm:cxn modelId="{23BF4C0B-000D-420F-8934-0D43CD489E4C}" type="presParOf" srcId="{10A62624-8B0C-4A35-996F-1A007F3127B8}" destId="{52C39E8D-B2D1-4839-932B-1BB6C072DAB2}" srcOrd="5" destOrd="0" presId="urn:microsoft.com/office/officeart/2005/8/layout/hList7"/>
    <dgm:cxn modelId="{A9BD0BEB-B588-4883-B930-FB2434ECDACA}" type="presParOf" srcId="{10A62624-8B0C-4A35-996F-1A007F3127B8}" destId="{37A4F7A1-617A-4D2B-9938-052549BAFEFA}" srcOrd="6" destOrd="0" presId="urn:microsoft.com/office/officeart/2005/8/layout/hList7"/>
    <dgm:cxn modelId="{73BB9398-3BAF-4EAC-BBE3-4FA1DEADFFC6}" type="presParOf" srcId="{37A4F7A1-617A-4D2B-9938-052549BAFEFA}" destId="{EAE1986F-6D22-4BE7-8188-1A3E512590BD}" srcOrd="0" destOrd="0" presId="urn:microsoft.com/office/officeart/2005/8/layout/hList7"/>
    <dgm:cxn modelId="{89119080-54EC-4F89-9047-FECDF01FB456}" type="presParOf" srcId="{37A4F7A1-617A-4D2B-9938-052549BAFEFA}" destId="{0F93FFE2-29B7-4D7E-B3C8-CFA466CB2EC4}" srcOrd="1" destOrd="0" presId="urn:microsoft.com/office/officeart/2005/8/layout/hList7"/>
    <dgm:cxn modelId="{C5D1F1EB-C344-4C0A-AA0B-B1A1D3F593C8}" type="presParOf" srcId="{37A4F7A1-617A-4D2B-9938-052549BAFEFA}" destId="{E1CAE95B-33E9-4871-97C0-C9889081F512}" srcOrd="2" destOrd="0" presId="urn:microsoft.com/office/officeart/2005/8/layout/hList7"/>
    <dgm:cxn modelId="{55AE322A-85C8-42E6-9458-26A55700398B}" type="presParOf" srcId="{37A4F7A1-617A-4D2B-9938-052549BAFEFA}" destId="{4256FEEC-02A2-4F87-B256-175675B2678B}" srcOrd="3" destOrd="0" presId="urn:microsoft.com/office/officeart/2005/8/layout/hList7"/>
    <dgm:cxn modelId="{1A75C0B7-2D47-4F4C-9599-2564621254BD}" type="presParOf" srcId="{10A62624-8B0C-4A35-996F-1A007F3127B8}" destId="{97FA4461-2252-4CD5-BF7A-F62B3F368E7A}" srcOrd="7" destOrd="0" presId="urn:microsoft.com/office/officeart/2005/8/layout/hList7"/>
    <dgm:cxn modelId="{32730568-09A2-4D23-B11C-6040BC8BCC57}" type="presParOf" srcId="{10A62624-8B0C-4A35-996F-1A007F3127B8}" destId="{44FCE6CA-169D-434B-B55F-46E5FB749133}" srcOrd="8" destOrd="0" presId="urn:microsoft.com/office/officeart/2005/8/layout/hList7"/>
    <dgm:cxn modelId="{E06F00FC-84E9-4DE7-B963-35CEAD2CC2FE}" type="presParOf" srcId="{44FCE6CA-169D-434B-B55F-46E5FB749133}" destId="{7763360F-3F09-4A90-9A36-867A0C4AE544}" srcOrd="0" destOrd="0" presId="urn:microsoft.com/office/officeart/2005/8/layout/hList7"/>
    <dgm:cxn modelId="{6DE99E19-B101-4BEB-ADBB-6CFF2EFD6748}" type="presParOf" srcId="{44FCE6CA-169D-434B-B55F-46E5FB749133}" destId="{8B97D53B-B522-47DA-A6E3-3045C39FB4F0}" srcOrd="1" destOrd="0" presId="urn:microsoft.com/office/officeart/2005/8/layout/hList7"/>
    <dgm:cxn modelId="{BBA92C58-0449-42F6-8161-E59DBE2EFD0C}" type="presParOf" srcId="{44FCE6CA-169D-434B-B55F-46E5FB749133}" destId="{233B0479-3B1E-4D91-9FF0-295C27E0EEAE}" srcOrd="2" destOrd="0" presId="urn:microsoft.com/office/officeart/2005/8/layout/hList7"/>
    <dgm:cxn modelId="{D8122C63-0ADF-41B9-A418-E0BF70CA9A55}" type="presParOf" srcId="{44FCE6CA-169D-434B-B55F-46E5FB749133}" destId="{9087264F-3F0C-4392-8E63-269C1472D6D4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6849DD-E9AF-45BA-8C74-7FBDB61A3232}" type="doc">
      <dgm:prSet loTypeId="urn:microsoft.com/office/officeart/2005/8/layout/hierarchy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56071622-D47E-4097-B0D2-02D18B14706C}">
      <dgm:prSet phldrT="[Texto]"/>
      <dgm:spPr/>
      <dgm:t>
        <a:bodyPr/>
        <a:lstStyle/>
        <a:p>
          <a:r>
            <a:rPr lang="pt-BR" dirty="0"/>
            <a:t>Conceito da Empresa</a:t>
          </a:r>
        </a:p>
      </dgm:t>
    </dgm:pt>
    <dgm:pt modelId="{E44A3BC5-8BBD-4171-A1F1-85A4DC10A3F4}" type="parTrans" cxnId="{AF8B2BFA-BC0F-4877-89A6-484EF0DCEBC7}">
      <dgm:prSet/>
      <dgm:spPr/>
      <dgm:t>
        <a:bodyPr/>
        <a:lstStyle/>
        <a:p>
          <a:endParaRPr lang="pt-BR"/>
        </a:p>
      </dgm:t>
    </dgm:pt>
    <dgm:pt modelId="{56EFAFD8-2595-41D8-98B7-86AF3ECB0DC9}" type="sibTrans" cxnId="{AF8B2BFA-BC0F-4877-89A6-484EF0DCEBC7}">
      <dgm:prSet/>
      <dgm:spPr/>
      <dgm:t>
        <a:bodyPr/>
        <a:lstStyle/>
        <a:p>
          <a:endParaRPr lang="pt-BR"/>
        </a:p>
      </dgm:t>
    </dgm:pt>
    <dgm:pt modelId="{E4447137-74DA-421B-9E64-7132708BA16E}">
      <dgm:prSet/>
      <dgm:spPr/>
      <dgm:t>
        <a:bodyPr/>
        <a:lstStyle/>
        <a:p>
          <a:r>
            <a:rPr lang="pt-BR" dirty="0"/>
            <a:t>Conceito da Marca (Rascunho do logo no papel)</a:t>
          </a:r>
        </a:p>
      </dgm:t>
    </dgm:pt>
    <dgm:pt modelId="{0D445471-1D00-4DDB-8CCD-FF2E1CF86795}" type="parTrans" cxnId="{C20ED088-D957-4EC0-9C73-C1A1C60EF592}">
      <dgm:prSet/>
      <dgm:spPr/>
      <dgm:t>
        <a:bodyPr/>
        <a:lstStyle/>
        <a:p>
          <a:endParaRPr lang="pt-BR"/>
        </a:p>
      </dgm:t>
    </dgm:pt>
    <dgm:pt modelId="{2309EEBB-9EA4-4148-8721-A0CB163D8AEB}" type="sibTrans" cxnId="{C20ED088-D957-4EC0-9C73-C1A1C60EF592}">
      <dgm:prSet/>
      <dgm:spPr/>
      <dgm:t>
        <a:bodyPr/>
        <a:lstStyle/>
        <a:p>
          <a:endParaRPr lang="pt-BR"/>
        </a:p>
      </dgm:t>
    </dgm:pt>
    <dgm:pt modelId="{7AB4582B-4B4E-4A6B-93B8-E82A85478D89}">
      <dgm:prSet/>
      <dgm:spPr/>
      <dgm:t>
        <a:bodyPr/>
        <a:lstStyle/>
        <a:p>
          <a:r>
            <a:rPr lang="pt-BR" dirty="0"/>
            <a:t>Conceito do Produto / Serviço</a:t>
          </a:r>
        </a:p>
      </dgm:t>
    </dgm:pt>
    <dgm:pt modelId="{E3338A2A-D9E6-40C7-8C51-3A00CDD0DA0E}" type="parTrans" cxnId="{783013A4-57F5-4F07-8610-C658071CA87B}">
      <dgm:prSet/>
      <dgm:spPr/>
      <dgm:t>
        <a:bodyPr/>
        <a:lstStyle/>
        <a:p>
          <a:endParaRPr lang="pt-BR"/>
        </a:p>
      </dgm:t>
    </dgm:pt>
    <dgm:pt modelId="{8E62CABA-CF25-4D40-974C-F9145B3BBA16}" type="sibTrans" cxnId="{783013A4-57F5-4F07-8610-C658071CA87B}">
      <dgm:prSet/>
      <dgm:spPr/>
      <dgm:t>
        <a:bodyPr/>
        <a:lstStyle/>
        <a:p>
          <a:endParaRPr lang="pt-BR"/>
        </a:p>
      </dgm:t>
    </dgm:pt>
    <dgm:pt modelId="{2EBF3A6D-FE05-4619-A8C1-30F2F5F0BD6C}" type="pres">
      <dgm:prSet presAssocID="{E56849DD-E9AF-45BA-8C74-7FBDB61A323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34EDCA5-15B5-451D-802F-28991A8517CF}" type="pres">
      <dgm:prSet presAssocID="{56071622-D47E-4097-B0D2-02D18B14706C}" presName="vertOne" presStyleCnt="0"/>
      <dgm:spPr/>
    </dgm:pt>
    <dgm:pt modelId="{09519564-BEF6-4F37-9583-3C7693122361}" type="pres">
      <dgm:prSet presAssocID="{56071622-D47E-4097-B0D2-02D18B14706C}" presName="txOne" presStyleLbl="node0" presStyleIdx="0" presStyleCnt="1">
        <dgm:presLayoutVars>
          <dgm:chPref val="3"/>
        </dgm:presLayoutVars>
      </dgm:prSet>
      <dgm:spPr/>
    </dgm:pt>
    <dgm:pt modelId="{F55587AE-08EC-4C22-AE13-5CF4FAAA1C1B}" type="pres">
      <dgm:prSet presAssocID="{56071622-D47E-4097-B0D2-02D18B14706C}" presName="parTransOne" presStyleCnt="0"/>
      <dgm:spPr/>
    </dgm:pt>
    <dgm:pt modelId="{EA1424CB-E6A4-478E-BB96-DE38A955A5F9}" type="pres">
      <dgm:prSet presAssocID="{56071622-D47E-4097-B0D2-02D18B14706C}" presName="horzOne" presStyleCnt="0"/>
      <dgm:spPr/>
    </dgm:pt>
    <dgm:pt modelId="{1B321643-BFA2-4B20-9D60-61890BF6945D}" type="pres">
      <dgm:prSet presAssocID="{E4447137-74DA-421B-9E64-7132708BA16E}" presName="vertTwo" presStyleCnt="0"/>
      <dgm:spPr/>
    </dgm:pt>
    <dgm:pt modelId="{6721ADBF-D349-43F9-94D2-2F4525D78D8C}" type="pres">
      <dgm:prSet presAssocID="{E4447137-74DA-421B-9E64-7132708BA16E}" presName="txTwo" presStyleLbl="node2" presStyleIdx="0" presStyleCnt="2">
        <dgm:presLayoutVars>
          <dgm:chPref val="3"/>
        </dgm:presLayoutVars>
      </dgm:prSet>
      <dgm:spPr/>
    </dgm:pt>
    <dgm:pt modelId="{1FDA2A1C-ADD3-49AC-B99D-C01B22C25FD3}" type="pres">
      <dgm:prSet presAssocID="{E4447137-74DA-421B-9E64-7132708BA16E}" presName="horzTwo" presStyleCnt="0"/>
      <dgm:spPr/>
    </dgm:pt>
    <dgm:pt modelId="{FAC401B4-DA69-4F90-8BB0-39CF3B131A8D}" type="pres">
      <dgm:prSet presAssocID="{2309EEBB-9EA4-4148-8721-A0CB163D8AEB}" presName="sibSpaceTwo" presStyleCnt="0"/>
      <dgm:spPr/>
    </dgm:pt>
    <dgm:pt modelId="{7E0D5D5F-AD8C-451E-9296-C45CACF21936}" type="pres">
      <dgm:prSet presAssocID="{7AB4582B-4B4E-4A6B-93B8-E82A85478D89}" presName="vertTwo" presStyleCnt="0"/>
      <dgm:spPr/>
    </dgm:pt>
    <dgm:pt modelId="{7FFB7183-B0EC-476C-B2FE-C37D4445D81E}" type="pres">
      <dgm:prSet presAssocID="{7AB4582B-4B4E-4A6B-93B8-E82A85478D89}" presName="txTwo" presStyleLbl="node2" presStyleIdx="1" presStyleCnt="2">
        <dgm:presLayoutVars>
          <dgm:chPref val="3"/>
        </dgm:presLayoutVars>
      </dgm:prSet>
      <dgm:spPr/>
    </dgm:pt>
    <dgm:pt modelId="{66BC0160-1EC5-49BB-9BB6-73DA07FD53AD}" type="pres">
      <dgm:prSet presAssocID="{7AB4582B-4B4E-4A6B-93B8-E82A85478D89}" presName="horzTwo" presStyleCnt="0"/>
      <dgm:spPr/>
    </dgm:pt>
  </dgm:ptLst>
  <dgm:cxnLst>
    <dgm:cxn modelId="{C8468148-3B1B-412B-84E9-3976403D871C}" type="presOf" srcId="{7AB4582B-4B4E-4A6B-93B8-E82A85478D89}" destId="{7FFB7183-B0EC-476C-B2FE-C37D4445D81E}" srcOrd="0" destOrd="0" presId="urn:microsoft.com/office/officeart/2005/8/layout/hierarchy4"/>
    <dgm:cxn modelId="{C20ED088-D957-4EC0-9C73-C1A1C60EF592}" srcId="{56071622-D47E-4097-B0D2-02D18B14706C}" destId="{E4447137-74DA-421B-9E64-7132708BA16E}" srcOrd="0" destOrd="0" parTransId="{0D445471-1D00-4DDB-8CCD-FF2E1CF86795}" sibTransId="{2309EEBB-9EA4-4148-8721-A0CB163D8AEB}"/>
    <dgm:cxn modelId="{783013A4-57F5-4F07-8610-C658071CA87B}" srcId="{56071622-D47E-4097-B0D2-02D18B14706C}" destId="{7AB4582B-4B4E-4A6B-93B8-E82A85478D89}" srcOrd="1" destOrd="0" parTransId="{E3338A2A-D9E6-40C7-8C51-3A00CDD0DA0E}" sibTransId="{8E62CABA-CF25-4D40-974C-F9145B3BBA16}"/>
    <dgm:cxn modelId="{67159CB0-726C-4792-A841-C9A814DD05B8}" type="presOf" srcId="{E4447137-74DA-421B-9E64-7132708BA16E}" destId="{6721ADBF-D349-43F9-94D2-2F4525D78D8C}" srcOrd="0" destOrd="0" presId="urn:microsoft.com/office/officeart/2005/8/layout/hierarchy4"/>
    <dgm:cxn modelId="{1F0270BE-24C3-46E8-A74F-4DC594C733CA}" type="presOf" srcId="{E56849DD-E9AF-45BA-8C74-7FBDB61A3232}" destId="{2EBF3A6D-FE05-4619-A8C1-30F2F5F0BD6C}" srcOrd="0" destOrd="0" presId="urn:microsoft.com/office/officeart/2005/8/layout/hierarchy4"/>
    <dgm:cxn modelId="{AF8B2BFA-BC0F-4877-89A6-484EF0DCEBC7}" srcId="{E56849DD-E9AF-45BA-8C74-7FBDB61A3232}" destId="{56071622-D47E-4097-B0D2-02D18B14706C}" srcOrd="0" destOrd="0" parTransId="{E44A3BC5-8BBD-4171-A1F1-85A4DC10A3F4}" sibTransId="{56EFAFD8-2595-41D8-98B7-86AF3ECB0DC9}"/>
    <dgm:cxn modelId="{B4DC94FB-83F8-4E43-9C3F-671C80C3DF62}" type="presOf" srcId="{56071622-D47E-4097-B0D2-02D18B14706C}" destId="{09519564-BEF6-4F37-9583-3C7693122361}" srcOrd="0" destOrd="0" presId="urn:microsoft.com/office/officeart/2005/8/layout/hierarchy4"/>
    <dgm:cxn modelId="{FFD08ABC-8493-41DB-9D60-0D336A5B05F0}" type="presParOf" srcId="{2EBF3A6D-FE05-4619-A8C1-30F2F5F0BD6C}" destId="{634EDCA5-15B5-451D-802F-28991A8517CF}" srcOrd="0" destOrd="0" presId="urn:microsoft.com/office/officeart/2005/8/layout/hierarchy4"/>
    <dgm:cxn modelId="{B0397A0A-8AD2-4CFB-8375-0A0614CE49D0}" type="presParOf" srcId="{634EDCA5-15B5-451D-802F-28991A8517CF}" destId="{09519564-BEF6-4F37-9583-3C7693122361}" srcOrd="0" destOrd="0" presId="urn:microsoft.com/office/officeart/2005/8/layout/hierarchy4"/>
    <dgm:cxn modelId="{663C382C-B593-40B7-A494-2543D6067202}" type="presParOf" srcId="{634EDCA5-15B5-451D-802F-28991A8517CF}" destId="{F55587AE-08EC-4C22-AE13-5CF4FAAA1C1B}" srcOrd="1" destOrd="0" presId="urn:microsoft.com/office/officeart/2005/8/layout/hierarchy4"/>
    <dgm:cxn modelId="{A2766F9E-92CB-455F-A4C1-5879F30E679A}" type="presParOf" srcId="{634EDCA5-15B5-451D-802F-28991A8517CF}" destId="{EA1424CB-E6A4-478E-BB96-DE38A955A5F9}" srcOrd="2" destOrd="0" presId="urn:microsoft.com/office/officeart/2005/8/layout/hierarchy4"/>
    <dgm:cxn modelId="{7D22D6F2-A7A5-421F-A231-BFF3FC13D188}" type="presParOf" srcId="{EA1424CB-E6A4-478E-BB96-DE38A955A5F9}" destId="{1B321643-BFA2-4B20-9D60-61890BF6945D}" srcOrd="0" destOrd="0" presId="urn:microsoft.com/office/officeart/2005/8/layout/hierarchy4"/>
    <dgm:cxn modelId="{395DD999-DBDE-4AAA-90C6-53AEC6CCC74B}" type="presParOf" srcId="{1B321643-BFA2-4B20-9D60-61890BF6945D}" destId="{6721ADBF-D349-43F9-94D2-2F4525D78D8C}" srcOrd="0" destOrd="0" presId="urn:microsoft.com/office/officeart/2005/8/layout/hierarchy4"/>
    <dgm:cxn modelId="{1662F5E8-0711-43F9-A98D-0A134AB2CD0F}" type="presParOf" srcId="{1B321643-BFA2-4B20-9D60-61890BF6945D}" destId="{1FDA2A1C-ADD3-49AC-B99D-C01B22C25FD3}" srcOrd="1" destOrd="0" presId="urn:microsoft.com/office/officeart/2005/8/layout/hierarchy4"/>
    <dgm:cxn modelId="{D461C02E-6171-4D2A-B228-1F80FDF03F7C}" type="presParOf" srcId="{EA1424CB-E6A4-478E-BB96-DE38A955A5F9}" destId="{FAC401B4-DA69-4F90-8BB0-39CF3B131A8D}" srcOrd="1" destOrd="0" presId="urn:microsoft.com/office/officeart/2005/8/layout/hierarchy4"/>
    <dgm:cxn modelId="{55EA6692-B40E-4737-8A34-72AC950BE45D}" type="presParOf" srcId="{EA1424CB-E6A4-478E-BB96-DE38A955A5F9}" destId="{7E0D5D5F-AD8C-451E-9296-C45CACF21936}" srcOrd="2" destOrd="0" presId="urn:microsoft.com/office/officeart/2005/8/layout/hierarchy4"/>
    <dgm:cxn modelId="{8ECD3793-F4B7-4A8A-BECB-7C12F980AEF7}" type="presParOf" srcId="{7E0D5D5F-AD8C-451E-9296-C45CACF21936}" destId="{7FFB7183-B0EC-476C-B2FE-C37D4445D81E}" srcOrd="0" destOrd="0" presId="urn:microsoft.com/office/officeart/2005/8/layout/hierarchy4"/>
    <dgm:cxn modelId="{E223680B-F335-4378-B193-6A55B4DC75F2}" type="presParOf" srcId="{7E0D5D5F-AD8C-451E-9296-C45CACF21936}" destId="{66BC0160-1EC5-49BB-9BB6-73DA07FD53A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1C63D-2276-4449-A242-67502AD1A775}">
      <dsp:nvSpPr>
        <dsp:cNvPr id="0" name=""/>
        <dsp:cNvSpPr/>
      </dsp:nvSpPr>
      <dsp:spPr>
        <a:xfrm>
          <a:off x="0" y="31517"/>
          <a:ext cx="8094922" cy="12232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100" kern="1200" dirty="0"/>
            <a:t>Pra quem?</a:t>
          </a:r>
        </a:p>
      </dsp:txBody>
      <dsp:txXfrm>
        <a:off x="59713" y="91230"/>
        <a:ext cx="7975496" cy="1103809"/>
      </dsp:txXfrm>
    </dsp:sp>
    <dsp:sp modelId="{3B884EA1-FE8F-47C4-AA9F-C88C0B22CB17}">
      <dsp:nvSpPr>
        <dsp:cNvPr id="0" name=""/>
        <dsp:cNvSpPr/>
      </dsp:nvSpPr>
      <dsp:spPr>
        <a:xfrm>
          <a:off x="0" y="1401632"/>
          <a:ext cx="8094922" cy="1223235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100" kern="1200" dirty="0"/>
            <a:t>Pra que?</a:t>
          </a:r>
        </a:p>
      </dsp:txBody>
      <dsp:txXfrm>
        <a:off x="59713" y="1461345"/>
        <a:ext cx="7975496" cy="1103809"/>
      </dsp:txXfrm>
    </dsp:sp>
    <dsp:sp modelId="{B679B64D-B6B2-447D-8FCB-73B7CD2450BD}">
      <dsp:nvSpPr>
        <dsp:cNvPr id="0" name=""/>
        <dsp:cNvSpPr/>
      </dsp:nvSpPr>
      <dsp:spPr>
        <a:xfrm>
          <a:off x="0" y="2771747"/>
          <a:ext cx="8094922" cy="1223235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100" kern="1200" dirty="0"/>
            <a:t>Por que?</a:t>
          </a:r>
        </a:p>
      </dsp:txBody>
      <dsp:txXfrm>
        <a:off x="59713" y="2831460"/>
        <a:ext cx="7975496" cy="1103809"/>
      </dsp:txXfrm>
    </dsp:sp>
    <dsp:sp modelId="{10E6859F-2908-47AB-9190-7B94D904F84F}">
      <dsp:nvSpPr>
        <dsp:cNvPr id="0" name=""/>
        <dsp:cNvSpPr/>
      </dsp:nvSpPr>
      <dsp:spPr>
        <a:xfrm>
          <a:off x="0" y="4141862"/>
          <a:ext cx="8094922" cy="1223235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100" kern="1200" dirty="0"/>
            <a:t>O que?</a:t>
          </a:r>
        </a:p>
      </dsp:txBody>
      <dsp:txXfrm>
        <a:off x="59713" y="4201575"/>
        <a:ext cx="7975496" cy="11038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52DC1-5787-46BB-85F8-18D7BBE4C4D9}">
      <dsp:nvSpPr>
        <dsp:cNvPr id="0" name=""/>
        <dsp:cNvSpPr/>
      </dsp:nvSpPr>
      <dsp:spPr>
        <a:xfrm>
          <a:off x="0" y="0"/>
          <a:ext cx="1587499" cy="541866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Quem é seu cliente?</a:t>
          </a:r>
        </a:p>
      </dsp:txBody>
      <dsp:txXfrm>
        <a:off x="0" y="2167466"/>
        <a:ext cx="1587499" cy="2167466"/>
      </dsp:txXfrm>
    </dsp:sp>
    <dsp:sp modelId="{382E446B-E331-4E2F-A3CE-CE579C2649DB}">
      <dsp:nvSpPr>
        <dsp:cNvPr id="0" name=""/>
        <dsp:cNvSpPr/>
      </dsp:nvSpPr>
      <dsp:spPr>
        <a:xfrm>
          <a:off x="47625" y="325120"/>
          <a:ext cx="1492249" cy="180441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10000" r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132D57-BF81-425B-BE44-657897651C7E}">
      <dsp:nvSpPr>
        <dsp:cNvPr id="0" name=""/>
        <dsp:cNvSpPr/>
      </dsp:nvSpPr>
      <dsp:spPr>
        <a:xfrm>
          <a:off x="1635125" y="0"/>
          <a:ext cx="1587499" cy="5418667"/>
        </a:xfrm>
        <a:prstGeom prst="roundRect">
          <a:avLst>
            <a:gd name="adj" fmla="val 10000"/>
          </a:avLst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Pra quem será oferecido?</a:t>
          </a:r>
        </a:p>
      </dsp:txBody>
      <dsp:txXfrm>
        <a:off x="1635125" y="2167466"/>
        <a:ext cx="1587499" cy="2167466"/>
      </dsp:txXfrm>
    </dsp:sp>
    <dsp:sp modelId="{85FA236C-34E2-4699-976B-8D1AE4237EE1}">
      <dsp:nvSpPr>
        <dsp:cNvPr id="0" name=""/>
        <dsp:cNvSpPr/>
      </dsp:nvSpPr>
      <dsp:spPr>
        <a:xfrm>
          <a:off x="1682750" y="325120"/>
          <a:ext cx="1492249" cy="1804416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10000" r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87687C-2F0E-4C77-A167-B933D2BA901D}">
      <dsp:nvSpPr>
        <dsp:cNvPr id="0" name=""/>
        <dsp:cNvSpPr/>
      </dsp:nvSpPr>
      <dsp:spPr>
        <a:xfrm>
          <a:off x="3270250" y="0"/>
          <a:ext cx="1587499" cy="5418667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Pra que sera desenvolvido (objetivo)?</a:t>
          </a:r>
        </a:p>
      </dsp:txBody>
      <dsp:txXfrm>
        <a:off x="3270250" y="2167466"/>
        <a:ext cx="1587499" cy="2167466"/>
      </dsp:txXfrm>
    </dsp:sp>
    <dsp:sp modelId="{0B34D89F-F828-423D-9757-3E3096B4B77B}">
      <dsp:nvSpPr>
        <dsp:cNvPr id="0" name=""/>
        <dsp:cNvSpPr/>
      </dsp:nvSpPr>
      <dsp:spPr>
        <a:xfrm>
          <a:off x="3317875" y="325120"/>
          <a:ext cx="1492249" cy="1804416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0000" r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E1986F-6D22-4BE7-8188-1A3E512590BD}">
      <dsp:nvSpPr>
        <dsp:cNvPr id="0" name=""/>
        <dsp:cNvSpPr/>
      </dsp:nvSpPr>
      <dsp:spPr>
        <a:xfrm>
          <a:off x="4905375" y="0"/>
          <a:ext cx="1587499" cy="5418667"/>
        </a:xfrm>
        <a:prstGeom prst="roundRect">
          <a:avLst>
            <a:gd name="adj" fmla="val 10000"/>
          </a:avLst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Por que (justificativa)?</a:t>
          </a:r>
        </a:p>
      </dsp:txBody>
      <dsp:txXfrm>
        <a:off x="4905375" y="2167466"/>
        <a:ext cx="1587499" cy="2167466"/>
      </dsp:txXfrm>
    </dsp:sp>
    <dsp:sp modelId="{4256FEEC-02A2-4F87-B256-175675B2678B}">
      <dsp:nvSpPr>
        <dsp:cNvPr id="0" name=""/>
        <dsp:cNvSpPr/>
      </dsp:nvSpPr>
      <dsp:spPr>
        <a:xfrm>
          <a:off x="4952999" y="325120"/>
          <a:ext cx="1492249" cy="1804416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10000" r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63360F-3F09-4A90-9A36-867A0C4AE544}">
      <dsp:nvSpPr>
        <dsp:cNvPr id="0" name=""/>
        <dsp:cNvSpPr/>
      </dsp:nvSpPr>
      <dsp:spPr>
        <a:xfrm>
          <a:off x="6540499" y="0"/>
          <a:ext cx="1587499" cy="5418667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O que?</a:t>
          </a:r>
        </a:p>
      </dsp:txBody>
      <dsp:txXfrm>
        <a:off x="6540499" y="2167466"/>
        <a:ext cx="1587499" cy="2167466"/>
      </dsp:txXfrm>
    </dsp:sp>
    <dsp:sp modelId="{9087264F-3F0C-4392-8E63-269C1472D6D4}">
      <dsp:nvSpPr>
        <dsp:cNvPr id="0" name=""/>
        <dsp:cNvSpPr/>
      </dsp:nvSpPr>
      <dsp:spPr>
        <a:xfrm>
          <a:off x="6588124" y="325120"/>
          <a:ext cx="1492249" cy="1804416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10000" r="-1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127681-993C-4668-A132-F7DF3736AAAD}">
      <dsp:nvSpPr>
        <dsp:cNvPr id="0" name=""/>
        <dsp:cNvSpPr/>
      </dsp:nvSpPr>
      <dsp:spPr>
        <a:xfrm>
          <a:off x="325119" y="4334933"/>
          <a:ext cx="7477760" cy="812800"/>
        </a:xfrm>
        <a:prstGeom prst="left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19564-BEF6-4F37-9583-3C7693122361}">
      <dsp:nvSpPr>
        <dsp:cNvPr id="0" name=""/>
        <dsp:cNvSpPr/>
      </dsp:nvSpPr>
      <dsp:spPr>
        <a:xfrm>
          <a:off x="3000" y="2000"/>
          <a:ext cx="8121999" cy="25982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kern="1200" dirty="0"/>
            <a:t>Conceito da Empresa</a:t>
          </a:r>
        </a:p>
      </dsp:txBody>
      <dsp:txXfrm>
        <a:off x="79099" y="78099"/>
        <a:ext cx="7969801" cy="2446010"/>
      </dsp:txXfrm>
    </dsp:sp>
    <dsp:sp modelId="{6721ADBF-D349-43F9-94D2-2F4525D78D8C}">
      <dsp:nvSpPr>
        <dsp:cNvPr id="0" name=""/>
        <dsp:cNvSpPr/>
      </dsp:nvSpPr>
      <dsp:spPr>
        <a:xfrm>
          <a:off x="3000" y="2818458"/>
          <a:ext cx="3897312" cy="25982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/>
            <a:t>Conceito da Marca (Rascunho do logo no papel)</a:t>
          </a:r>
        </a:p>
      </dsp:txBody>
      <dsp:txXfrm>
        <a:off x="79099" y="2894557"/>
        <a:ext cx="3745114" cy="2446010"/>
      </dsp:txXfrm>
    </dsp:sp>
    <dsp:sp modelId="{7FFB7183-B0EC-476C-B2FE-C37D4445D81E}">
      <dsp:nvSpPr>
        <dsp:cNvPr id="0" name=""/>
        <dsp:cNvSpPr/>
      </dsp:nvSpPr>
      <dsp:spPr>
        <a:xfrm>
          <a:off x="4227687" y="2818458"/>
          <a:ext cx="3897312" cy="25982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/>
            <a:t>Conceito do Produto / Serviço</a:t>
          </a:r>
        </a:p>
      </dsp:txBody>
      <dsp:txXfrm>
        <a:off x="4303786" y="2894557"/>
        <a:ext cx="3745114" cy="2446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499" y="2897944"/>
            <a:ext cx="11380764" cy="1170576"/>
          </a:xfrm>
        </p:spPr>
        <p:txBody>
          <a:bodyPr anchor="b"/>
          <a:lstStyle>
            <a:lvl1pPr algn="ctr">
              <a:defRPr sz="45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06880" y="4130998"/>
            <a:ext cx="9144000" cy="73081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FE646E-1960-4E0C-BF1C-B564AD1C6933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1F871-DB7C-4DA6-BFEE-C49A2A404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93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FE646E-1960-4E0C-BF1C-B564AD1C6933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1F871-DB7C-4DA6-BFEE-C49A2A404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68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FE646E-1960-4E0C-BF1C-B564AD1C6933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1F871-DB7C-4DA6-BFEE-C49A2A404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71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7695" y="224449"/>
            <a:ext cx="11705494" cy="858764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7695" y="1291053"/>
            <a:ext cx="11705493" cy="435133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FE646E-1960-4E0C-BF1C-B564AD1C6933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1F871-DB7C-4DA6-BFEE-C49A2A404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86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6601" y="6215063"/>
            <a:ext cx="1200151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13986"/>
            <a:ext cx="10515600" cy="3467173"/>
          </a:xfrm>
        </p:spPr>
        <p:txBody>
          <a:bodyPr anchor="b">
            <a:normAutofit/>
          </a:bodyPr>
          <a:lstStyle>
            <a:lvl1pPr>
              <a:defRPr sz="405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4006842"/>
            <a:ext cx="10515600" cy="91273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FE646E-1960-4E0C-BF1C-B564AD1C6933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1F871-DB7C-4DA6-BFEE-C49A2A404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07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1"/>
            <a:ext cx="12192000" cy="830628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FE646E-1960-4E0C-BF1C-B564AD1C6933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1F871-DB7C-4DA6-BFEE-C49A2A404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88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FE646E-1960-4E0C-BF1C-B564AD1C6933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1F871-DB7C-4DA6-BFEE-C49A2A404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80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54112"/>
            <a:ext cx="12192000" cy="985373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FE646E-1960-4E0C-BF1C-B564AD1C6933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1F871-DB7C-4DA6-BFEE-C49A2A404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26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FE646E-1960-4E0C-BF1C-B564AD1C6933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1F871-DB7C-4DA6-BFEE-C49A2A404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32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FE646E-1960-4E0C-BF1C-B564AD1C6933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1F871-DB7C-4DA6-BFEE-C49A2A404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912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FE646E-1960-4E0C-BF1C-B564AD1C6933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E1F871-DB7C-4DA6-BFEE-C49A2A404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686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0" y="153988"/>
            <a:ext cx="121920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275167" y="1311275"/>
            <a:ext cx="11584517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2FE646E-1960-4E0C-BF1C-B564AD1C6933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2E1F871-DB7C-4DA6-BFEE-C49A2A40473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2931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Helvetica" panose="020B0604020202020204" pitchFamily="34" charset="0"/>
          <a:cs typeface="Helvetica" panose="020B0604020202020204" pitchFamily="34" charset="0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rgbClr val="1F4E79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1F4E79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rgbClr val="1F4E79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1F4E79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rgbClr val="1F4E79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EBC2A-137F-257A-9449-30F6D8651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Briefing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089CBB-111B-AB1B-F989-A911AE3AC2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758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CF07176-B807-0B5C-82DE-9BCD17CDC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Conhecendo o cliente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27AB1FB-0F9C-3A8D-D628-E34FD1E56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Qual o produto</a:t>
            </a:r>
          </a:p>
          <a:p>
            <a:r>
              <a:rPr lang="pt-BR" dirty="0"/>
              <a:t>Distribuição</a:t>
            </a:r>
          </a:p>
          <a:p>
            <a:r>
              <a:rPr lang="pt-BR" dirty="0"/>
              <a:t>Capacidade de entrega / produção</a:t>
            </a:r>
          </a:p>
          <a:p>
            <a:r>
              <a:rPr lang="pt-BR" dirty="0"/>
              <a:t>Diferenciais de mercado</a:t>
            </a:r>
          </a:p>
          <a:p>
            <a:r>
              <a:rPr lang="pt-BR" dirty="0"/>
              <a:t>Pontos positivos</a:t>
            </a:r>
          </a:p>
          <a:p>
            <a:r>
              <a:rPr lang="pt-BR" dirty="0"/>
              <a:t>Pontos negativos</a:t>
            </a:r>
          </a:p>
          <a:p>
            <a:r>
              <a:rPr lang="pt-BR" dirty="0"/>
              <a:t>Como o mercado vê seu produto / serviço</a:t>
            </a:r>
          </a:p>
          <a:p>
            <a:r>
              <a:rPr lang="pt-BR" dirty="0"/>
              <a:t>Custo</a:t>
            </a:r>
          </a:p>
          <a:p>
            <a:r>
              <a:rPr lang="pt-BR" dirty="0"/>
              <a:t>Rentabilidade</a:t>
            </a:r>
          </a:p>
          <a:p>
            <a:r>
              <a:rPr lang="pt-BR" dirty="0"/>
              <a:t>Retorno do esperado do site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6023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2516B-597B-A638-F352-88A3C2D1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Deve ficar claro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F4CCE2-DDF2-3B1D-F0C9-6A1EC54F4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b="1" dirty="0"/>
              <a:t>Objetivo do site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     (o que o cliente espera do site)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     (qual o retorno que o cliente espera com o site)</a:t>
            </a:r>
          </a:p>
          <a:p>
            <a:pPr>
              <a:lnSpc>
                <a:spcPct val="150000"/>
              </a:lnSpc>
            </a:pPr>
            <a:r>
              <a:rPr lang="pt-BR" b="1" dirty="0"/>
              <a:t>Objetivo do público alvo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     (por que o cliente irá acessar o site)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     (o que o cliente irá encontrar)</a:t>
            </a:r>
          </a:p>
          <a:p>
            <a:pPr lvl="1">
              <a:lnSpc>
                <a:spcPct val="100000"/>
              </a:lnSpc>
            </a:pPr>
            <a:r>
              <a:rPr lang="pt-BR" dirty="0"/>
              <a:t>     (o que o cliente irá buscar)</a:t>
            </a:r>
          </a:p>
          <a:p>
            <a:pPr>
              <a:lnSpc>
                <a:spcPct val="150000"/>
              </a:lnSpc>
            </a:pPr>
            <a:r>
              <a:rPr lang="pt-BR" b="1" dirty="0"/>
              <a:t>Retorno esperado do site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9160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15622-5B32-0A8B-19A1-DA35E4FC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Público Alvo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C7210D-F866-5C64-0D92-20C90F795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Cultura/Religião</a:t>
            </a:r>
          </a:p>
          <a:p>
            <a:r>
              <a:rPr lang="pt-BR" dirty="0"/>
              <a:t>Classe Social</a:t>
            </a:r>
          </a:p>
          <a:p>
            <a:r>
              <a:rPr lang="pt-BR" dirty="0"/>
              <a:t>Idade</a:t>
            </a:r>
          </a:p>
          <a:p>
            <a:r>
              <a:rPr lang="pt-BR" dirty="0"/>
              <a:t>Escolaridade</a:t>
            </a:r>
          </a:p>
          <a:p>
            <a:r>
              <a:rPr lang="pt-BR" dirty="0"/>
              <a:t>Orientação sexual / Sexo</a:t>
            </a:r>
          </a:p>
          <a:p>
            <a:r>
              <a:rPr lang="pt-BR" dirty="0"/>
              <a:t>Região</a:t>
            </a:r>
          </a:p>
          <a:p>
            <a:r>
              <a:rPr lang="pt-BR" dirty="0"/>
              <a:t>Interesse</a:t>
            </a:r>
          </a:p>
          <a:p>
            <a:r>
              <a:rPr lang="pt-BR" dirty="0"/>
              <a:t>Profissão</a:t>
            </a:r>
          </a:p>
          <a:p>
            <a:r>
              <a:rPr lang="pt-BR" dirty="0"/>
              <a:t>PF ou PJ</a:t>
            </a:r>
          </a:p>
          <a:p>
            <a:r>
              <a:rPr lang="pt-BR" dirty="0"/>
              <a:t>Hábitos / Costumes</a:t>
            </a:r>
          </a:p>
        </p:txBody>
      </p:sp>
      <p:pic>
        <p:nvPicPr>
          <p:cNvPr id="5" name="Gráfico 4" descr="Homem e mulher com preenchimento sólido">
            <a:extLst>
              <a:ext uri="{FF2B5EF4-FFF2-40B4-BE49-F238E27FC236}">
                <a16:creationId xmlns:a16="http://schemas.microsoft.com/office/drawing/2014/main" id="{6A43DD7B-7900-273A-574C-EF2ECE224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933424"/>
            <a:ext cx="4708967" cy="470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9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C0957-E841-26E4-F286-29328797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Demográficos: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54F08E-FA46-5661-6999-7536DF5D8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b="1" dirty="0"/>
              <a:t>Idade: </a:t>
            </a:r>
            <a:r>
              <a:rPr lang="pt-BR" dirty="0"/>
              <a:t>Determinar faixas etárias específicas que são mais propensas a se interessar pelo produto ou serviço.</a:t>
            </a:r>
          </a:p>
          <a:p>
            <a:pPr>
              <a:lnSpc>
                <a:spcPct val="150000"/>
              </a:lnSpc>
            </a:pPr>
            <a:r>
              <a:rPr lang="pt-BR" b="1" dirty="0"/>
              <a:t>Gênero: </a:t>
            </a:r>
            <a:r>
              <a:rPr lang="pt-BR" dirty="0"/>
              <a:t>Se o produto ou serviço tem características que podem atrair mais um gênero do que outro.</a:t>
            </a:r>
          </a:p>
          <a:p>
            <a:pPr>
              <a:lnSpc>
                <a:spcPct val="150000"/>
              </a:lnSpc>
            </a:pPr>
            <a:r>
              <a:rPr lang="pt-BR" b="1" dirty="0"/>
              <a:t>Localização: </a:t>
            </a:r>
            <a:r>
              <a:rPr lang="pt-BR" dirty="0"/>
              <a:t>Considerar a localização geográfica, seja país, região ou área urbana/rural.</a:t>
            </a:r>
          </a:p>
          <a:p>
            <a:pPr>
              <a:lnSpc>
                <a:spcPct val="150000"/>
              </a:lnSpc>
            </a:pPr>
            <a:r>
              <a:rPr lang="pt-BR" b="1" dirty="0"/>
              <a:t>Classe Social</a:t>
            </a:r>
            <a:r>
              <a:rPr lang="pt-BR" dirty="0"/>
              <a:t>: Avaliar o nível socioeconômico do público.</a:t>
            </a:r>
          </a:p>
          <a:p>
            <a:pPr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2239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00987-5335-9655-AC4E-A40E8E79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Psicográficos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80790C-9A78-4A35-DC7D-F9B99F852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b="1" dirty="0"/>
              <a:t>Estilo de Vida</a:t>
            </a:r>
            <a:r>
              <a:rPr lang="pt-BR" dirty="0"/>
              <a:t>: Compreender os hábitos, interesses e atividades de lazer do público-alvo.</a:t>
            </a:r>
          </a:p>
          <a:p>
            <a:pPr>
              <a:lnSpc>
                <a:spcPct val="150000"/>
              </a:lnSpc>
            </a:pPr>
            <a:r>
              <a:rPr lang="pt-BR" b="1" dirty="0"/>
              <a:t>Personalidade: </a:t>
            </a:r>
            <a:r>
              <a:rPr lang="pt-BR" dirty="0"/>
              <a:t>Identificar características de personalidade que podem influenciar as preferências do consumidor.</a:t>
            </a:r>
          </a:p>
          <a:p>
            <a:pPr>
              <a:lnSpc>
                <a:spcPct val="150000"/>
              </a:lnSpc>
            </a:pPr>
            <a:r>
              <a:rPr lang="pt-BR" b="1" dirty="0"/>
              <a:t>Valores e Crenças</a:t>
            </a:r>
            <a:r>
              <a:rPr lang="pt-BR" dirty="0"/>
              <a:t>: Alinhar a mensagem do produto ou serviço com os valores e crenças do público-alvo.</a:t>
            </a:r>
          </a:p>
          <a:p>
            <a:pPr>
              <a:lnSpc>
                <a:spcPct val="150000"/>
              </a:lnSpc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8410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389213-4424-D010-7456-9D05A9245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Comportamentais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ED9B97-A0D1-61B5-18D3-C24E9F51E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b="1" dirty="0"/>
              <a:t>Hábitos de Consumo: </a:t>
            </a:r>
            <a:r>
              <a:rPr lang="pt-BR" dirty="0"/>
              <a:t>Entender os padrões de compra e consumo do público-alvo.</a:t>
            </a:r>
          </a:p>
          <a:p>
            <a:pPr>
              <a:lnSpc>
                <a:spcPct val="150000"/>
              </a:lnSpc>
            </a:pPr>
            <a:r>
              <a:rPr lang="pt-BR" b="1" dirty="0"/>
              <a:t>Fidelidade à Marca: </a:t>
            </a:r>
            <a:r>
              <a:rPr lang="pt-BR" dirty="0"/>
              <a:t>Avaliar se o público é leal a determinadas marcas ou se está disposto a experimentar novidades.</a:t>
            </a:r>
          </a:p>
          <a:p>
            <a:pPr>
              <a:lnSpc>
                <a:spcPct val="150000"/>
              </a:lnSpc>
            </a:pPr>
            <a:r>
              <a:rPr lang="pt-BR" b="1" dirty="0"/>
              <a:t>Atitude em Relação ao Produto: </a:t>
            </a:r>
            <a:r>
              <a:rPr lang="pt-BR" dirty="0"/>
              <a:t>Identificar a disposição do consumidor em relação ao produto ou serviço oferecido.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0036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FF3A0-69EE-4A91-074C-B8514620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Necessidades e Problemas: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9BFE63-AB2F-3EB1-E327-4825A7ADB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b="1" dirty="0"/>
              <a:t>Problemas a Serem Resolvidos</a:t>
            </a:r>
            <a:r>
              <a:rPr lang="pt-BR" dirty="0"/>
              <a:t>: Considerar quais problemas ou necessidades o produto ou serviço pode resolver para o público-alvo.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b="1" dirty="0"/>
              <a:t>Benefícios Desejados: </a:t>
            </a:r>
            <a:r>
              <a:rPr lang="pt-BR" dirty="0"/>
              <a:t>Entender quais benefícios específicos são mais valorizados pelo público.</a:t>
            </a:r>
          </a:p>
          <a:p>
            <a:endParaRPr lang="pt-BR" u="sng" dirty="0"/>
          </a:p>
        </p:txBody>
      </p:sp>
    </p:spTree>
    <p:extLst>
      <p:ext uri="{BB962C8B-B14F-4D97-AF65-F5344CB8AC3E}">
        <p14:creationId xmlns:p14="http://schemas.microsoft.com/office/powerpoint/2010/main" val="1611204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28BE3-FE7D-AB3A-AE37-CAE69227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Canais de Comunicação Preferidos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F11DF1-2221-1BD7-DCDD-64598EE07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b="1" dirty="0"/>
              <a:t>Meios de Comunicação: </a:t>
            </a:r>
            <a:r>
              <a:rPr lang="pt-BR" dirty="0"/>
              <a:t>Determinar quais canais de comunicação são mais eficazes para atingir o público-alvo (redes sociais, televisão, rádio, etc.).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b="1" dirty="0"/>
              <a:t>Tecnologia: </a:t>
            </a:r>
            <a:r>
              <a:rPr lang="pt-BR" dirty="0"/>
              <a:t>Considerar o uso de dispositivos e plataformas tecnológicas preferidas pelo público.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8452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33DC0-863C-9D63-6837-49187094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D27EA2-8B1E-904A-B9CA-B2499A380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b="1" dirty="0"/>
              <a:t>Análise da Concorrência: </a:t>
            </a:r>
            <a:r>
              <a:rPr lang="pt-BR" dirty="0"/>
              <a:t>Avaliar como a concorrência se relaciona com diferentes segmentos de público e identificar lacunas a serem exploradas.</a:t>
            </a:r>
          </a:p>
        </p:txBody>
      </p:sp>
    </p:spTree>
    <p:extLst>
      <p:ext uri="{BB962C8B-B14F-4D97-AF65-F5344CB8AC3E}">
        <p14:creationId xmlns:p14="http://schemas.microsoft.com/office/powerpoint/2010/main" val="685860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840A6-BE6B-1D7C-B89A-2DF3E5492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Mercado Potencial: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2AEB6E-8E43-0A4D-3B5C-10878E281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b="1" dirty="0"/>
              <a:t>Volume e Potencial de Vendas: </a:t>
            </a:r>
            <a:r>
              <a:rPr lang="pt-BR" dirty="0"/>
              <a:t>Avaliar o tamanho do mercado potencial para o produto ou serviço.</a:t>
            </a:r>
          </a:p>
        </p:txBody>
      </p:sp>
    </p:spTree>
    <p:extLst>
      <p:ext uri="{BB962C8B-B14F-4D97-AF65-F5344CB8AC3E}">
        <p14:creationId xmlns:p14="http://schemas.microsoft.com/office/powerpoint/2010/main" val="197711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Ponto de interrogação com preenchimento sólido">
            <a:extLst>
              <a:ext uri="{FF2B5EF4-FFF2-40B4-BE49-F238E27FC236}">
                <a16:creationId xmlns:a16="http://schemas.microsoft.com/office/drawing/2014/main" id="{67F1DA26-E366-A692-7CED-1C02EF949EC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6312" y="596458"/>
            <a:ext cx="5159375" cy="5160963"/>
          </a:xfrm>
        </p:spPr>
      </p:pic>
    </p:spTree>
    <p:extLst>
      <p:ext uri="{BB962C8B-B14F-4D97-AF65-F5344CB8AC3E}">
        <p14:creationId xmlns:p14="http://schemas.microsoft.com/office/powerpoint/2010/main" val="67995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843DF-160A-284A-147B-D9A626BC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 do Produto: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D4A5F2-0BE8-29BF-5C0F-10AA18DF6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b="1" dirty="0"/>
              <a:t>Estágio de Vida do Consumidor: </a:t>
            </a:r>
            <a:r>
              <a:rPr lang="pt-BR" dirty="0"/>
              <a:t>Considerar em qual estágio da vida os consumidores estão e como isso pode influenciar suas necessidades e preferências.</a:t>
            </a:r>
          </a:p>
        </p:txBody>
      </p:sp>
    </p:spTree>
    <p:extLst>
      <p:ext uri="{BB962C8B-B14F-4D97-AF65-F5344CB8AC3E}">
        <p14:creationId xmlns:p14="http://schemas.microsoft.com/office/powerpoint/2010/main" val="3486390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CC527-2D3F-BB72-9D7E-218E675F9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PERSONAAAAAAAAAAAA</a:t>
            </a:r>
          </a:p>
        </p:txBody>
      </p:sp>
      <p:pic>
        <p:nvPicPr>
          <p:cNvPr id="5" name="Espaço Reservado para Conteúdo 4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70C712A8-407A-AD0A-C43D-519E6B4E1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721" y="1290638"/>
            <a:ext cx="5801782" cy="4351337"/>
          </a:xfrm>
        </p:spPr>
      </p:pic>
    </p:spTree>
    <p:extLst>
      <p:ext uri="{BB962C8B-B14F-4D97-AF65-F5344CB8AC3E}">
        <p14:creationId xmlns:p14="http://schemas.microsoft.com/office/powerpoint/2010/main" val="1129291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78AE5C10-0E75-3728-66C9-D8DEA8206E8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534" y="468399"/>
            <a:ext cx="7244932" cy="5434690"/>
          </a:xfrm>
        </p:spPr>
      </p:pic>
    </p:spTree>
    <p:extLst>
      <p:ext uri="{BB962C8B-B14F-4D97-AF65-F5344CB8AC3E}">
        <p14:creationId xmlns:p14="http://schemas.microsoft.com/office/powerpoint/2010/main" val="1384502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C48EA-3E8A-FE72-4C19-DBEE5A8D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Concorrência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3A3A42-9E67-19BB-D076-97264D7E6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1" i="1" dirty="0"/>
              <a:t>Concorrente Direto</a:t>
            </a:r>
          </a:p>
          <a:p>
            <a:pPr lvl="1"/>
            <a:r>
              <a:rPr lang="pt-BR" sz="2400" dirty="0"/>
              <a:t>análise descrita de no mínimo 3 sites</a:t>
            </a:r>
          </a:p>
          <a:p>
            <a:pPr lvl="1"/>
            <a:r>
              <a:rPr lang="pt-BR" sz="2400" dirty="0"/>
              <a:t>Pontos positivos e negativos</a:t>
            </a:r>
          </a:p>
          <a:p>
            <a:pPr lvl="1"/>
            <a:endParaRPr lang="pt-BR" sz="2400" dirty="0"/>
          </a:p>
          <a:p>
            <a:r>
              <a:rPr lang="pt-BR" sz="2800" b="1" i="1" dirty="0"/>
              <a:t>Concorrente Indireto</a:t>
            </a:r>
          </a:p>
          <a:p>
            <a:pPr lvl="1"/>
            <a:r>
              <a:rPr lang="pt-BR" sz="2400" dirty="0"/>
              <a:t>análise descrita de no mínimo 3 sites</a:t>
            </a:r>
          </a:p>
          <a:p>
            <a:pPr lvl="1"/>
            <a:r>
              <a:rPr lang="pt-BR" sz="2400" dirty="0"/>
              <a:t>Pontos positivos e negativos</a:t>
            </a:r>
          </a:p>
        </p:txBody>
      </p:sp>
    </p:spTree>
    <p:extLst>
      <p:ext uri="{BB962C8B-B14F-4D97-AF65-F5344CB8AC3E}">
        <p14:creationId xmlns:p14="http://schemas.microsoft.com/office/powerpoint/2010/main" val="2924627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77C26A-F118-45D0-754C-C109622E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Pontos a destacar: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DEAFA5-16B3-B383-08C1-96A3A0926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Método de Divulgação do site</a:t>
            </a:r>
          </a:p>
          <a:p>
            <a:r>
              <a:rPr lang="pt-BR" dirty="0"/>
              <a:t>Descrição da solução</a:t>
            </a:r>
          </a:p>
          <a:p>
            <a:r>
              <a:rPr lang="pt-BR" dirty="0"/>
              <a:t>Definição dos links</a:t>
            </a:r>
          </a:p>
          <a:p>
            <a:r>
              <a:rPr lang="pt-BR" dirty="0"/>
              <a:t>Justificativa de cada link</a:t>
            </a:r>
          </a:p>
          <a:p>
            <a:r>
              <a:rPr lang="pt-BR" dirty="0"/>
              <a:t>Cores a ser usadas</a:t>
            </a:r>
          </a:p>
          <a:p>
            <a:r>
              <a:rPr lang="pt-BR" dirty="0"/>
              <a:t>Critério (quais os critérios o site deve seguir)</a:t>
            </a:r>
          </a:p>
          <a:p>
            <a:r>
              <a:rPr lang="pt-BR" dirty="0"/>
              <a:t>Requisito (o que é obrigatório ter)</a:t>
            </a:r>
          </a:p>
          <a:p>
            <a:r>
              <a:rPr lang="pt-BR" dirty="0"/>
              <a:t>Restrição (o que deve ser usado)</a:t>
            </a:r>
          </a:p>
          <a:p>
            <a:r>
              <a:rPr lang="pt-BR" dirty="0"/>
              <a:t>Sites modelo (site que o cliente acha legal)</a:t>
            </a:r>
          </a:p>
          <a:p>
            <a:r>
              <a:rPr lang="pt-BR" dirty="0"/>
              <a:t>Anexo (Logo, panfleto, folheto, cartão de visita...)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4119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6DEDE-679F-5814-F5AB-5CF782C65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UX / UI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43458A-2FE6-D046-1854-3432B3673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Arquitetura da informação</a:t>
            </a:r>
          </a:p>
          <a:p>
            <a:r>
              <a:rPr lang="pt-BR" dirty="0"/>
              <a:t>Cores</a:t>
            </a:r>
          </a:p>
          <a:p>
            <a:r>
              <a:rPr lang="pt-BR" dirty="0"/>
              <a:t>Fontes</a:t>
            </a:r>
          </a:p>
          <a:p>
            <a:r>
              <a:rPr lang="pt-BR" dirty="0"/>
              <a:t>Mapa do site</a:t>
            </a:r>
          </a:p>
          <a:p>
            <a:r>
              <a:rPr lang="pt-BR" dirty="0"/>
              <a:t>Mapa de Navegação</a:t>
            </a:r>
          </a:p>
          <a:p>
            <a:r>
              <a:rPr lang="pt-BR" dirty="0"/>
              <a:t>Conceitos de Usabilidade aplicada no site</a:t>
            </a:r>
          </a:p>
          <a:p>
            <a:r>
              <a:rPr lang="pt-BR" dirty="0"/>
              <a:t>Conceitos de Acessibilidade aplicada no site</a:t>
            </a:r>
          </a:p>
          <a:p>
            <a:r>
              <a:rPr lang="pt-BR" dirty="0" err="1"/>
              <a:t>Wireframe</a:t>
            </a:r>
            <a:r>
              <a:rPr lang="pt-BR" dirty="0"/>
              <a:t> da página principal</a:t>
            </a:r>
          </a:p>
          <a:p>
            <a:r>
              <a:rPr lang="pt-BR" dirty="0" err="1"/>
              <a:t>Wireframe</a:t>
            </a:r>
            <a:r>
              <a:rPr lang="pt-BR" dirty="0"/>
              <a:t> das demais páginas</a:t>
            </a:r>
          </a:p>
          <a:p>
            <a:r>
              <a:rPr lang="pt-BR" dirty="0"/>
              <a:t>Layout da página principal</a:t>
            </a:r>
          </a:p>
          <a:p>
            <a:r>
              <a:rPr lang="pt-BR" dirty="0"/>
              <a:t>Layout das demais páginas</a:t>
            </a:r>
          </a:p>
        </p:txBody>
      </p:sp>
    </p:spTree>
    <p:extLst>
      <p:ext uri="{BB962C8B-B14F-4D97-AF65-F5344CB8AC3E}">
        <p14:creationId xmlns:p14="http://schemas.microsoft.com/office/powerpoint/2010/main" val="199070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0C8218-D53C-E194-3654-10AD156A4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3700">
                <a:solidFill>
                  <a:srgbClr val="FFFFFF"/>
                </a:solidFill>
              </a:rPr>
              <a:t>Dicas de boas perguntas para montagem de um de briefing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00E09F-294B-56E2-978D-9AA23B276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695" y="10139"/>
            <a:ext cx="7588953" cy="6837724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o site do seu negócio?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o ramo de atuação da empresa?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Quais foram as campanhas desenvolvidas para a marca e qual o desempenho delas?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a aceitação do seu produto no mercado?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Você trabalha com algum slogan?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Existe um estilo que deseja seguir?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Tem restrição a alguma cor?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o prazo de entrega?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Quais os motivos fazem um cliente comprar seu produto?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sua vantagem em relação ao concorrente?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Qual a faixa etária dos seus clientes?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Já trabalha com alguma propaganda? Se sim, quais são elas?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/>
              <a:t>O que você espera dos nossos serviços?</a:t>
            </a:r>
          </a:p>
        </p:txBody>
      </p:sp>
    </p:spTree>
    <p:extLst>
      <p:ext uri="{BB962C8B-B14F-4D97-AF65-F5344CB8AC3E}">
        <p14:creationId xmlns:p14="http://schemas.microsoft.com/office/powerpoint/2010/main" val="2563751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31239-64D7-C57C-AE6F-C19513D16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Basicamente o briefing deve responder as seguintes perguntas: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4E4F35-B1FE-DBBE-A914-85732AEEC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/>
              <a:t>O que estamos ofertando?</a:t>
            </a:r>
          </a:p>
          <a:p>
            <a:r>
              <a:rPr lang="pt-BR" sz="2800" dirty="0"/>
              <a:t>A quem estamos ofertando?</a:t>
            </a:r>
          </a:p>
          <a:p>
            <a:r>
              <a:rPr lang="pt-BR" sz="2800" dirty="0"/>
              <a:t>Para onde estamos ofertando?</a:t>
            </a:r>
          </a:p>
          <a:p>
            <a:r>
              <a:rPr lang="pt-BR" sz="2800" dirty="0"/>
              <a:t>Como estamos ofertando?</a:t>
            </a:r>
          </a:p>
        </p:txBody>
      </p:sp>
    </p:spTree>
    <p:extLst>
      <p:ext uri="{BB962C8B-B14F-4D97-AF65-F5344CB8AC3E}">
        <p14:creationId xmlns:p14="http://schemas.microsoft.com/office/powerpoint/2010/main" val="2414598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Desenho de rosto de pessoa">
            <a:extLst>
              <a:ext uri="{FF2B5EF4-FFF2-40B4-BE49-F238E27FC236}">
                <a16:creationId xmlns:a16="http://schemas.microsoft.com/office/drawing/2014/main" id="{0920FD61-0006-E399-B2A5-6A679CFAC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1" y="643467"/>
            <a:ext cx="990411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91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C765C4A3-DC5D-42A3-1DE3-E6B1B6C85B1B}"/>
              </a:ext>
            </a:extLst>
          </p:cNvPr>
          <p:cNvGrpSpPr/>
          <p:nvPr/>
        </p:nvGrpSpPr>
        <p:grpSpPr>
          <a:xfrm>
            <a:off x="886046" y="903235"/>
            <a:ext cx="10419907" cy="4646429"/>
            <a:chOff x="691115" y="1063255"/>
            <a:chExt cx="10419907" cy="464642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8F7ECAA-A46D-8B3A-0E79-538C4A9238FE}"/>
                </a:ext>
              </a:extLst>
            </p:cNvPr>
            <p:cNvSpPr/>
            <p:nvPr/>
          </p:nvSpPr>
          <p:spPr>
            <a:xfrm>
              <a:off x="691115" y="1063255"/>
              <a:ext cx="10419907" cy="46464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6A0A0304-BBC7-2176-9ADC-7D889A13E5B3}"/>
                </a:ext>
              </a:extLst>
            </p:cNvPr>
            <p:cNvSpPr txBox="1"/>
            <p:nvPr/>
          </p:nvSpPr>
          <p:spPr>
            <a:xfrm>
              <a:off x="1061482" y="1378107"/>
              <a:ext cx="9624239" cy="390414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108000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ts val="1500"/>
                </a:spcBef>
                <a:spcAft>
                  <a:spcPts val="1500"/>
                </a:spcAft>
              </a:pPr>
              <a:r>
                <a:rPr lang="pt-BR" sz="2800" kern="0" dirty="0">
                  <a:solidFill>
                    <a:srgbClr val="0D0D0D"/>
                  </a:solidFill>
                  <a:effectLst/>
                  <a:latin typeface="Segoe UI" panose="020B0502040204020203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 briefing é um documento ou uma reunião que tem como objetivo coletar informações detalhadas e relevantes sobre um projeto ou tarefa. Ele serve como uma base sólida para guiar o desenvolvimento de um trabalho, seja na área de design, publicidade, comunicação ou qualquer outra em que a colaboração entre diferentes partes seja necessária.</a:t>
              </a:r>
              <a:endParaRPr lang="pt-B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6186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A56F4-827F-E095-B4FD-E39B684D3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que serve o Briefing?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8125F0-C98D-31C8-5189-0180386DA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Compreensão do Projeto</a:t>
            </a:r>
          </a:p>
          <a:p>
            <a:r>
              <a:rPr lang="pt-BR" sz="2400" dirty="0"/>
              <a:t>Alinhamento de Expectativas</a:t>
            </a:r>
          </a:p>
          <a:p>
            <a:r>
              <a:rPr lang="pt-BR" sz="2400" dirty="0"/>
              <a:t>Direcionamento Criativo</a:t>
            </a:r>
          </a:p>
          <a:p>
            <a:r>
              <a:rPr lang="pt-BR" sz="2400" dirty="0"/>
              <a:t>Identificação do Público-Alvo</a:t>
            </a:r>
          </a:p>
          <a:p>
            <a:r>
              <a:rPr lang="pt-BR" sz="2400" dirty="0"/>
              <a:t>Economia de Tempo e Recursos</a:t>
            </a:r>
          </a:p>
          <a:p>
            <a:r>
              <a:rPr lang="pt-BR" sz="2400" dirty="0"/>
              <a:t>Tomada de Decisões Embasada</a:t>
            </a:r>
          </a:p>
          <a:p>
            <a:r>
              <a:rPr lang="pt-BR" sz="2400" dirty="0"/>
              <a:t>Facilita a Comunicação Interna</a:t>
            </a:r>
          </a:p>
          <a:p>
            <a:r>
              <a:rPr lang="pt-BR" sz="2400" dirty="0"/>
              <a:t>Estabelece Limites e Restrições</a:t>
            </a:r>
          </a:p>
          <a:p>
            <a:r>
              <a:rPr lang="pt-BR" sz="2400" dirty="0"/>
              <a:t>Avaliação de Sucesso</a:t>
            </a:r>
          </a:p>
          <a:p>
            <a:r>
              <a:rPr lang="pt-BR" sz="2400" dirty="0"/>
              <a:t>Base para Revisão e Melhoria Contínua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5C647D52-DE24-7576-1AA6-D6993BB4A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517" y="475701"/>
            <a:ext cx="7938520" cy="555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72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Diagrama&#10;&#10;Descrição gerada automaticamente">
            <a:extLst>
              <a:ext uri="{FF2B5EF4-FFF2-40B4-BE49-F238E27FC236}">
                <a16:creationId xmlns:a16="http://schemas.microsoft.com/office/drawing/2014/main" id="{F9D6BBA0-457A-F7AA-FA71-07B7B3C7166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727" y="264127"/>
            <a:ext cx="9126546" cy="5675104"/>
          </a:xfrm>
        </p:spPr>
      </p:pic>
    </p:spTree>
    <p:extLst>
      <p:ext uri="{BB962C8B-B14F-4D97-AF65-F5344CB8AC3E}">
        <p14:creationId xmlns:p14="http://schemas.microsoft.com/office/powerpoint/2010/main" val="134860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086C5-3F01-6151-6DBE-3C1CAAA871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Vamos pensar no Briefing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394028-76A5-9B8C-9866-1CCCB8E74F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561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454DE01D-6ACD-0F67-064B-F38D1A41B7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1225560"/>
              </p:ext>
            </p:extLst>
          </p:nvPr>
        </p:nvGraphicFramePr>
        <p:xfrm>
          <a:off x="2048539" y="558898"/>
          <a:ext cx="8094922" cy="5396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0480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85F78E17-5833-02EF-E6E5-52A5EB9DCE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300238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4279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DBCA52F0-211E-E980-0CC1-FC624D7B93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449666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115619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senac padrão 2017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Arquitetura da Informação</Template>
  <TotalTime>96</TotalTime>
  <Words>902</Words>
  <Application>Microsoft Office PowerPoint</Application>
  <PresentationFormat>Widescreen</PresentationFormat>
  <Paragraphs>133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Aptos</vt:lpstr>
      <vt:lpstr>Arial</vt:lpstr>
      <vt:lpstr>Calibri</vt:lpstr>
      <vt:lpstr>Helvetica</vt:lpstr>
      <vt:lpstr>Segoe UI</vt:lpstr>
      <vt:lpstr>template senac padrão 2017</vt:lpstr>
      <vt:lpstr>Briefing</vt:lpstr>
      <vt:lpstr>Apresentação do PowerPoint</vt:lpstr>
      <vt:lpstr>Apresentação do PowerPoint</vt:lpstr>
      <vt:lpstr>Para que serve o Briefing?</vt:lpstr>
      <vt:lpstr>Apresentação do PowerPoint</vt:lpstr>
      <vt:lpstr>Vamos pensar no Briefing</vt:lpstr>
      <vt:lpstr>Apresentação do PowerPoint</vt:lpstr>
      <vt:lpstr>Apresentação do PowerPoint</vt:lpstr>
      <vt:lpstr>Apresentação do PowerPoint</vt:lpstr>
      <vt:lpstr>Conhecendo o cliente</vt:lpstr>
      <vt:lpstr>Deve ficar claro</vt:lpstr>
      <vt:lpstr>Público Alvo</vt:lpstr>
      <vt:lpstr>Demográficos:</vt:lpstr>
      <vt:lpstr>Psicográficos</vt:lpstr>
      <vt:lpstr>Comportamentais</vt:lpstr>
      <vt:lpstr>Necessidades e Problemas:</vt:lpstr>
      <vt:lpstr>Canais de Comunicação Preferidos</vt:lpstr>
      <vt:lpstr>Competição</vt:lpstr>
      <vt:lpstr>Tamanho do Mercado Potencial:</vt:lpstr>
      <vt:lpstr>Ciclo de Vida do Produto:</vt:lpstr>
      <vt:lpstr>PERSONAAAAAAAAAAAA</vt:lpstr>
      <vt:lpstr>Apresentação do PowerPoint</vt:lpstr>
      <vt:lpstr>Concorrência</vt:lpstr>
      <vt:lpstr>Pontos a destacar:</vt:lpstr>
      <vt:lpstr>UX / UI</vt:lpstr>
      <vt:lpstr>Dicas de boas perguntas para montagem de um de briefing</vt:lpstr>
      <vt:lpstr>Basicamente o briefing deve responder as seguintes perguntas: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Briefing</dc:title>
  <dc:creator>PEDRO LUIZ HOLUBOSKI JUNIOR</dc:creator>
  <cp:lastModifiedBy>PEDRO LUIZ HOLUBOSKI JUNIOR</cp:lastModifiedBy>
  <cp:revision>18</cp:revision>
  <dcterms:created xsi:type="dcterms:W3CDTF">2024-02-16T22:39:49Z</dcterms:created>
  <dcterms:modified xsi:type="dcterms:W3CDTF">2024-11-01T16:24:19Z</dcterms:modified>
</cp:coreProperties>
</file>