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65" r:id="rId7"/>
    <p:sldId id="259" r:id="rId8"/>
    <p:sldId id="260" r:id="rId9"/>
    <p:sldId id="266" r:id="rId10"/>
    <p:sldId id="263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1:11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22 296 24575,'-1'0'0,"0"0"0,0 1 0,0-1 0,0 1 0,0-1 0,0 1 0,0-1 0,0 1 0,0 0 0,0-1 0,0 1 0,0 0 0,0 0 0,0-1 0,0 1 0,1 0 0,-1 0 0,0 0 0,1 0 0,-1 0 0,1 0 0,-1 1 0,1-1 0,-1 0 0,1 0 0,0 0 0,0 0 0,-1 0 0,1 1 0,0-1 0,0 0 0,0 0 0,0 0 0,1 3 0,3 42 0,-4-45 0,19 188 0,-19-187 0,0 0 0,0 0 0,1 0 0,-1 0 0,0 0 0,1-1 0,0 1 0,-1 0 0,1 0 0,0 0 0,0-1 0,0 1 0,0-1 0,0 1 0,0 0 0,1-1 0,-1 0 0,0 1 0,1-1 0,-1 0 0,1 0 0,2 2 0,-1-2 0,0 0 0,0-1 0,0 1 0,0 0 0,0-1 0,0 0 0,0 1 0,0-1 0,0-1 0,0 1 0,0 0 0,5-2 0,9-3 0,0-1 0,-1 0 0,31-17 0,-40 19 0,141-83 0,-4-6 0,233-197 0,-288 211-1365,-73 66-5461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1:50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 24575,'15'237'0,"1"-19"0,-17-195 0,0-8 0,1 0 0,1 0 0,0 1 0,3 14 0,-4-28 0,0 0 0,1 0 0,-1 0 0,1 0 0,-1 0 0,1 0 0,0-1 0,-1 1 0,1 0 0,0 0 0,0-1 0,0 1 0,1-1 0,-1 1 0,0-1 0,1 1 0,-1-1 0,0 0 0,1 1 0,0-1 0,-1 0 0,1 0 0,0 0 0,-1-1 0,1 1 0,0 0 0,0-1 0,0 1 0,0-1 0,0 1 0,-1-1 0,1 0 0,0 0 0,0 0 0,0 0 0,0 0 0,0 0 0,3-1 0,10-4 0,0 0 0,0-2 0,-1 1 0,0-2 0,0 0 0,16-12 0,7-3 0,139-79 0,362-149 0,-227 110 128,-100 43-1621,-176 82-5333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28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24575,'3'5'0,"1"-1"0,-1 0 0,0 0 0,1 0 0,0 0 0,0 0 0,0-1 0,0 0 0,1 0 0,0 0 0,6 3 0,-5-3 0,6 4 0,0 0 0,1-1 0,0-1 0,1-1 0,-1 0 0,18 3 0,90 10 0,-80-13 0,114 7 0,175-10 0,-138-4 0,-122 3 0,0-3 0,73-12 0,-49 4 0,1 5 0,138 8 0,-81 1 0,988-3 0,-766 31 0,-250-16 0,135 0 0,-398-38 0,31 3 0,-488-32 0,-4 52 0,333 3 0,-775 64 0,934-53 0,1-5 0,-190-9 0,291 0 0,1-1 0,-1 0 0,1 0 0,-1 0 0,1-1 0,-10-4 0,14 6 0,1-1 0,-1 1 0,0-1 0,0 1 0,1 0 0,-1-1 0,1 0 0,-1 1 0,0-1 0,1 1 0,-1-1 0,1 0 0,0 1 0,-1-1 0,1 0 0,-1 1 0,1-1 0,0 0 0,0 0 0,-1 1 0,1-3 0,0 2 0,0 0 0,1 0 0,-1-1 0,1 1 0,-1 0 0,1 0 0,-1 0 0,1 0 0,0-1 0,-1 1 0,1 0 0,0 0 0,0 0 0,0 0 0,0 1 0,0-1 0,0 0 0,1-1 0,17-11 0,1 0 0,0 1 0,1 1 0,0 1 0,1 1 0,0 1 0,26-6 0,173-30 0,-102 23 0,30-6 0,2 7 0,0 6 0,157 7 0,623 10-26,-582-3-1313,-324 0-5487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30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24575,'169'0'0,"910"18"0,-20-4 0,-682-16 0,-285-2 0,128-23 0,-123 13 0,103-3 0,342 18 0,-221 0 0,-292 0 0,-1 1 0,0 1 0,-1 2 0,1 0 0,-1 2 0,0 1 0,47 21 0,-49-13-1365,-6-1-5461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42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24575,'1456'0'0,"-1422"0"0,0 1 0,0 2 0,0 1 0,0 1 0,0 2 0,-1 2 0,45 17 0,-57-19 0,-1-1 0,1-1 0,1-1 0,-1 0 0,0-2 0,28 0 0,-18 0 0,-1 0 0,32 8 0,7 11 0,-49-14 0,-1-1 0,1-1 0,28 4 0,413-2 0,-249-11 0,-207 4-35,35 1-298,0-2 1,0-1-1,65-14 1,-82 11-6494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10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24575,'-1'91'0,"-1"-10"0,4 0 0,17 117 0,-16-181 0,-2-9 0,0-1 0,1 1 0,0 0 0,0 0 0,1-1 0,-1 1 0,8 11 0,-8-17 0,0 0 0,0 0 0,0 0 0,0 0 0,0 0 0,1 0 0,-1 0 0,1-1 0,0 0 0,-1 1 0,1-1 0,0 0 0,0 0 0,0 0 0,0-1 0,0 1 0,0-1 0,-1 1 0,1-1 0,0 0 0,0 0 0,0-1 0,0 1 0,0 0 0,5-2 0,31-6 0,72-24 0,-18 3 0,669-165 0,-193 51 0,-351 74 118,-86 26-1601,-86 29-5343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25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 24575,'10'-1'0,"0"0"0,0-1 0,-1 0 0,1-1 0,0 0 0,8-5 0,28-7 0,4 4 0,-1 3 0,85-3 0,107 12 0,-116 2 0,1279-2 0,-1340 2 0,1 3 0,75 17 0,-9-1 0,38-13 0,-125-9 0,-1 2 0,1 2 0,54 11 0,30 21 0,-82-21 0,0-2 0,0-2 0,1-2 0,0-3 0,54 2 0,-10-8 0,121 15 0,-47-2 0,223-11 0,-184-5 0,22 1 0,250 5 0,-244 27 0,-156-18 0,94 5 0,98-17-1365,-242 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57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24575,'168'2'0,"322"-16"0,-216-38 0,-198 33 0,2 4 0,126-9 0,400 23 0,-262 4 0,2588-3-1365,-2884 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3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24575,'3'3'0,"1"0"0,-1-1 0,1 0 0,0 0 0,0 0 0,0 0 0,0-1 0,1 1 0,-1-1 0,0 0 0,7 0 0,56 3 0,-44-3 0,784 5 0,-442-9 0,-291 4 0,135 21 0,-141-14 0,1-4 0,99-6 0,-46-1 0,1078 3 0,-1107 5 0,0 4 0,94 21 0,99 11 0,32-38 0,-31-1 0,-252 2 0,0 1 0,54 16 0,-57-12 0,1-1 0,0-2 0,40 2 0,75 6 0,-90-6 0,58-1 0,2-8-1365,-92 1-5461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5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24575,'70'0'0,"509"24"0,397 43 0,0-65 0,-585-5 0,-227 1 0,207 5 0,-176 23 0,-3 0 0,295 0 0,249-13 0,-456-15 0,647 2 0,-906 1 0,0 1 0,23 6 0,-30-4 0,1-2 0,-1 0 0,1 0 0,-1-1 0,1-1 0,15-1 0,-26 0 0,0 0 0,1-1 0,-1 1 0,0-1 0,0 1 0,0-1 0,-1 0 0,1-1 0,0 1 0,-1-1 0,1 1 0,-1-1 0,0 0 0,0 0 0,0-1 0,0 1 0,-1-1 0,1 1 0,-1-1 0,0 0 0,0 0 0,0 0 0,-1 0 0,3-8 0,-2 5 0,1 0 0,-2-1 0,1 1 0,-1-1 0,0 0 0,0 1 0,-1-1 0,-1-11 0,1 16 0,-1 0 0,0 0 0,0 0 0,0 0 0,0 1 0,0-1 0,0 0 0,-1 0 0,1 1 0,-1-1 0,0 1 0,0-1 0,0 1 0,0 0 0,0-1 0,-1 1 0,1 0 0,-1 1 0,1-1 0,-1 0 0,0 1 0,0 0 0,-4-2 0,-11-3 0,0 0 0,0 2 0,-1 0 0,1 2 0,-1 0 0,-32 0 0,-120 16 0,99-6 0,-843 11 0,588-22 0,-856 21 0,-166-4 0,847-16 0,-6 2 0,473 1 0,-64 13 0,-18 0 0,-90-12-1365,173-2-5461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8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1 271 24575,'199'-1'0,"237"-33"0,-227 6 0,307 0 0,-365 31 0,225-5 0,-306-8 0,1-3 0,104-33 0,-74 18 0,-59 17 0,29-9 0,1 3 0,0 3 0,115-7 0,569 20 0,-341 4 0,-408-3 0,0 0 0,-1 1 0,1 0 0,0 0 0,7 3 0,-13-4 0,0 0 0,0 1 0,0-1 0,0 0 0,-1 1 0,1-1 0,0 1 0,0-1 0,-1 1 0,1-1 0,0 1 0,-1-1 0,1 1 0,0 0 0,-1 0 0,1-1 0,-1 1 0,1 0 0,-1 0 0,1 1 0,-1-1 0,0 0 0,0 0 0,-1 0 0,1 1 0,0-1 0,0 0 0,-1 0 0,1 0 0,-1 0 0,1 0 0,-1 0 0,0 0 0,1 0 0,-1 0 0,0 0 0,1 0 0,-1 0 0,0 0 0,0-1 0,-2 2 0,-6 5 0,0-1 0,0 0 0,-1 0 0,0-1 0,0-1 0,0 0 0,-1 0 0,1-1 0,-18 3 0,-108 12 0,124-17 0,-40 4 0,-369 28 0,-5-35 0,222-23 0,-11-2 0,-502 18 0,406 12 0,-498-3 0,792 0 0,1 2 0,-1 0 0,0 0 0,1 2 0,0 0 0,-1 1 0,2 0 0,-1 1 0,1 1 0,0 1 0,0 0 0,1 1 0,0 0 0,0 1 0,-13 14 0,27-24 0,0 0 0,-1 0 0,1 0 0,0 0 0,0 0 0,0 1 0,0-1 0,0 0 0,0 0 0,-1 0 0,1 0 0,0 1 0,0-1 0,0 0 0,0 0 0,0 0 0,0 1 0,0-1 0,0 0 0,0 0 0,0 0 0,0 1 0,0-1 0,0 0 0,0 0 0,0 0 0,0 1 0,0-1 0,0 0 0,0 0 0,0 0 0,0 1 0,0-1 0,0 0 0,0 0 0,1 0 0,-1 1 0,0-1 0,0 0 0,0 0 0,0 0 0,0 0 0,1 0 0,-1 1 0,0-1 0,0 0 0,0 0 0,0 0 0,1 0 0,-1 0 0,0 0 0,0 0 0,0 0 0,1 0 0,-1 0 0,0 0 0,0 0 0,0 0 0,1 0 0,-1 0 0,0 0 0,10 3 0,-1-1 0,1 0 0,0-1 0,-1 0 0,1-1 0,0 0 0,0-1 0,16-2 0,14-1 0,395-37 8,30-2-115,-287 31-7,642-52-269,-21 18 979,235 48-1961,-1003-2-5461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28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39 3602,'-17'2'1867,"16"-2"-1822,1 0 0,-1 1 0,0-1 0,0 0 0,0 0 0,0 0 0,1 0 1,-1 0-1,0 0 0,0 0 0,0 0 0,0 0 0,0 0 0,1 0 0,-1 0 0,0-1 0,0 1 0,0 0 0,0-1 0,1 1 0,-1-1 0,0 1 0,0-1 0,1 1 0,-1-1 0,0 1 0,1-1 1,-1 0-1,1 1 0,-1-1 0,1 0 0,-1 1 0,1-1 0,-1-1 0,0 1-8,0 0 0,1 1 0,-1-1 0,0 1 1,0-1-1,1 1 0,-1-1 0,0 1 0,0-1 0,0 1 1,0 0-1,0 0 0,0-1 0,0 1 0,1 0 0,-1 0 0,0 0 1,0 0-1,0 0 0,0 0 0,0 0 0,-2 1 0,-32 7 491,-11 1-421,28-9-274,14 0 321,1-1 0,-1 1 0,0 0 0,0 1 0,1-1 0,-1 0 0,0 1 0,-4 1 0,8-1-126,-1-1 0,1 0 0,0 0 0,0 1 1,0-1-1,0 0 0,0 0 0,0 1 0,0-1 0,0 0 0,0 1 0,-1-1 1,1 0-1,0 0 0,0 1 0,0-1 0,0 0 0,1 0 0,-1 1 0,0-1 1,0 0-1,0 1 0,0-1 0,0 0 0,0 0 0,0 1 0,0-1 1,1 0-1,-1 0 0,0 0 0,0 1 0,0-1 0,0 0 0,1 0 0,-1 0 1,1 1-1,21 18 673,-9-13-588,1 0 1,0-1-1,1 0 0,-1-1 1,1-1-1,0 0 1,21 0-1,251 4 655,-216-5-602,-76-5-162,-2-1 0,1 1 1,0 0-1,0 0 1,-1 1-1,0-1 0,-12-1 1,-60-9 5,-137-17-26,199 28 16,1 1 1,-1 0-1,0 1 0,0 1 1,0 1-1,0 0 0,-28 8 1,45-9-1,-1-1 1,0 0-1,0 1 0,0-1 1,0 0-1,1 1 1,-1-1-1,0 0 0,0 0 1,0 0-1,0 0 1,0 0-1,0 0 1,1 0-1,-1 0 0,0 0 1,0-1-1,0 1 1,0 0-1,0 0 0,1-1 1,-1 1-1,0-1 1,0 1-1,0-1 0,51 1 51,-2 3 113,87 15-1,-82-9-54,68 3-1,-87-11-93,54 1 66,92 14-1,-179-16-77,0 1-1,0-1 1,0 0-1,0 1 0,1-1 1,-1 0-1,0 0 0,0 1 1,0-1-1,0 0 0,1 0 1,-1-1-1,0 1 0,0 0 1,0 0-1,0 0 0,0-1 1,0 1-1,0-1 0,2 0 1,-31-7 54,-23 5-46,-75 5 0,62 0-14,5-1-8,0-2-1,0-3 1,-92-17 0,142 18-14,12 1 18,31 0 33,50 3 110,-52 0-68,1-1 1,-1-2-1,0-1 0,0-2 0,0-1 1,32-10-1,-39 11-43,-15 3 7,-21-7 82,0 4-91,0 0 1,0 0 0,-1 1-1,1 1 1,-1 0 0,0 1-1,-23-2 1,-91 1-38,119 3 17,-294 27-568,313-21-2786,19 1 790,28-6-3189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4:19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0 362 24575,'2'43'0,"2"1"0,1 0 0,17 63 0,49 122 0,-71-227 0,1 1 0,0-1 0,0 1 0,0-1 0,0 1 0,1-1 0,-1 1 0,1-1 0,-1 0 0,1 0 0,0 0 0,-1 0 0,1 0 0,0 0 0,1 0 0,-1-1 0,0 1 0,0-1 0,1 0 0,-1 1 0,1-1 0,3 1 0,-2-2 0,0 0 0,1 0 0,-1 0 0,0-1 0,0 1 0,0-1 0,0 0 0,0 0 0,0 0 0,-1-1 0,1 0 0,0 1 0,-1-1 0,1-1 0,3-2 0,19-14 0,-1-1 0,-1-1 0,31-38 0,18-14 0,-14 19 0,155-148 0,-136 124 0,136-106 0,-53 63-1365,-126 98-5461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3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90 2369,'0'0'70,"0"1"0,0-1 0,0 1 0,0-1 0,-1 1 0,1 0 0,0-1 0,0 1 0,0-1-1,-1 1 1,1-1 0,0 1 0,-1-1 0,1 1 0,0-1 0,-1 1 0,1-1 0,-1 0 0,1 1 0,0-1 0,-1 1 0,1-1 0,-1 0 0,1 0 0,-1 1 0,1-1-1,-1 0 1,0 0 0,1 1 0,-1-1 0,1 0 0,-1 0 0,1 0 0,-1 0 0,0 0 0,1 0 0,-1 0 0,1 0 0,-1 0 0,1 0 0,-1 0 0,-1-1-1,0 2 667,2-1-700,0 0 0,0 0 0,0 0 0,0 0 0,0 1 0,0-1 0,0 0 1,0 0-1,0 0 0,0 0 0,0 0 0,0 1 0,0-1 0,0 0 0,0 0 0,0 0 0,0 0 0,0 0 0,0 0 0,-1 1 0,1-1 0,0 0 0,0 0 0,0 0 0,0 0 0,0 0 1,0 0-1,0 0 0,0 0 0,-1 0 0,1 0 0,0 1 0,0-1 0,0 0 0,0 0 0,0 0 0,0 0 0,-1 0 0,1 0 0,0 0 0,0 0 0,0 0 0,0 0 0,0 0 0,-1 0 1,1 0-1,0 0 0,0 0 0,0 0 0,0 0 0,0 0 0,0 0 0,-1-1 0,1 1 0,0 0 0,0 0 0,0 0 0,0 0 0,0 0 0,0 0 0,0 0 0,0 0 0,-1 0 0,1-1 0,0 1 1,0 0-1,0 0 0,0 0 0,-16 27 1225,11-7-839,5-20-413,0 0-1,0 0 0,-1 0 0,1 0 0,0 0 0,0-1 1,0 1-1,0 0 0,-1 0 0,1 0 0,0 0 0,0 0 0,0 0 1,-1 0-1,1 0 0,0 0 0,0 0 0,0 0 0,0 0 1,-1 0-1,1 0 0,0 0 0,0 0 0,0 0 0,-1 0 1,1 0-1,0 0 0,0 0 0,0 1 0,0-1 0,-1 0 0,1 0 1,0 0-1,0 0 0,0 0 0,0 0 0,0 1 0,-1-1 1,1 0-1,0 0 0,0 0 0,0 0 0,0 1 0,0-1 0,0 0 1,0 0-1,0 0 0,0 0 0,0 1 0,0-1 0,-1 0 1,1 0-1,0 0 0,0 1 0,1-1 0,-1 0 0,0 0 1,0 0-1,0 1 0,0-1 0,5 2 158,1 1 0,-1-2 0,1 1-1,-1 0 1,1-1 0,0 0 0,-1-1 0,10 1 0,83 3 213,-14 0-23,-67-1-270,-1 0 0,-1 2 1,1-1-1,-1 2 0,25 12 1,-24-11-51,1 0 0,0 0-1,29 6 1,7-3 7,169 22 229,-190-29-239,-12-1-11,0-1 0,0 0 0,-1-1 0,1-2 0,23-3 0,-39 4 1,0 0 0,1 0 0,-1 0-1,0-1 1,-1 0 0,1 0-1,6-4 1,-9 6-21,-1 0 1,0 0-1,0 0 1,0-1 0,0 1-1,0 0 1,0 0-1,0-1 1,0 1-1,0 0 1,0 0-1,0 0 1,0-1-1,0 1 1,0 0-1,0 0 1,0-1-1,0 1 1,0 0-1,0 0 1,0-1-1,0 1 1,0 0-1,0 0 1,0 0-1,-1-1 1,1 1 0,0 0-1,0 0 1,0 0-1,0 0 1,0-1-1,-1 1 1,1 0-1,0 0 1,0 0-1,0 0 1,-1 0-1,1 0 1,0-1-1,0 1 1,-1 0-1,1 0 1,0 0-1,0 0 1,0 0-1,-1 0 1,1 0-1,0 0 1,-1 0 0,-33-16 100,-80-21-17,-19-8-41,-102-46-27,186 75-23,0 3 0,-99-14-1,5 14-26,89 5 20,34 5 1,27 8-80,54 19 63,1-4 0,79 17 0,27 7 45,93 22-33,-245-62 22,0 0 0,0-1 0,1-1-1,19 0 1,-51-10 93,-8 1-88,0 0-1,-1 2 1,0 1 0,-35-2-1,-103 5-6,40 2-8,59-5 2,21 2-13,-78 4 0,114-1-23,8 1 8,21 3-6,40 1 42,292 4 256,-11-2 20,-343-8-316,1 0-1,0 0 1,-1 0 0,1 1 0,0-1-1,-1 0 1,1 1 0,-1-1-1,1 1 1,0 0 0,-1-1 0,1 1-1,1 1 1,-5 5-1244,-17 3-512,-38 6-2714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117 130 2913,'-9'-67'7020,"-5"132"-5556,-80 404-623,135-585-908,-26 63 88,-3-1 1,-2 0-1,-2-1 0,-3 0 1,-2 0-1,-6-81 0,-2 117 442,-3 30-7,-3 33-241,5-4-216,2 1 1,1-1-1,2 1 0,2-1 0,2 1 1,9 47-1,-6-65 7,-3-30 17,-2-43 47,-1 36-41,1-26-10,-1 1 1,-3 0-1,-14-75 0,17 114-21,0 0 0,0 1 0,0-1-1,0 0 1,0 0 0,0 0 0,0 0 0,0 0-1,0 0 1,0 0 0,0 0 0,0 0-1,0 0 1,0 0 0,0 0 0,0 0 0,-1 0-1,1 1 1,0-1 0,0 0 0,0 0 0,0 0-1,0 0 1,0 0 0,0 0 0,0 0-1,0 0 1,0 0 0,-1 0 0,1 0 0,0 0-1,0 0 1,0 0 0,0 0 0,0 0-1,0 0 1,0 0 0,0 0 0,0 0 0,0-1-1,0 1 1,-1 0 0,1 0 0,0 0 0,0 0-1,0 0 1,0 0 0,0 0 0,0 0-1,0 0 1,0 0 0,0 0 0,0 0 0,0 0-1,0 0 1,0-1 0,0 1 0,0 0 0,0 0-1,0 0 1,0 0 0,0 0 0,0 0-1,0 0 1,0 0 0,0 0 0,-6 12-372,-1 20-480,6-12 5,2 1 1,0-1 0,6 30 0,-5-38 321,10 63-3093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5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43 167 2049,'0'0'1238,"6"-13"579,18-141 2038,-29 179-2906,1-1 0,1 1 0,0 46 1,11 91-1188,-7-153 232,0 1 0,1-1 0,0 0 0,6 14 0,-8-23 5,0 0 0,0 0 0,0 0 0,0 1 0,0-1 0,0 0 0,0 0-1,0 0 1,0 0 0,0 1 0,0-1 0,0 0 0,0 0 0,1 0 0,-1 0-1,0 0 1,0 0 0,0 1 0,0-1 0,0 0 0,0 0 0,0 0 0,0 0-1,1 0 1,-1 0 0,0 0 0,0 0 0,0 0 0,0 0 0,0 1 0,1-1-1,-1 0 1,0 0 0,0 0 0,0 0 0,0 0 0,1 0 0,-1 0 0,0 0-1,0 0 1,0 0 0,0 0 0,0-1 0,1 1 0,-1 0 0,0 0 0,0 0-1,0 0 1,0 0 0,0 0 0,1 0 0,-1 0 0,6-12-63,4-23 30,-5 5 58,0-1 0,-1-33 0,-4 50-15,0 0 1,-1 1-1,0-1 0,-2 1 1,1 0-1,-1-1 0,-7-16 1,9 29 8,1 0 0,0 0 0,0 0 0,-1 0 0,1 0 0,0 0 0,-1 0 0,1 1 0,-1-1 0,1 0 0,-1 0 0,0 0 0,1 1 0,-1-1 0,0 0 0,0 1 0,1-1 0,-1 1 0,0-1 0,0 1 0,0-1 0,0 1 0,0-1 0,1 1 0,-1 0 0,0-1 0,0 1 0,0 0 0,0 0 0,0 0 0,-1 0 0,0 1 1,0-1 0,0 1 1,0 1-1,0-1 0,0 0 0,1 0 0,-1 0 1,0 1-1,1-1 0,-1 1 0,1 0 1,0-1-1,-2 4 0,-5 7-5,1 0-1,0 0 0,-5 17 1,9-18-25,0-1 0,0 1 1,1 0-1,1 0 0,-1 20 0,2-25-27,0 0 1,0 1-1,1-1 0,0 0 0,0 1 1,0-1-1,1 0 0,0 0 0,0 0 0,6 11 1,-7-17 22,-1 1 0,1 0 1,0-1-1,-1 1 0,1-1 0,0 1 1,0-1-1,0 0 0,-1 1 1,1-1-1,0 0 0,0 1 1,0-1-1,0 0 0,0 0 1,0 0-1,0 0 0,0 0 1,-1 0-1,1 0 0,0 0 1,0 0-1,0 0 0,0 0 1,0 0-1,0-1 0,0 1 1,-1 0-1,1-1 0,1 0 0,23-18-106,-20 12 125,-1 1-1,-1-1 1,1-1-1,-1 1 1,-1 0-1,1-1 1,-1 1-1,-1-1 1,1 0-1,-1 0 1,0 1-1,-1-1 1,0 0-1,0 0 1,-1 0-1,0 0 1,-1 1-1,-2-11 1,-3 15 49,0 13-37,-5 20-115,10-25 49,-2 6-403,1 0 0,0 0 0,1 1 0,0-1-1,-1 19 1,7 13-2860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34 1873,'-5'-17'1597,"-2"1"1160,-2 42-1375,3 27-452,2 0 0,2 58 1,1 4-694,-1-63-198,-9 97 10,12-129-194,0-45 4,-11-25 168,4 24-7,-5-49 0,9 31-2,-1 11 8,2-1 1,1 1-1,6-39 0,-2 50 223,-3 25 105,-4 38 305,1-10-582,-2 25 61,2-39-132,0-1 0,2 1-1,0 0 1,1-1 0,0 1 0,1 0-1,9 31 1,-6-46-67,3-12 40,7-20 33,-14 28-11,7-20 31,-1-1 0,-1 0 1,-1-1-1,-2 1 0,0-1 0,-1 0 1,-1 0-1,-2 0 0,0 0 0,-2 0 0,-5-26 1,-28 144 223,30-67-879,1 1 0,-2 32-1,7-56 477,-4 44-2206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7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59 5523,'-8'30'928,"2"1"0,1 0 0,-2 54 0,1-8-543,-6 70-158,14-172-237,1-1-1,13-45 1,3-23 113,5-107 559,-22 172-316,-2 29-319,0-1 0,0 1 0,0-1 0,0 1 0,0-1 1,0 1-1,0-1 0,0 1 0,0-1 0,0 1 0,0-1 1,-1 1-1,1-1 0,0 1 0,0-1 0,0 1 0,-1-1 1,1 1-1,0 0 0,-1-1 0,1 1 0,0 0 0,-1-1 1,1 1-1,0 0 0,-1-1 0,1 1 0,-1 0 0,1 0 1,-1-1-1,1 1 0,0 0 0,-1 0 0,0-1 0,-9 60 1326,-6 18-1293,-8 103 0,24-169-80,2-11-27,7-21-90,6-37-59,-9 20 200,2-74 0,-10 145 91,-2 1 0,-1-1 0,-12 41 0,8-37-124,-9 73 1,18-110 20,0 0-1,0 0 1,-1 0 0,1 0 0,0 1 0,0-1 0,0 0-1,0 0 1,0 0 0,0 0 0,-1 0 0,1 0 0,0 1-1,0-1 1,0 0 0,0 0 0,0 0 0,0 0 0,0 1-1,0-1 1,0 0 0,0 0 0,0 0 0,0 0-1,0 1 1,0-1 0,0 0 0,0 0 0,0 0 0,0 0-1,0 1 1,0-1 0,0 0 0,0 0 0,0 0 0,0 0-1,1 1 1,-1-1 0,0 0 0,0 0 0,0 0 0,0 0-1,0 0 1,0 0 0,0 1 0,1-1 0,-1 0 0,0 0-1,0 0 1,0 0 0,0 0 0,0 0 0,1 0 0,-1 0-1,0 0 1,0 0 0,0 0 0,0 0 0,1 0 0,-1 0-1,0 0 1,0 0 0,0 0 0,1 0 0,-1 0-1,0 0 1,0 0 0,0 0 0,10-16-356,9-31-21,-15 33 265,0 1-1,-2-1 1,0 0-1,0 0 0,-1 0 1,-1 0-1,0 0 1,-1 0-1,-1 0 1,-4-20-1,6 34 97,0 0 0,0 0-1,0 0 1,0 1 0,-1-1 0,1 0-1,0 0 1,0 0 0,0 0 0,0 0-1,0 0 1,0 0 0,0 0 0,0 0-1,0 0 1,0 0 0,0 0 0,0 0-1,0 0 1,0 0 0,-1 0 0,1 0-1,0 0 1,0 0 0,0 0 0,0 0-1,0 0 1,0 0 0,0 0 0,0 0-1,0 0 1,0 0 0,-1 0 0,1 0-1,0 0 1,0 0 0,0 0 0,0 0-1,0 0 1,0 0 0,0 0 0,0 0-1,0 0 1,0 0 0,0 0 0,0 0-1,-1 0 1,1 0 0,0 0 0,0 0-1,0-1 1,-5 19-762,-5 41-274,5-32 253,-4 24-831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44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85 5330,'-1'-7'2807,"1"4"-2093,10-5-313,-6 6-343,0 0-1,0 0 0,0 0 0,1 1 1,-1 0-1,0-1 0,1 2 1,-1-1-1,1 0 0,-1 1 1,8 0-1,60 7 504,-28-2-238,272 34 1189,-108 5-959,-187-41-537,0-1 0,0-1 1,0 0-1,22-4 0,-18 2-4,47-12 100,-201 10 351,-152-23 0,249 21-479,1-1 1,0-2-1,1-1 1,0-1-1,-55-27 0,65 26 10,-19-9 23,38 20-18,0-1 0,0 1 0,0 0 0,0-1 0,-1 1-1,1 0 1,0 0 0,0 0 0,0-1 0,0 1 0,-1 0 0,1 1 0,0-1 0,0 0-1,0 0 1,0 0 0,-1 1 0,1-1 0,0 1 0,0-1 0,0 1 0,0-1-1,-1 2 1,3-3-27,0 1-1,1-1 0,-1 1 1,0-1-1,1 1 0,-1 0 1,1 0-1,-1-1 0,0 1 0,1 0 1,-1 0-1,1 1 0,-1-1 1,0 0-1,1 0 0,-1 1 1,1-1-1,-1 1 0,2 0 0,34 14-1112,-26-10 562,38 13-1822,19-3-1227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45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47 5106,'-2'2'2482,"10"4"-1329,20 5-522,47-4 98,1-4-1,147-13 0,-190 8-621,18-3 42,0 2 0,1 3-1,67 8 1,-94-4-102,-36-3 122,-27-1-84,-27 4-36,-88-8 0,120 1-48,0-1 0,0-2-1,1-1 1,-50-18 0,64 15-2,-5-2 90,23 12-82,0-1 1,-1 1-1,1 0 0,0 0 0,0 0 1,0 0-1,-1 0 0,1-1 1,0 1-1,0 0 0,-1 0 1,1 0-1,0 0 0,-1 0 0,1 0 1,0 0-1,0 0 0,-1 0 1,1 0-1,0 0 0,-1 0 0,1 0 1,0 0-1,0 0 0,-1 0 1,1 1-1,0-1 0,0 0 1,-1 0-1,1 0 0,0 0 0,0 0 1,-1 1-1,1-1 0,0 0 1,0 0-1,0 0 0,-1 1 1,1-1-1,0 0 0,0 0 0,0 0 1,0 1-1,0-1 0,0 0 1,-1 1-1,1-1 0,0 0 0,0 0 1,0 1-1,0-1 0,0 1 1,0 0 274,17 2-324,6 5 44,1-1 0,-1-1 0,2-1 0,-1-2 0,43 2 0,-15-1 4,-36-2 1,148 9 2,-336-24-648,26 0-1021,30 11-1408,15 9-2943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9:12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53 4738,'-1'-2'162,"-1"-1"-1,1 0 0,0 0 1,0 1-1,0-1 1,0 0-1,1 0 0,-1 0 1,1 0-1,0 0 1,0 0-1,0 0 0,0 0 1,0 0-1,2-6 1,-2 50 3470,-3 198-2494,-1-133-1074,3-44-42,-3 0 0,-2-1 0,-16 67 0,14-107-26,6-42-6,2 3 37,-3-62 110,4 0 0,4 0-1,27-149 1,-25 183 119,-6 32 185,-5 36 121,-5 52-522,4 0-1,3 0 1,3 0-1,16 115 1,-10-152-48,-3-32 0,1-20-29,-3 7 37,10-49 68,-3 1-1,3-86 0,-12 83-28,-10-230 77,6 273-81,-1 16 53,-6 27 68,7-17-158,-11 39-106,1 0-1,3 1 0,2 0 0,3 0 1,1 1-1,3 0 0,2 0 0,12 95 0,-8-125-324,0 0-1,10 27 1,-12-42 96,1 1 0,0 0 0,0-1 1,1 1-1,0-1 0,0 0 0,1 0 1,-1-1-1,1 0 0,6 6 0,6-2-2661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7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84 4130,'-1'-4'385,"0"2"-182,0 0 0,1 0 0,-1 0 0,1 0 0,0 0 0,0 0 0,-1 1 0,1-1 0,0 0 1,1 0-1,-1 0 0,0 0 0,1-2 0,2-21 3017,-3 20-2118,0 23-328,-12 76-534,2-26-214,6-18-29,1 0 0,3 0-1,10 82 1,-9-129 1,0 0 0,0 1-1,0-1 1,0 0 0,0 1-1,1-1 1,0 0 0,3 5-1,-5-7 2,0-1 0,0 0-1,0 0 1,1 0-1,-1 0 1,0 1-1,0-1 1,0 0 0,0 0-1,0 0 1,0 0-1,1 0 1,-1 0-1,0 1 1,0-1 0,0 0-1,0 0 1,0 0-1,1 0 1,-1 0-1,0 0 1,0 0 0,0 0-1,1 0 1,-1 0-1,0 0 1,0 0 0,0 0-1,0 0 1,1 0-1,-1 0 1,0 0-1,0 0 1,0 0 0,0 0-1,1 0 1,-1 0-1,0 0 1,0 0-1,0 0 1,0-1 0,1 1-1,-1 0 1,0 0-1,0 0 1,0 0-1,0 0 1,0 0 0,1-1-1,-1 1 1,1-24-175,-10-77 209,-25-109 0,25 147 30,7 40 36,3 21 1,2 7 47,3 20-1,5 51 1,-7-47-131,2 17 2,4 31-34,-10-72 5,-3-10-1,-12-45-15,0-8 79,2-2 0,3 0 0,-2-64 0,9 224 523,0-68-660,1-1-1,2 1 0,2-1 1,0 1-1,12 49 0,-10-71-634,-2-15-1363,-2-10-713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9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67 2401,'7'11'6290,"5"43"-5190,-9 11-437,13 164 398,-16-226-1061,1-1 1,-1 1 0,1-1 0,-1 1 0,1-1 0,0 1 0,0-1-1,0 0 1,0 1 0,3 2 0,2-4-63,-4-16 35,-19-416 819,16 421-246,0 16-239,0 32-74,1-8-207,11 246 81,-15-328-62,-14-73 0,11 79-17,-3-6 78,4 38 117,3 37 205,0 54-225,1-51-224,0 0 0,2 0 1,1 1-1,6 32 0,3-38-267,-4-19-486,-2-14-1328,-6-17-1006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0:24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24575,'5'86'0,"4"1"0,4-2 0,31 113 0,2 11 0,-45-201 0,1-1 0,-1 1 0,2-1 0,-1 1 0,6 11 0,-7-17 0,0-1 0,0 1 0,0-1 0,0 1 0,1-1 0,-1 0 0,0 1 0,1-1 0,-1 0 0,0 0 0,1 0 0,0 0 0,-1 0 0,1 0 0,-1 0 0,1-1 0,0 1 0,0-1 0,-1 1 0,1-1 0,0 0 0,0 1 0,-1-1 0,1 0 0,0 0 0,0 0 0,0 0 0,0-1 0,-1 1 0,3-1 0,7-2 0,-1-1 0,0 0 0,0 0 0,0-1 0,0-1 0,-1 0 0,10-7 0,63-58 0,-26 22 0,207-147 0,-86 36 0,-99 88 0,-69 65 0,1-1 0,0 1 0,0 1 0,0 0 0,1 0 0,0 1 0,0 0 0,0 1 0,1 1 0,-1-1 0,1 2 0,23-3 0,-19 1-151,1 0-1,-1-1 0,0-1 0,-1 0 1,0-1-1,0-1 0,0 0 1,25-20-1,-13 5-6674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2:30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98 2593,'-1'-1'232,"1"-1"0,-1 1-1,1 0 1,0 0 0,0 0 0,-1-1 0,1 1-1,0 0 1,0 0 0,0-1 0,1 1-1,-1 0 1,0-1 0,0 1 0,1 0 0,-1 0-1,0 0 1,1-1 0,-1 1 0,1 0-1,0 0 1,-1 0 0,1 0 0,0 0-1,0 0 1,0 0 0,0 0 0,-1 0 0,1 1-1,0-1 1,1 0 0,-1 1 0,0-1-1,0 0 1,0 1 0,0-1 0,0 1-1,3-1 1,0-2 536,10-2-449,0 0-1,0 0 1,0 2 0,15-3-1,137-12 343,-55 7-412,-86 10-178,1 0 0,0 2 0,0 1 0,28 5 0,-23-2-50,-1-2 0,39 0 1,-53-4-20,-9 0-1,0 0 0,0 1 0,0 0-1,-1 0 1,1 0 0,0 1 0,0 0-1,0 0 1,-1 1 0,1 0 0,0 0-1,-1 1 1,8 3 0,-2 0 11,1 0 1,-1-1-1,1 0 0,1-1 1,-1 0-1,0-2 0,1 1 0,0-2 1,-1 1-1,20-2 0,4 2 18,526 7 153,-127-7-163,-149 18 108,-216-19-103,539 29 81,-582-27-100,50 7-1,147 0 0,249-5-22,-145 1 5,354-4 84,-462 9-45,-2 0 12,109-1-2,82-2 6,-259-22-75,159 2 16,-250 12 16,-35 2 1,1-3 0,35-3 0,-46 1 2,1-1 1,1 1 0,-1 1 1,0 1-1,1 0 1,20 2-1,-25 0-1,0-1 1,0-1-1,0 0 0,0-1 0,21-5 0,18-3 8,-8 1 3,-30 6-20,0 0 0,0 1-1,18-1 1,-65 16-1397,-24-1-510,-23 2-1801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2:34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50 3169,'0'-30'7441,"0"30"-7420,0 1 0,0-1 0,0 0 0,0 0 0,0 0 0,0 0 0,-1 0 0,1 1 0,0-1 0,0 0 0,0 0 0,0 0 0,0 0 0,0 0 0,0 0 0,-1 0 0,1 0 0,0 1 0,0-1 0,0 0 0,0 0 0,0 0 0,-1 0 0,1 0 0,0 0 0,0 0 0,0 0 0,0 0 0,0 0 0,-1 0 0,1 0 0,0 0 0,0 0 0,0 0 0,0 0 0,-1 0 0,1 0 0,0 0 0,0 0 0,0 0 0,0 0 0,0-1-1,-1 1 1,1 0 0,0 0 0,0 0 0,0 0 0,0 0 0,0 0 0,0 0 0,0-1 0,-1 1 0,1 0 0,0 0 0,0 0 0,0 0 0,0 0 0,0 0 0,0-1 0,0 1 0,0 0 0,-4-4 586,17-12-68,-14 22-530,0 0 0,1-1-1,-1 1 1,2-1 0,-1 1 0,0-1 0,1 1 0,2 6 0,3 46 215,2 45-17,-4-67-146,-1 64-1,-28 84 88,15-129-128,2 1 0,0 56 0,7 10-3,4 142 27,7-194-40,-6-44 1,3 50 0,5 186 13,-15-203-8,2-51-10,0 0 1,0 0 0,1 0 0,0 0 0,0 0 0,1 0 0,1 8-1,5 23 4,-2 0 0,-2-1 0,-2 1-1,-6 74 1,-11-29 10,4-35-15,11-44-1,0 1 0,0 0 0,1-1 0,0 1 0,0 0-1,0 0 1,1-1 0,0 1 0,0 0 0,0-1 0,1 1-1,-1-1 1,1 1 0,1-1 0,2 5 0,-5-10 3,1 1 0,-1-1 0,0 0 0,0 0 0,0 0 0,1 0 0,-1 0 0,0 1 0,0-1-1,0 0 1,0 0 0,1 0 0,-1 1 0,0-1 0,0 0 0,0 0 0,0 0 0,0 1 0,0-1 0,0 0 0,0 0 0,0 1 0,0-1 0,0 0 0,0 0 0,0 1 0,0-1 0,0 0 0,0 0 0,0 1 0,0-1 0,0 0 0,0 0 0,0 1 0,0-1 0,0 0 0,0 0 0,0 0 0,0 1 0,-1-1 0,1 0 0,0 0 0,0 0 0,0 1 0,0-1 0,-1 0 0,1 0 0,0 0-1,0 0 1,0 1 0,-1-1 0,0 1 0,-1 0-1,1 1 0,0-1 0,0 1 0,-1 0 0,1-1 0,0 1 0,1 0 0,-1 0 0,0-1 0,0 1 1,1 0-1,-1 0 0,1 0 0,0 0 0,-1 0 0,1 0 0,0 0 0,0 0 0,0 0 0,1 3 0,-1 2-2,-1 0-1,2 1 1,-1-1-1,1 0 1,0 0-1,3 9 0,-2-11 4,-1 1-1,0-1 0,0 0 0,0 1 0,-1-1 1,0 9-1,3 21-15,2-28 6,-4-7 9,-1 0 0,0 1 0,0-1 0,1 0 0,-1 0 0,0 0 1,0 1-1,0-1 0,0 0 0,1 0 0,-1 0 0,0 1 0,0-1 1,0 0-1,0 0 0,0 1 0,1-1 0,-1 0 0,0 1 1,0-1-1,0 0 0,0 0 0,0 1 0,0-1 0,0 0 0,0 1 1,0-1-1,0 0 0,0 0 0,0 1 0,-1-1 0,1 0 0,0 0 1,0 1-1,0-1 0,0 0 0,0 0 0,0 1 0,-1-1 1,1 0-1,0 0 0,0 1 0,0-1 0,-1 0 0,1 0 0,3 24 3,3-16-28,-6-8 24,0 0 0,0-1 0,0 1 0,1 0 0,-1 0 0,0 0 1,0 0-1,0 0 0,0 0 0,0 0 0,0-1 0,0 1 0,0 0 1,0 0-1,0 0 0,1 0 0,-1 0 0,0 0 0,0 0 0,0 0 1,0 0-1,0-1 0,0 1 0,0 0 0,1 0 0,-1 0 0,0 0 1,0 0-1,0 0 0,0 0 0,0 0 0,1 0 0,-1 0 0,0 0 1,0 0-1,0 0 0,0 0 0,0 0 0,1 0 0,-1 0 1,0 1-1,0-1 0,0 0 0,0 0 0,0 0 0,0 0 0,0 0 1,1 0-1,-1 0 0,0 0 0,0 0 0,0 0 0,0 1 0,0-1 1,0 0-1,0 0 0,0 0 0,0 0 0,0 0 0,0 0 0,1 1 1,-1-1-1,0 0 0,0 0 0,0 0 0,0 0 0,0 0 0,0 1 1,0-1-1,20-25 50,3 0 80,-17 7-77,0-1-1,-2 0 0,0 0 0,3-30 0,-1 5-16,-2 14-7,-3 16-8,1 1 1,1 0-1,6-20 1,-7 21-2,0 0 1,0 0 0,-1 0 0,-1 0-1,0 0 1,-3-17 0,1-11 36,0-55 6,-1 44 2,8-86 0,23-304 128,-26 389-161,2 1 0,15-77 0,-15 100-18,-2 1 1,-1-1-1,-3-33 0,1 6 17,-9-32 15,8 66-41,-1 0 0,-9-31-1,7 34-1,1 0 0,0 0 0,0-30 0,3-35-2,-1 6 32,5 40-5,-3 31-20,0 0 1,0 0-1,1 0 0,-1 0 1,1 0-1,1 0 1,-1 0-1,5-9 0,-3 9 5,0-1 0,-1 0-1,0-1 1,0 1-1,0 0 1,-1 0-1,0-1 1,0 1 0,-1-12-1,0 9 2,1 0-1,0 1 1,0-1 0,4-13-1,-4 5 7,-38 386-70,27-247 59,6 131 0,4-128 0,-15 125 0,8-160-8,5 101 1,3-112-2,-3 1 0,-12 79-1,11-137-5,0 0 0,2 1 0,1-1 0,0 1 0,2-1 0,1 1 0,0-1 0,1 0 0,2 0 0,13 35 0,-14-36 10,-1-1-1,0 1 0,-1 0 1,-2 0-1,0 1 0,-2 27 1,0-7-7,-5-1-12,5-32-14,3-18-52,5-51 85,-3 0 0,-3 0-1,-9-86 1,4 65 2,-4-48-2,-3-263-3,41 61 0,28 11 14,-3 26 1,-51 255 0,-2 1-1,-2-1 0,-6-49 1,1-25-25,-12 278-113,3-42 150,-12 330 8,14-316-32,-21 194 10,-6 0-16,13 24-10,24-320 4,-6 38-14,18-146-138,0-111 0,-2 30 32,36-264 132,11-202 0,-62 379 15,0 42-7,2-21-30,7 250-2154,-4 31 750,-13-1-1026,1 2-1380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3:46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7 4642,'2'-3'4021,"-5"2"-3954,0 0 1,0 1 0,0-1-1,0 1 1,0-1 0,0 1 0,0 0-1,0 0 1,0 1 0,0-1-1,0 1 1,0-1 0,-6 3 0,1-1 12,0-1 0,1 2 1,-1-1-1,0 1 0,1 1 0,-9 4 1,11-3 22,8-6-6,3-5 370,14 12-61,1-1 1,-1 0 0,41 3 0,10-12-99,-54 2-201,0 1 0,0 0 0,0 1 0,0 1-1,0 1 1,0 0 0,0 1 0,24 8 0,-29-7-94,-1-1 1,0 0-1,1 0 0,0-1 1,15 0-1,-14 4 7,-13-6-20,0 0 1,0 0-1,0 0 0,0 0 0,0 0 1,0-1-1,0 1 0,0 0 0,0 0 1,0 0-1,1 0 0,-1 0 0,0 0 1,0 0-1,0-1 0,0 1 0,0 0 1,0 0-1,0 0 0,0 0 0,0 0 1,0 0-1,1 0 0,-1 0 0,0 0 1,0 0-1,0-1 0,0 1 0,0 0 1,0 0-1,0 0 0,1 0 0,-1 0 1,0 0-1,0 0 0,0 0 0,0 0 1,0 0-1,0 0 0,1 0 0,-1 0 1,0 0-1,0 0 0,0 0 0,0 0 1,0 1-1,0-1 0,1 0 0,-1 0 1,0 0-1,0 0 0,0 0 0,0 0 1,0 0-1,0 0 0,0 0 0,1 1 1,-16-3 60,0 0 1,0 1 0,0 1 0,0 1 0,-17 2 0,-11 4-38,-52 8-32,-106 30 0,197-43 7,0-1 1,0 0 0,0 0 0,0 0 0,0 0-1,0-1 1,-1 0 0,1 1 0,0-2 0,0 1 0,0 0-1,-1-1 1,1 0 0,-7-2 0,11 1-29,2 0 50,0 0 1,1 0-1,-1 1 1,1 0 0,-1-1-1,1 1 1,0 0-1,-1 0 1,1 0 0,0 1-1,0-1 1,0 1-1,0-1 1,0 1 0,5 0-1,-1 0 31,32-3 81,42 4 1,-53 0-105,0-1 1,0-1-1,47-8 0,-26-1 219,-63 8-189,-1 0 0,1-1 0,0 0-1,0-1 1,-20-9 0,-31-8-62,33 13 8,21 5-3,0 0 0,0 1 0,-21-1 0,33 3-3,-1 0 0,0 0 1,1 0-1,-1 1 0,0-1 0,1 0 0,-1 1 0,0-1 0,0 0 0,1 1 0,-1-1 1,0 0-1,0 1 0,1-1 0,-1 1 0,0-1 0,0 0 0,0 1 0,0-1 1,0 1-1,0-1 0,0 1 0,0-1 0,0 0 0,0 1 0,0-1 0,0 1 1,0-1-1,0 1 0,0-1 0,0 0 0,0 1 0,-1-1 0,1 1 0,0-1 1,0 0-1,0 1 0,-1-1 0,1 0 0,0 1 0,0-1 0,-1 0 0,1 1 1,0-1-1,-1 0 0,1 0 0,-1 1 0,1-1 0,0 0 0,-1 0 0,1 0 1,0 1-1,-1-1 0,1 0 0,-1 0 0,1 0 0,-1 0 0,1 0 0,0 0 1,-1 0-1,1 0 0,-1 0 0,1 0 0,-1 0 0,1 0 0,0 0 0,-1-1 1,1 1-1,-1 0 0,4 3 1,0 0-1,0 1 1,0-1 0,0-1 0,1 1 0,-1 0 0,1-1 0,0 0 0,0 0-1,0 0 1,0 0 0,5 1 0,52 15 15,-47-16-12,-1-1 1,1 0-1,0-1 0,19-1 0,14-1-3,-18 1 11,-51-2-185,-53 6-553,51-1-330,-1 0 0,-26-3 1,26-2-2679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3:48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3490,'16'-6'1184,"0"0"1,24-15-1,-31 16-991,0 0-1,0 0 0,1 1 1,0 0-1,0 0 0,0 1 1,0 1-1,0-1 0,16 0 1,-24 3-154,0 0 1,0 1 0,0-1-1,0 1 1,0-1 0,0 1-1,0 0 1,0 0 0,0 0-1,0 0 1,1 1 0,22 9 367,3-8-50,-1-1 0,0-2 0,0-1 1,47-7-1,49-2-65,-98 13-241,-17-2-6,-8-4-22,-3 2-7,5 5 4,-6-6 13,1 0 0,0 1 0,-1-1 0,1 1 0,-1 0 0,0 0 0,0 0 1,1 0-1,-1 0 0,0 1 0,0 0 0,1 0 0,-1 0 0,-5 1 0,-78 3 128,76-3-119,-232 25 162,123-12-205,148-20-48,24-7 263,66-8-1,-90 19-136,-11 0-25,0 0 1,0 2 0,0 0-1,0 1 1,21 4 0,14 7 67,-52-11-118,0-1 0,1 0 0,-1 0 0,1 0 0,-1 1 0,1-1 0,-1 0 0,1 0 1,-1 0-1,1 0 0,-1 0 0,1 0 0,-1 0 0,1 0 0,-1 0 0,1 0 0,0 0 0,-1 0 0,1 0 1,-1 0-1,1 0 0,-1 0 0,1-1 0,-1 1 0,0 0 0,1 0 0,-1-1 0,1 1 0,-1 0 0,1-1 1,-1 1-1,0 0 0,1-1 0,-1 1 0,0-1 0,1 0 0,-48 0 198,2-1-185,0 1 0,-89 11 1,85-8-58,51-2-33,12 0-9,100-4 146,-66 0 47,0 3-1,79 8 0,18 19 26,-171-11 31,10-11-156,0-2 0,0 1 0,0-2 0,-1 0 0,1-1 0,0 0 0,0-2 0,-18-3 0,-25 0-95,43 4-94,-13-1-189,-46 3 0,68 0-387,-1 0 1,0 0 0,1 1-1,0 0 1,-1 0 0,-10 5-1,-3 5-3555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4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0 3153,'4'5'3129,"-1"6"-1162,4 33-24,-5-36-1816,0 0 0,-1 0 0,0 0 1,0 0-1,-1 0 0,0 9 0,-7 24 8,-16 61 0,9-50-111,-1 1 31,7-28-38,1 1 1,-5 36-1,11-55-25,0 0 0,1 0 0,0 0 0,0 0 1,1 0-1,0 0 0,0 0 0,1 0 0,-1-1 0,2 1 1,-1 0-1,1-1 0,-1 0 0,6 8 0,-7-13-2,1 1 0,-1-1-1,1 0 1,0 1 0,0-1-1,-1 0 1,1 0 0,0 0-1,0 0 1,0 0 0,0-1-1,0 1 1,0-1-1,1 1 1,-1-1 0,0 0-1,4 0 1,45-1-131,-36 0 127,14-3 12,0-1-1,55-16 1,-54 12-712,60-10-1,-88 19 545,0-1-1,-1 1 0,1 0 0,0 0 0,0 0 0,0 0 0,0 0 0,-1 0 0,1 0 1,0 1-1,0-1 0,-1 1 0,1-1 0,0 1 0,0 0 0,-1-1 0,1 1 0,2 2 1,5 15-2442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4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 5619,'3'-5'1888,"-6"7"-895,12 10-385,16-15-128,3 20 17,7-9-97,12 4-16,4-12-112,-1 0 16,0-14-48,-6 16-144,-6-10-80,0 2-16,-7-5-80,-9 2-592,-6 4-785,-4 5-1072,-5-6-2161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5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6259,'3'3'2689,"0"0"-1857,4 2-255,24 10-113,7-1-32,15-3-176,13-11-32,3 3-112,-2 0-112,5-9 0,-12 0-16,-19 6-560,-7 0-849,7 6-1136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5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5170,'28'4'3618,"20"9"-2701,-41-12-844,0 0 0,0 1 0,0-1 0,0 1 0,0 1-1,0-1 1,-1 1 0,1 1 0,-1-1 0,0 1 0,1 0 0,-2 0-1,1 1 1,-1 0 0,1 0 0,5 7 0,-6-4-28,0 0 0,-1 0 1,0 0-1,0 1 0,0-1 1,-1 1-1,-1 0 1,1 0-1,0 14 0,-3-19-33,0-3-10,0 1 1,0-1 0,0 1-1,0-1 1,1 1-1,-1-1 1,0 1 0,1-1-1,-1 1 1,1-1 0,-1 1-1,1-1 1,0 0-1,0 1 1,-1-1 0,1 0-1,2 2 1,-1-4-35,1 0 1,0 0-1,-1 0 1,1 0-1,-1 0 1,0 0-1,1-1 1,-1 1-1,0-1 1,0 0-1,0 1 1,0-1-1,2-3 1,37-37-182,-24 19 124,-9 8 81,2 1-1,-1 1 0,2 0 1,0 0-1,0 1 1,2 0-1,19-15 1,-30 28 32,1-1 0,-1 1 1,0 0-1,0-1 0,-1 1 0,1 0 0,0 1 1,0-1-1,0 0 0,-1 0 0,1 1 1,-1-1-1,1 1 0,-1-1 0,1 1 0,-1 0 1,0-1-1,2 5 0,1-1 49,0-1-35,-1 1-1,0 0 0,0 0 0,0 0 0,-1 1 0,1-1 1,-1 1-1,-1-1 0,1 1 0,1 9 0,-3-10-29,1 1-1,0-1 0,1 0 1,-1 0-1,1 0 0,0 0 1,0 0-1,1 0 0,0-1 1,-1 1-1,2-1 0,4 7 1,9 6-69,-14-14 19,0 1-1,0-1 1,0 0-1,1 0 1,-1 0-1,1 0 0,6 3 1,-8-6-97,0 1 0,0-1 0,0 1 1,0-1-1,0 0 0,0 0 0,0 0 0,0 0 0,0 0 1,0 0-1,0-1 0,0 1 0,0-1 0,0 1 0,0-1 1,0 0-1,0 0 0,-1 0 0,1 0 0,3-2 0,14-16-2801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5715,'0'0'1680,"6"42"-815,-2 21 127,-8 16-143,14 14-273,-7 21-320,6 13-112,4 23-32,-4-11-96,-9-23-16,16-26 0,-3-33-48,-10-17-224,6-9-400,1-20-705,-23-19-1552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5250,'4'-6'2914,"18"-13"-1506,12 2-687,16 8-193,4-5-400,-4 3-128,7 11-48,-13-6 32,0 12-752,-6 2-545,-4-8-656,-5 23-1232</inkml:trace>
  <inkml:trace contextRef="#ctx0" brushRef="#br0" timeOffset="1">629 1 5987,'4'0'1969,"-8"8"-1057,8 26 48,-4 14-95,3 3-497,-16 23-288,19-17-80,-2-18-160,-8-2-800,14-23-753,-1-5-2193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1:04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1 384 24575,'234'2'0,"252"-5"0,-424-1 0,-1-3 0,0-3 0,-1-2 0,76-26 0,-92 26 0,0 1 0,1 2 0,76-6 0,137 12 0,-206 4 0,8-2 0,1-3 0,-1-2 0,0-2 0,75-22 0,-32 7 0,1 4 0,115-5 0,-31 20 0,-108 4 0,94-11 0,-108 1 0,292-31 0,-265 32 0,1-4 0,105-28 0,-156 31-1365,-3 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4850,'7'-9'1569,"15"29"-481,-3 0-223,-4 23-209,7 8-80,-6 5-303,-16 1-273,6-12-65,-6-14-623,4-19-560,-4-24-977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1921,'6'15'6278,"9"0"-3790,30 10-2638,-12-6 549,16 13-319,164 121-16,-208-149-56,0 1 0,0 0 1,-1 0-1,0 0 0,0 0 1,0 1-1,0 0 0,-1 0 1,0 0-1,0 0 0,-1 0 1,1 0-1,0 8 0,-2-12 5,-1 1-1,1 0 0,-1 0 0,0-1 0,0 1 0,0 0 0,-1 0 0,1-1 0,0 1 0,-1 0 0,0 0 0,0-1 0,0 1 0,0-1 0,0 1 0,0-1 1,-1 1-1,1-1 0,-1 0 0,1 0 0,-1 1 0,0-1 0,0 0 0,0-1 0,0 1 0,-1 0 0,1-1 0,0 1 0,-1-1 0,1 0 0,-1 1 0,1-1 1,-1 0-1,-3 0 0,-14 3-3,0-2 0,0 0 0,-1-1 0,1-1 0,-37-5 0,22 2-207,-39 0-3057,45 10-835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 2753,'0'18'5453,"13"64"-3729,-6-40-1197,-1 0 0,-2 0 0,-3 65 0,-1-74-319,-4-44-258,0-1 0,1 1 0,0-1 0,1 1 0,0-1 0,0-21 0,5 3 45,2 0-1,1 0 1,1 0 0,1 1-1,2 0 1,1 0 0,1 2-1,2-1 1,26-39 0,-39 64 3,1 1 0,-1 0-1,1 0 1,0 0 0,0 0 0,0 0 0,0 1 0,0-1 0,0 0 0,1 1-1,-1 0 1,5-3 0,-5 4 13,-1 0 0,0 0 0,0 0 0,1-1 0,-1 1 0,0 0 0,1 1 0,-1-1 0,0 0 0,1 0 0,-1 1 0,0-1 0,1 0 0,-1 1-1,0-1 1,0 1 0,0 0 0,1-1 0,0 2 0,3 3 33,0 0 0,0 0 0,-1 1 0,1 0 0,-1 0 0,-1 0 0,1 0 0,3 8 0,7 22 3,0-1-1,-3 2 1,10 51 0,2 6-64,2-6-505,-25-80-352,2-10-767,0-1 1453,-3-5-1816,-9-2-901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6595,'0'0'2849,"0"-5"-1984,16 5-321,19-9-224,2 4-176,17-1 16,-4 6-144,1 8-16,-1-2-688,-6 0-465,6-15-223,-21 4-401,8-10-256,-15 4-480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8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31 162 3858,'-3'13'4005,"3"-12"-3925,0 0 0,-1-1 0,1 1 0,0 0-1,0 0 1,0 0 0,0 0 0,0 0 0,0 0-1,0 0 1,0 0 0,0-1 0,0 1-1,0 0 1,1 0 0,-1 0 0,0 0 0,1 0-1,-1-1 1,0 1 0,1 0 0,-1 0 0,1 0-1,0-1 1,0 2 0,9 17 259,0 1 0,-1 0-1,-1 0 1,10 42 0,-18-61-342,0 0 0,0 0 0,0 1 0,0-1 0,0 0 1,0 0-1,1 0 0,-1 0 0,0 0 0,1 0 0,-1 0 0,1 0 0,-1 0 0,1 0 0,0 0 0,-1-1 1,1 1-1,0 0 0,-1 0 0,1 0 0,0-1 0,0 1 0,0 0 0,0-1 0,0 1 0,0-1 0,-1 1 1,1-1-1,1 1 0,-1-1 0,0 0 0,1 1 0,-2-2-87,1 0 0,-1 0 0,1 0 0,-1 1 1,1-1-1,-1 0 0,0 0 0,1 0 0,-1 0 0,0 0 0,0 0 1,0 0-1,0 0 0,0 1 0,0-1 0,0 0 0,0 0 0,0 0 1,0 0-1,-1 0 0,1 0 0,0 0 0,0 0 0,-2-1 0,-7-37-1123,7 34 1039,-2-8-183,0-5 36,-1 1-1,-2-1 0,-12-26 1,-25-80 1001,41 115-137,0 0 0,0-1 0,1 1 0,-2-14 0,4 19 1040,3 7-1542,0-1 0,0-1 0,0 1-1,0 0 1,0-1 0,1 0 0,-1 1 0,1-1 0,-1-1-1,7 2 1,21 7 142,42 35-90,-1 2-1,87 77 1,-100-66-102,-56-53 12,1 0 1,-1 1 0,1-1-1,-2 1 1,1 0 0,0 0-1,-1 0 1,0 0 0,0 0-1,0 1 1,1 6 0,-3-10 3,0 0 0,-1 0 0,1-1 0,0 1 0,0 0 0,-1-1 0,1 1 0,-1 0 0,1-1 0,-1 1 0,0-1 0,1 1 0,-1-1 0,0 1 0,0-1 0,0 0 0,0 1 0,-1-1 0,1 0 0,0 0 0,0 0 0,-1 0 0,-1 2 0,-33 13 144,31-15-118,-11 3 14,0-1 1,0-1-1,-1 0 1,1-2-1,0 0 0,-1 0 1,1-2-1,0 0 1,-30-7-1,-6 0-73,-84-19-1628,129 26-163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8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560 369 2929,'-1'3'327,"-1"0"-1,1 0 0,-1 0 0,0 0 0,0 0 0,0-1 1,0 1-1,-1 0 0,1-1 0,-1 0 0,1 1 0,-1-1 1,0 0-1,0-1 0,0 1 0,0 0 0,0-1 0,0 0 1,-7 3-1,1-1-173,-1 0 1,0-1 0,0 0 0,0 0 0,-16 0-1,-14-1 154,13 0-161,-1-2-1,-36-4 0,55 3-140,1 1-1,-1-1 0,1-1 0,0 0 0,0 0 0,0 0 0,1-1 0,-1-1 0,1 1 1,0-1-1,-13-11 0,14 11-4,1-1 1,-1 1 0,1-1-1,0 0 1,1-1-1,0 1 1,0-1 0,0 0-1,0 0 1,1-1 0,1 1-1,-1 0 1,-1-10-1,3 7 4,1 0 0,-1 0 0,2 0 0,0-1 0,0 1-1,0 0 1,2 1 0,-1-1 0,1 0 0,4-9-1,0 1 9,0 0-1,2 1 1,14-24-1,-20 36 3,1 0 0,-1 1 0,1-1 0,0 1-1,0-1 1,0 1 0,1 0 0,0 1 0,-1-1-1,1 1 1,0 0 0,1 0 0,-1 1 0,0-1-1,7-1 1,-10 4 2,0 0 0,0-1 0,-1 1 0,1 0 0,0 0 0,0 0-1,0 1 1,-1-1 0,1 0 0,0 1 0,-1-1 0,1 1 0,0-1 0,-1 1 0,1 0-1,0 0 1,-1 0 0,1 0 0,-1 0 0,0 0 0,1 0 0,-1 0 0,0 1 0,0-1-1,0 0 1,1 1 0,-1-1 0,-1 1 0,1-1 0,0 1 0,0-1 0,-1 1-1,1 0 1,0 3 0,1 2 5,0 0 0,0 1 0,-1-1-1,0 1 1,-1-1 0,0 15 0,-1-12-13,-1-1 0,0 0 0,0 0 1,-1 0-1,0 0 0,0 0 0,-1-1 0,0 1 0,-1-1 1,0 0-1,0 0 0,-1-1 0,0 0 0,-12 13 0,13-16-129,0 1 0,0-1 0,-1 0 0,1-1 0,-1 1 0,0-1 0,0 0 0,0 0 0,0-1 0,0 0 0,-1 0 0,1-1 0,-1 1 0,1-1 0,-1-1 0,0 1 0,1-1 0,-1 0 0,0-1 0,1 1 0,-10-3 0,-28-14-2662,-2-1-1968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9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6 7988,'-7'0'2369,"10"0"-897,1 0 577,8 0-2017,-6 0-432,1-6-1217,24 12-1696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0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3522,'-3'23'2993,"-3"17"-1776,9 8-465,0 22-80,0 7-272,3 11-256,-2-12-112,-1-8-32,6-14-64,-12-15-288,6-16-320,-3-6-769,0-34-1408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1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1 296 5202,'0'-8'247,"0"0"-1,0 0 0,0 0 1,1 0-1,0 0 0,1 0 1,-1 0-1,2 0 0,-1 0 1,1 1-1,0-1 0,1 1 0,-1-1 1,2 1-1,7-10 0,-5 7-153,0 1 0,1-1-1,0 1 1,1 1-1,0 0 1,0 0 0,1 1-1,0 0 1,0 0-1,13-5 1,-19 11-71,31-15 129,1 3 1,61-16 0,-87 27-141,0 0 0,0 0 1,1 1-1,-1 1 1,0 0-1,1 0 0,-1 1 1,0 0-1,1 1 1,-1 0-1,0 0 0,0 1 1,0 1-1,-1 0 1,11 5-1,-6 1 23,-2 0 0,1 0 1,-1 1-1,-1 1 0,0 0 0,0 0 0,-2 1 1,1 0-1,-2 1 0,1 0 0,-2 1 1,0-1-1,7 23 0,-11-27-16,0 0 1,-1 1-1,0-1 0,-1 1 1,0-1-1,0 1 1,-1-1-1,-1 1 0,-2 17 1,1-21-11,0 0 0,0 0 0,0 0 1,-1-1-1,0 1 0,-1-1 1,1 0-1,-1 0 0,0 0 0,-1-1 1,1 1-1,-1-1 0,0 0 0,-1 0 1,-7 5-1,-5 2-87,0 0-1,-1-2 1,-1 0 0,1-2-1,-1 0 1,-1-1-1,1 0 1,-1-2 0,0-1-1,-1-1 1,-31 2 0,46-5 50,-1 1-182,21 14 34,18 12 387,1-3 0,1 0 0,1-2 0,1-2 0,73 31 0,-93-45-125,1-1-1,-1 0 1,1-1 0,0-1 0,0-1 0,0 0 0,1-1 0,17-2 0,3 0 11,-1-3 1,53-11-1,-67 8-104,-19 10-138,-3 0-2255,13-3-177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1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429 402 3570,'-19'9'930,"0"0"1,0-2 0,-1 0 0,-28 6 0,37-11-801,0-1 0,-1 0 0,1 0 0,0-1 0,-1-1 0,1 0 0,0 0 0,-1-1 0,-16-5 0,9 1-21,1 0 0,0-1-1,1-1 1,-30-17 0,43 22-93,0 0-1,0 0 1,0 0 0,0 0 0,1-1 0,0 1 0,-1-1-1,1 0 1,1 0 0,-1 0 0,1 0 0,-1-1 0,1 1-1,0-1 1,1 1 0,-1-1 0,1 0 0,0 0 0,0 1-1,0-1 1,1 0 0,0 0 0,0 0 0,0-6-1,3-3 27,0 1 0,0-1 0,1 1 0,1 0-1,0 0 1,0 1 0,2-1 0,-1 1-1,2 0 1,9-11 0,-5 7-28,2 0 1,0 1 0,1 1-1,0 0 1,34-23-1,-46 35-1,1 1 0,-1-1 0,0 1-1,0-1 1,0 1 0,1 0 0,-1 0-1,1 0 1,-1 1 0,1-1-1,-1 1 1,1 0 0,-1 0 0,1 0-1,-1 0 1,7 2 0,-9-1 7,1-1-1,0 1 1,-1 0-1,1 0 1,0 0 0,-1 0-1,0 0 1,1 0 0,-1 0-1,0 1 1,1-1-1,-1 0 1,0 1 0,0-1-1,0 1 1,0-1 0,0 1-1,0 0 1,-1-1-1,1 1 1,-1 0 0,1-1-1,-1 1 1,1 0 0,-1 0-1,0 0 1,0-1-1,0 1 1,0 0 0,0 0-1,0 0 1,-1-1 0,1 1-1,0 0 1,-2 2-1,1 3-4,-1-1-1,0 1 0,-1-1 0,0 0 0,1 0 0,-2 0 0,1 0 0,-1 0 0,0-1 0,0 1 0,0-1 0,-1 0 1,0 0-1,0-1 0,0 0 0,-1 0 0,1 0 0,-1 0 0,0-1 0,-10 5 0,2-3-436,0 0 0,0-1-1,0-1 1,0 0-1,0-1 1,-1 0 0,0-1-1,-20-2 1,15 1-2355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2:52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24575,'68'0'0,"818"17"0,690 26 0,-1516-39 0,0 2 0,0 3 0,85 24 0,-18-3 0,15 0 0,317 51 0,312-34 0,-711-44 0,0 3 0,0 3 0,-1 1 0,65 22 0,-67-16 0,0-2 0,1-3 0,0-2 0,80 1 0,403-13 0,-348 4 0,-179-1 0,0-1 0,-1 0 0,1 0 0,19-6 0,-31 7 0,0 0 0,0-1 0,0 1 0,-1-1 0,1 1 0,0-1 0,0 0 0,-1 0 0,1 0 0,0 0 0,-1 0 0,1 0 0,-1 0 0,1 0 0,-1-1 0,1 1 0,-1-1 0,0 1 0,0-1 0,0 1 0,0-1 0,0 0 0,0 1 0,0-1 0,-1 0 0,1 0 0,0 0 0,-1 1 0,0-1 0,1 0 0,-1 0 0,0 0 0,0 0 0,0 0 0,0 0 0,0 0 0,-1 0 0,1 1 0,-1-1 0,1 0 0,-1 0 0,-1-3 0,0 2 0,0-1 0,-1 1 0,1 0 0,-1 0 0,0 0 0,0 0 0,0 0 0,0 1 0,0-1 0,-1 1 0,1 0 0,-1 0 0,0 0 0,1 0 0,-1 1 0,0-1 0,-6 0 0,-78-17 0,66 16 0,-43-4 0,0 2 0,-94 6 0,-60-4 0,-138-47 0,144 16 0,50 10 0,-389-42 0,264 38 0,-203-6 0,284 37 0,-342-5 0,335-12 0,-65-1 0,-633 14 0,429 3 0,442 0 0,0 2 0,0 2 0,-50 14 0,-39 7 0,47-13-1365,44-7-5461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 5058,'1'2'151,"0"0"1,0 1-1,0-1 0,0 0 0,0 1 0,0-1 0,-1 0 0,1 1 1,-1-1-1,0 1 0,1-1 0,-1 1 0,-1-1 0,1 1 0,-1 3 1,1 13 268,1 23-46,-2 0 0,-1 0 1,-3 0-1,-1 0 0,-12 41 0,-3-10 114,-57 134-1,45-146-180,26-51-255,1 0-1,0 0 0,0 1 1,1 0-1,1 0 0,0 0 0,-4 17 1,8-26-54,0 0 0,0 0 0,0 0 0,0 0 1,1 0-1,-1 0 0,1 0 0,-1 0 0,1 0 0,-1 0 1,1 0-1,0 0 0,0 0 0,0 0 0,0 0 0,0-1 1,1 1-1,-1 0 0,0-1 0,1 1 0,-1-1 0,1 1 1,0-1-1,-1 0 0,1 0 0,0 0 0,0 0 0,0 0 1,0 0-1,0 0 0,0-1 0,0 1 0,0-1 0,0 1 1,2-1-1,10 3-29,0-2 0,-1 0 0,1 0 0,13-2 0,-24 1 28,86-13-926,-37 4-311,-14-2-454,-4-10-531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26 4434,'-6'23'3273,"13"20"-2490,0-10-266,-4 44 149,-11 138 1,2-113-245,6-94-364,0-5-43,0 0-1,0-1 1,0 1-1,0 0 1,-1-1-1,1 1 1,-1 0-1,1-1 1,-1 1-1,0-1 1,-2 5-1,-4-1 48,9-13-307,9-28-367,6-71 412,49-161 0,-59 245 224,2 1-1,19-35 1,-8 16 159,-20 39-170,1 0 0,-1 1 1,0-1-1,0 0 1,0 1-1,1-1 0,-1 0 1,0 1-1,1-1 1,-1 1-1,0-1 0,1 1 1,-1-1-1,1 0 1,-1 1-1,1 0 1,-1-1-1,1 1 0,-1-1 1,1 1-1,-1 0 1,1-1-1,0 1 0,-1 0 1,1-1-1,0 1 1,-1 0-1,1 0 0,0 0 1,-1 0-1,1 0 1,0 0-1,-1 0 0,1 0 1,0 0-1,-1 0 1,1 0-1,0 0 0,-1 0 1,1 0-1,0 1 1,-1-1-1,2 1 1,22 25 416,-13-12-354,0 2-57,-1 1 0,0 0-1,-1 0 1,-1 1 0,0 1 0,-1-1-1,-2 1 1,5 21 0,17 50-44,31 53-847,-58-143 856,0 0 0,0 0 1,1 0-1,-1-1 0,0 1 1,0 0-1,0 0 0,0 0 1,0 0-1,1-1 0,-1 1 1,0 0-1,0 0 0,0 0 1,1 0-1,-1 0 0,0 0 1,0 0-1,0 0 0,1 0 1,-1 0-1,0 0 0,0 0 1,0 0-1,1 0 0,-1 0 1,0 0-1,0 0 0,1 0 1,-1 0-1,0 0 0,0 0 1,0 0-1,1 0 0,-1 0 1,0 0-1,0 0 0,0 0 1,0 1-1,1-1 0,-1 0 0,0 0 1,0 0-1,0 0 0,0 1 1,0-1-1,1 0 0,-1 0 1,0 0-1,0 0 0,0 1 1,0-1-1,0 0 0,0 0 1,0 0-1,0 1 0,0-1 1,0 0-1,0 0 0,0 1 1,0-1-1,0 0 0,0 0 1,0 0-1,0 1 0,0-1 1,0 0-1,4-15-2579,-2 3 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49 4530,'-3'8'2737,"28"-28"-1152,3 15-528,22-10-385,-15 10-400,9 5-272,9-6 0,-9 0-672,1 6-929,-17 0-816,6 6-1809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3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 65 2833,'0'-6'712,"0"3"-337,0 0 0,0-1 0,0 1 0,0-1 0,-1 1 0,1 0 0,-1-1-1,0 1 1,0 0 0,-1-4 0,0 6-317,1 0 1,0 0-1,0 0 0,-1 0 0,1 0 1,0 0-1,-1 0 0,1 0 0,-1 1 1,1-1-1,-1 1 0,1-1 0,-1 1 1,0-1-1,1 1 0,-1 0 0,1 0 1,-1 0-1,0 0 0,1 0 0,-1 0 1,0 0-1,1 1 0,-1-1 1,1 1-1,-1-1 0,-1 1 0,-10 3 59,0 0 0,0 1-1,0 0 1,1 1 0,0 0-1,0 1 1,1 1 0,-1 0-1,2 0 1,-1 1 0,1 0-1,1 1 1,-1 0 0,2 0-1,-14 21 1,17-23-110,0 0 0,0 1 0,1 0 1,0 0-1,0 0 0,1 0 0,0 1 0,1-1 0,0 1 0,0 0 0,1-1 0,1 1 0,0 0 1,0 0-1,0 0 0,1-1 0,1 1 0,0 0 0,0-1 0,1 1 0,0-1 0,7 15 1,-6-18-13,0-1 1,0 1 0,0-1 0,1 1 0,-1-1 0,1-1 0,1 1 0,-1-1 0,1 1 0,-1-2 0,1 1 0,0-1 0,0 0-1,1 0 1,-1 0 0,1-1 0,-1 0 0,1 0 0,7 0 0,-1 0-50,-1-1-1,1 0 1,-1-1-1,1-1 1,-1 0-1,0 0 1,1-1 0,-1-1-1,0 0 1,14-6-1,7-2-524,-24 8 152,0 1 0,0-2 0,0 1 1,0-1-1,-1 0 0,0-1 0,1 0 0,6-6 1,-1-14-3179</inkml:trace>
  <inkml:trace contextRef="#ctx0" brushRef="#br0" timeOffset="1">511 0 2433,'0'0'3538,"0"14"-2194,6-8-591,-9 19-33,3 18 16,0 2-175,7 23-225,-11 3-144,8 11-128,2 0-64,3-17-160,7-23-817,-3-25-831,2-8-1522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3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86 5555,'0'8'277,"-13"133"2659,13-125-2854,0 1 0,1-1 0,1 1 0,1-1 1,0 1-1,7 18 0,-9-30-82,1 0 1,0 0-1,1-1 0,-1 1 1,1-1-1,0 1 0,0-1 1,0 0-1,0 0 1,1-1-1,-1 1 0,1-1 1,0 0-1,0 0 0,1 0 1,-1 0-1,1-1 0,-1 1 1,1-1-1,0 0 1,0-1-1,-1 1 0,1-1 1,0 0-1,1 0 0,-1-1 1,0 0-1,0 1 0,0-2 1,0 1-1,0 0 0,0-1 1,0 0-1,0 0 1,0-1-1,5-1 0,2-6-19,0 1-1,0-1 0,-1-1 0,0 0 1,0-1-1,-1 0 0,-1 0 1,0-1-1,-1 0 0,0-1 0,-1 0 1,9-22-1,-11 25 94,-1 0 0,0 0 0,-1-1 0,0 0 0,0 1 0,-2-1 0,1 0 0,-1 0 0,-1-1 0,0 1 0,0 0 0,-1 0 0,-1 0 0,0 0 0,0 1 0,-1-1-1,-6-14 1,7 21-21,-1-1-1,1 0 0,-1 1 1,-1 0-1,1 0 0,0 0 1,-1 0-1,0 0 0,0 1 1,0 0-1,0 0 0,0 0 1,-1 0-1,0 0 0,1 1 1,-1 0-1,-5-2 0,2 2-9,1 1 0,-1-1-1,0 2 1,0-1 0,0 1 0,0 0-1,0 0 1,0 1 0,0 0 0,-12 4-1,9-2-70,-1 0-1,1 1 0,0 1 0,0 0 1,1 0-1,-1 1 0,1 1 1,1-1-1,-1 2 0,1-1 0,0 1 1,1 1-1,0-1 0,0 2 1,-8 12-1,9-10-313,1 0 0,1 1 1,0 0-1,0 0 0,2 0 0,-1 1 0,2-1 1,-2 20-1,9 28-3036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4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102 250 3650,'-3'31'3830,"7"20"-2822,1-4-553,-7-10-85,-2 0 1,-1-1-1,-1 1 0,-2-1 1,-19 52-1,26-84-329,0 0 0,0 0 0,-1 0 0,1-1 0,-1 1 0,0 0 0,0 0 0,0-1 0,0 1 0,0-1 0,-1 0 0,0 0 0,0 0 0,0 0 0,0 0-1,-4 2 1,8-8-38,-1 0-1,0 0 0,0-1 1,0 1-1,0 0 0,0-1 0,-1 1 1,0 0-1,1 0 0,-1 0 0,0-1 1,-1 1-1,-1-3 0,-1-9-68,2 4 63,1-1 1,1 1-1,-1-1 0,2 1 1,0-1-1,0 1 0,1-1 1,1 1-1,0 0 1,0 0-1,5-11 0,2-3 12,1 1-1,1 1 1,27-41-1,-38 63-11,0-1-1,0 1 1,0 0-1,0 0 1,0 0-1,0 0 1,0 0-1,0 0 0,0 0 1,0 0-1,0 0 1,1 0-1,-1 0 1,0 1-1,1-1 1,-1 1-1,3-2 0,-3 3 6,0-1 0,0 0 0,0 0 0,-1 0-1,1 1 1,0-1 0,0 0 0,0 1 0,-1-1-1,1 0 1,0 1 0,0-1 0,-1 1 0,1 0-1,0-1 1,-1 1 0,1-1 0,-1 1 0,1 0-1,-1-1 1,1 1 0,0 1 0,3 7 34,0 1 0,0 0 1,-1-1-1,3 15 0,2 5-8,-7-26-29,0-1-1,0 1 0,0 0 1,0-1-1,0 1 1,0-1-1,1 1 0,-1-1 1,1 0-1,0 0 1,0 0-1,0 0 0,0 0 1,0 0-1,0 0 1,0 0-1,1-1 0,-1 1 1,1-1-1,-1 0 1,1 0-1,-1 0 0,1 0 1,0 0-1,-1-1 1,1 1-1,0-1 0,0 1 1,0-1-1,-1 0 0,1 0 1,0 0-1,0-1 1,-1 1-1,1-1 0,0 1 1,0-1-1,-1 0 1,5-2-1,2-2-8,-1 0 1,0 0-1,0 0 0,0-1 1,-1-1-1,1 1 0,-2-1 1,1 0-1,-1-1 0,7-10 0,-4 4 39,-1-1 0,0-1 0,-1 1 0,-1-1-1,-1 0 1,0 0 0,-1-1 0,-1 1 0,0-1 0,-2 0-1,1 0 1,-2 0 0,-1 0 0,0 0 0,-1 0-1,0 0 1,-2 1 0,0-1 0,-6-16 0,1 5-54,8 23-8,0 1 1,0-1-1,0 1 0,-1 0 1,0 0-1,0-1 1,-5-6-1,12 41-4393,-4-3 526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4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0 520 3730,'0'-8'3052,"3"-28"-2386,1-1 0,16-57 1,-10 46-433,-8 40-206,5-35 241,3 0-1,2 0 1,1 0-1,27-56 1,-40 98-261,0 0-1,0 1 1,0-1 0,0 0 0,1 0-1,-1 0 1,0 0 0,1 1-1,-1-1 1,1 0 0,-1 1-1,0-1 1,1 0 0,0 1 0,-1-1-1,1 0 1,-1 1 0,1-1-1,0 1 1,-1-1 0,1 1-1,0-1 1,0 1 0,-1 0 0,1-1-1,0 1 1,0 0 0,0 0-1,-1-1 1,1 1 0,0 0-1,0 0 1,0 0 0,0 0 0,0 0-1,-1 0 1,1 0 0,0 1-1,0-1 1,0 0 0,0 0-1,-1 0 1,1 1 0,0-1 0,0 1-1,-1-1 1,1 1 0,0-1-1,-1 1 1,1-1 0,0 1-1,-1-1 1,1 1 0,-1 0 0,1-1-1,-1 1 1,1 0 0,-1-1-1,1 1 1,-1 0 0,0 0-1,1 0 1,-1 1 0,24 58 315,51 185-130,-70-232-216,0-1 0,0 0 0,11 17 1,6 13-405,-12-26-28,-2-21-46,3-30-650,-8 21 502,-2 13 535,0-1 1,-1 1-1,1-1 1,-1 1-1,1-1 0,-1 0 1,0 1-1,0-1 0,0 0 1,0 1-1,0-1 0,0 0 1,0 1-1,0-1 1,-1 1-1,1-1 0,0 0 1,-1 1-1,0-1 0,1 1 1,-1-1-1,0 1 1,0 0-1,0-1 0,0 1 1,-1-2-1,-11-21-2298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5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3089,'3'1'5551,"25"2"-4573,17-2-949,0-3 0,0-1 1,0-3-1,0-1 0,-1-2 1,47-17-1,-57 5-909,-12 8 198,-22 13 680,0-1-1,0 1 0,0 0 0,1 0 1,-1 0-1,0-1 0,0 1 1,0 0-1,0 0 0,1 0 1,-1 0-1,0 0 0,0 0 1,0-1-1,0 1 0,1 0 0,-1 0 1,0 0-1,0 0 0,1 0 1,-1 0-1,0 0 0,0 0 1,0 0-1,1 0 0,-1 0 0,0 0 1,0 0-1,1 0 0,-1 0 1,0 0-1,0 0 0,0 0 1,1 0-1,-1 0 0,0 1 0,0-1 1,0 0-1,1 0 0,-1 0 1,0 0-1,0 0 0,0 0 1,0 1-1,1-1 0,-1 0 0,0 0 1,0 0-1,0 1 0,5 175 2581,-7-134-2341,-1-15-109,2 1 0,1 0 0,4 37 0,-4-65-128,0 0 0,0 1 0,0-1 0,0 0-1,0 0 1,0 0 0,0 1 0,0-1 0,0 0 0,0 0 0,0 1-1,1-1 1,-1 0 0,0 0 0,0 0 0,0 1 0,0-1 0,0 0-1,0 0 1,1 0 0,-1 1 0,0-1 0,0 0 0,0 0-1,0 0 1,1 0 0,-1 0 0,0 1 0,0-1 0,0 0 0,1 0-1,-1 0 1,0 0 0,0 0 0,1 0 0,-1 0 0,0 0-1,0 0 1,0 0 0,1 0 0,-1 0 0,0 0 0,0 0 0,1 0-1,-1 0 1,0 0 0,0 0 0,1 0 0,-1 0 0,0 0 0,0 0-1,0-1 1,1 1 0,8-16-120,-4-4 124,1 0-1,10-22 1,7-24 4,31-99-64,-52 158 56,0 1 1,1-1-1,0 0 0,0 1 1,1 0-1,-1 0 1,1 0-1,9-10 1,-6 7 6,-2 17 58,-1 1 1,0 0 0,0 0 0,-1 0 0,0 1 0,1 9 0,-2 27 13,-2-36-69,0 0 0,1 1 0,0-1 0,0 0 0,1-1 0,6 19 0,-8-27-12,0 0-1,1 0 1,-1 0-1,0 0 1,1 0-1,-1 0 1,1 0-1,-1 0 1,1 0-1,0 0 1,-1 0-1,1-1 1,0 1-1,0 0 1,0 0-1,-1-1 1,1 1-1,0 0 1,0-1-1,0 1 1,0-1-1,0 1 1,0-1-1,0 0 1,0 1-1,0-1 1,2 0-1,-2 0-7,1-1-1,0 1 1,-1-1 0,1 0-1,0 1 1,-1-1 0,1 0-1,-1 0 1,1 0 0,-1 0-1,1-1 1,-1 1 0,0 0-1,0 0 1,2-3 0,7-10-105,0 0 1,14-31 0,-16 31 74,10-21-4,30-47 14,-44 77 32,0-1 1,0 1-1,0 1 0,1-1 0,-1 1 0,1 0 0,0 0 0,1 0 0,-1 1 0,1-1 0,9-3 0,-14 7 8,0 0-1,0 0 0,0 0 0,1 0 0,-1 0 0,0 0 0,0 0 1,0 0-1,1 0 0,-1 1 0,0-1 0,0 0 0,0 1 1,0-1-1,0 1 0,0 0 0,0-1 0,0 1 0,0 0 0,0-1 1,0 1-1,0 0 0,0 0 0,0 0 0,-1 0 0,1 0 0,0 1 1,15 25 110,-10-10-78,-2 1 0,0 0 1,0 0-1,-2-1 1,1 26-1,-2-22-34,1 1 0,1-1-1,6 23 1,-9-43-22,0 0 1,0-1-1,0 1 0,0-1 1,0 1-1,0 0 0,0-1 1,0 1-1,1-1 0,-1 1 1,0 0-1,0-1 0,0 1 1,1-1-1,-1 1 0,0-1 0,1 1 1,-1-1-1,1 1 0,-1-1 1,1 1-1,-1-1 0,0 0 1,1 1-1,-1-1 0,1 0 1,0 1-1,-1-1 0,1 0 1,-1 0-1,1 1 0,-1-1 0,1 0 1,0 0-1,-1 0 0,1 0 1,0 0-1,15-15-2127,-12 9 1371,9-10-1860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5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375 374 2769,'1'4'242,"1"-1"0,-1 0-1,1 1 1,-1-1 0,0 1-1,0-1 1,-1 1 0,1 0-1,-1 0 1,0-1 0,0 1-1,0 0 1,0-1 0,0 1-1,-1 0 1,0-1 0,0 1-1,0-1 1,0 1 0,-1-1-1,1 1 1,-1-1 0,0 0-1,0 0 1,0 0 0,0 0-1,0 0 1,-6 5 0,4-5-174,0 0 0,-1 0 0,1 0 0,-1-1 0,1 0 1,-1 0-1,0 0 0,0-1 0,0 1 0,0-1 1,0 0-1,0 0 0,0-1 0,0 0 0,0 0 0,0 0 1,0 0-1,0-1 0,-9-2 0,-1-1-25,1 0 1,0-2-1,0 0 1,0 0-1,1-1 0,0-1 1,0 0-1,1-1 1,0 0-1,0 0 0,-16-20 1,22 22-47,0-1 0,0 0 0,1 0 0,0 0 0,0-1 0,1 0 0,0 0 0,0 0 0,1 0 0,1-1 0,-1 1 0,2-1 0,-1 0 0,1 1 0,1-1 0,-1 0 0,2 0 0,1-15 0,1 10 4,1 0 0,0 0 0,0 1 0,2-1 0,0 1 0,0 0 0,12-17 0,-14 25 0,-1 0-1,1 1 1,1 0-1,-1 0 1,1 0 0,0 0-1,0 0 1,0 1-1,1 0 1,0 0-1,-1 1 1,1 0 0,1 0-1,-1 0 1,0 1-1,1-1 1,-1 2-1,8-2 1,-10 3 1,-1 0 1,0 0-1,1 0 1,-1 1-1,0 0 1,1 0-1,-1 0 1,0 0-1,0 0 1,0 1-1,0-1 1,0 1-1,0 0 1,-1 0-1,1 0 1,0 0-1,-1 0 0,1 0 1,-1 1-1,0-1 1,0 1-1,0 0 1,0 0-1,-1 0 1,1 0-1,1 3 1,-2 2 11,-1 0 1,0-1-1,0 1 1,-1 0-1,0 0 1,0-1 0,-1 1-1,0 0 1,0-1-1,0 0 1,-1 1-1,-1-1 1,1 0-1,-1-1 1,0 1 0,0 0-1,-11 10 1,9-9-71,-1-1 0,0 0 0,0-1 0,-1 1 0,0-1 0,0-1 1,0 0-1,-1 0 0,0 0 0,0-1 0,0 0 0,0-1 0,-17 4 0,15-5-202,-32 3-861,42-5 1028,0 0 0,0 0 0,0 0-1,1 0 1,-1 0 0,0 0 0,0 0-1,0 0 1,0 0 0,0 0-1,0-1 1,0 1 0,0 0 0,0-1-1,1 1 1,-1-1 0,0 1 0,0-1-1,0 1 1,1-1 0,-1 1 0,0-1-1,1 0 1,-1 1 0,1-1 0,-1 0-1,0 0 1,1 0 0,0 1 0,-1-1-1,1 0 1,-1-2 0,7-5-2977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0 267 2417,'5'103'7163,"2"12"-6381,-7-113-783,0-1 1,0 0-1,0 1 1,0-1-1,1 0 0,-1 0 1,0 1-1,1-1 1,-1 0-1,0 0 0,1 0 1,0 1-1,-1-1 1,1 0-1,0 0 0,-1 0 1,1 0-1,0 0 1,0 0-1,0 0 0,0-1 1,0 1-1,1 1 0,-1-3-11,0 1 0,0-1-1,0 0 1,0 1 0,0-1-1,0 0 1,0 0 0,0 0-1,0 0 1,0 0 0,-1 0-1,1 0 1,-1 0 0,1 0-1,0 0 1,-1 0 0,0 0-1,1 0 1,-1-1 0,0 1-1,1 0 1,-1 0 0,0 0-1,0-1 1,0 1 0,0 0-1,0-2 1,4-25-51,3 0 1,0 0 0,2 0-1,17-37 1,-7 40-20,-8 22 67,-4 19 56,-5 8 148,-4 46 0,0-11 12,2-56-201,1 1 0,-1-1 0,1 1 1,-1-1-1,1 0 0,0 1 0,0-1 1,1 0-1,-1 0 0,1 0 0,3 6 1,-4-8-3,-1 0 1,1 0 0,0 0 0,0-1-1,0 1 1,0 0 0,0 0 0,0 0-1,0-1 1,0 1 0,0 0-1,0-1 1,0 1 0,0-1 0,1 1-1,-1-1 1,0 0 0,0 0 0,1 1-1,-1-1 1,0 0 0,0 0 0,1 0-1,-1 0 1,0 0 0,0 0-1,1-1 1,-1 1 0,0 0 0,0-1-1,0 1 1,1-1 0,-1 1 0,0-1-1,2-1 1,13-10 5,0-2-1,27-29 1,-17 16-36,-15 18 24,-2-1 0,0 0 0,0-1 0,0 0 1,-2 0-1,1-1 0,-1 0 0,5-14 0,-9 19 10,-1 0-1,-1 0 1,1 0-1,-1 0 1,0-1-1,-1 1 1,0 0-1,0-1 1,0 1-1,-1 0 1,0 0-1,-1 0 0,0-1 1,0 1-1,0 0 1,-5-9-1,-58-108-1831,51 88-296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14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17 240 24575,'142'-8'0,"260"-46"0,-266 30 0,2 6 0,142-1 0,-245 17 0,-1-1 0,0-2 0,52-15 0,16-2 0,158-15 0,-164 25 0,-42 4 0,61 0 0,531 9 0,-661 7 0,-16 2 0,3-5 0,-57 10 0,-122 6 0,117-14 0,0 4 0,-144 37 0,165-36 0,1-4 0,-1-2 0,-73-4 0,57-2 0,-112 15 0,67 4 0,-237 5 0,310-26 0,1 4 0,-98 14 0,100-8 0,-78 1 0,-38 4 0,165-12 0,-36 7 0,41-8 0,0 0 0,0 0 0,0 0 0,0 0 0,0 0 0,0 0 0,0 0 0,0 0 0,0 1 0,0-1 0,1 0 0,-1 0 0,0 0 0,0 0 0,0 0 0,0 0 0,0 0 0,0 0 0,0 0 0,0 0 0,0 0 0,0 0 0,0 0 0,0 0 0,0 0 0,0 0 0,0 1 0,1-1 0,-1 0 0,0 0 0,0 0 0,0 0 0,0 0 0,0 0 0,0 0 0,0 0 0,0 0 0,0 0 0,0 0 0,0 1 0,0-1 0,0 0 0,0 0 0,0 0 0,27 1 0,1247-1 97,-570-1-1559,-669 1-5364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 5458,'0'-1'33,"0"1"-1,0 0 0,0 0 0,0 0 1,0 0-1,0 0 0,0-1 0,0 1 0,0 0 1,0 0-1,0 0 0,0 0 0,0 0 0,0 0 1,0-1-1,0 1 0,0 0 0,0 0 0,0 0 1,0 0-1,0 0 0,0 0 0,0 0 0,1-1 1,-1 1-1,0 0 0,0 0 0,0 0 0,0 0 1,0 0-1,0 0 0,0 0 0,1 0 0,-1 0 1,0 0-1,0 0 0,0 0 0,0 0 0,0 0 1,0 0-1,1 0 0,-1 0 0,0 0 1,0 0-1,0 0 0,0 0 0,0 0 0,1 0 1,-1 0-1,0 0 0,0 0 0,0 0 0,0 0 1,0 0-1,0 0 0,1 0 0,10 8 569,11 17-215,-13-11-272,-1 0-1,0 0 1,-1 1-1,-1 0 1,0 1-1,7 29 1,-5-6 133,5 72 0,-11-22 5,-3 0 1,-5-1-1,-3 0 1,-4 0-1,-4-1 0,-3 0 1,-56 144-1,71-215-466,7-18-950,9-21-1606,-5 8 483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5458,'-3'2'3039,"9"4"-1898,14 4-550,10-1-463,1-3 1,47 6-1,64-4-3136,-110-1 1053,-32-7 1862,1 0 1,0 1 0,0-1-1,-1 1 1,1-1 0,0 1-1,-1 0 1,1-1 0,0 1-1,-1 0 1,1-1 0,-1 1-1,1 0 1,-1-1 0,1 1-1,-1 0 1,0 0 0,1 0-1,-1 0 1,0 0 0,0 2 11,0 1 1,0-1-1,-1 0 1,0 0 0,0 0-1,0 0 1,0 0-1,0 0 1,0 0-1,-1 0 1,1 0-1,-1 0 1,0-1 0,-2 3-1,-10 15 1194,5-9-310,2 1 0,-1-1 1,-7 19-1,13-26-676,1 0 0,-1 0 1,1 0-1,0 0 0,0 0 1,1 0-1,-1 0 0,1 1 1,0-1-1,0 0 0,1 0 1,-1 0-1,1 1 0,0-1 1,2 7-1,-2-8-104,0 0-1,0 0 1,1 0 0,-1 0-1,1 0 1,-1 0 0,1-1-1,0 1 1,0-1 0,0 1-1,1-1 1,-1 0 0,0 1-1,1-1 1,0-1 0,-1 1-1,1 0 1,0-1-1,0 1 1,0-1 0,0 0-1,0 0 1,0 0 0,0 0-1,5 0 1,-3-1-21,1 0-1,-1-1 0,1 1 1,-1-1-1,0 0 1,1-1-1,-1 1 1,0-1-1,0 0 1,0 0-1,0-1 1,-1 0-1,1 1 1,8-8-1,-4 2 13,1 0 0,-1 0-1,-1-1 1,0 0 0,0 0 0,-1-1-1,0 0 1,0-1 0,-1 1 0,-1-1-1,0 0 1,5-15 0,-8 16 86,0 1 1,0 0 0,-1-1-1,0 0 1,-1 1-1,0-1 1,0 1 0,-1-1-1,0 1 1,-1-1-1,0 1 1,-1 0 0,0 0-1,0 0 1,-1 0-1,-9-16 1,11 21-61,-1 0-1,1 0 1,-1 0-1,0 0 1,-1 0 0,1 1-1,-1-1 1,1 1 0,-1 0-1,0 0 1,0 1 0,0-1-1,-1 1 1,1 0-1,-1 0 1,1 0 0,-1 0-1,0 1 1,1 0 0,-1 0-1,0 0 1,0 1 0,0-1-1,0 1 1,0 0-1,0 1 1,1-1 0,-1 1-1,0 0 1,0 0 0,0 1-1,1-1 1,-1 1 0,-5 3-1,2-1-36,1 0 1,0 0-1,0 0 0,0 1 0,1 0 1,-1 1-1,1-1 0,0 1 1,1 0-1,0 1 0,0-1 0,0 1 1,1 0-1,0 0 0,0 1 0,-5 14 1,6-15-239,1 0 1,0 0-1,1 0 1,-1 0-1,1 0 1,1 1-1,-1-1 1,1 0-1,1 1 1,-1-1 0,1 0-1,1 0 1,-1 1-1,1-1 1,0 0-1,1 0 1,0-1-1,6 12 1,26 23-6153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8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 5362,'1'11'5123,"-1"-9"-5016,-1 1 1,1 0-1,-1 0 0,0 0 1,0 0-1,0-1 1,0 1-1,-1 0 1,1-1-1,-4 5 0,-3 9-5,7-15-96,-68 165 312,61-143-312,1 1 0,0 1 0,2-1 0,1 1 0,0 25 0,3-44-25,2 0-1,-1 0 1,0-1-1,1 1 1,0 0-1,1-1 0,-1 1 1,1-1-1,0 1 1,0-1-1,1 0 1,-1 0-1,1 0 1,0 0-1,1 0 1,-1-1-1,1 1 1,0-1-1,0 0 1,0 0-1,1-1 0,0 1 1,-1-1-1,1 0 1,0 0-1,0 0 1,1-1-1,-1 0 1,0 0-1,9 2 1,10 2-292,1-1 0,0-2 0,1 0 0,-1-1 1,38-3-1,-42 0-243,-1-1 0,29-5 0,35-22-1871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8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5346,'53'0'1425,"17"-12"-641,5 12-351,7 0-241,-16 0-192,-22 0-64,-19-8-705,-6-1-927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9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5282,'22'5'2754,"31"1"-1330,23-6-351,12-6-545,16-2-368,-13 2-160,-19 1-384,-31 16-817,-10-11-960,-18 8-2545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3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22 123 5907,'-1'4'254,"-1"0"1,1 0 0,0 0 0,0 0-1,0 0 1,1 0 0,-1 0 0,1 0-1,0 1 1,0-1 0,0 0-1,1 0 1,1 6 0,0 21 82,1 60 196,-3 75-156,-1-100-313,2-74-60,0 0 1,-1 0 0,0-1 0,0 1 0,-1 0-1,0 0 1,-1 0 0,1 0 0,-4-8 0,-5-36 11,8 26-6,1 0 0,2-1 1,1 1-1,1 0 1,1 0-1,1 1 0,1-1 1,17-41-1,-23 67-3,0 0 1,0-1-1,0 1 0,0 0 1,1 0-1,-1-1 1,0 1-1,0 0 0,0 0 1,0-1-1,1 1 0,-1 0 1,0 0-1,0 0 0,1-1 1,-1 1-1,0 0 1,0 0-1,1 0 0,-1 0 1,0 0-1,0 0 0,1-1 1,-1 1-1,0 0 0,1 0 1,-1 0-1,0 0 1,0 0-1,1 0 0,-1 0 1,0 0-1,1 0 0,-1 0 1,0 0-1,0 1 0,1-1 1,-1 0-1,0 0 1,0 0-1,1 0 0,-1 0 1,0 0-1,0 1 0,1-1 1,-1 0-1,0 0 0,0 0 1,1 1-1,-1-1 1,17 22 235,12 36 37,-4 13-151,-17-45-115,1-1 0,1 0 1,20 36-1,-25-54-15,0 0 0,0 0 1,0 0-1,1-1 0,0 0 0,0 0 1,1 0-1,0-1 0,0 0 0,0 0 0,0-1 1,1 0-1,0 0 0,0-1 0,11 4 1,-12-5-6,0 0 0,0-1 1,0 0-1,0 0 1,0 0-1,0-1 1,1 0-1,-1 0 0,0-1 1,0 0-1,0 0 1,0-1-1,0 0 1,0 0-1,0-1 0,6-3 1,-5 1 11,0 0 0,0 0 0,-1-1 0,0 0 0,0-1 0,0 1 0,-1-1 0,0-1 0,0 1 0,-1-1 0,5-10 0,-2 3 12,-1 0 0,-1 0 0,0-1 1,-1 0-1,-1 0 0,0 0 0,-2 0 0,0-1 1,0 1-1,-2-1 0,0 0 0,0 1 0,-6-28 1,4 33-27,-1 0 1,0 1 0,-1-1 0,0 0-1,-1 1 1,0 0 0,-1 0 0,0 1-1,0 0 1,-1 0 0,0 0 0,0 1-1,-10-9 1,7 13-547,14 18-1442,-1-6 878,13 25-2236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34 285 2129,'-4'-78'3792,"4"50"-3240,-2 1 0,0-1 0,-10-42 0,7 48-362,-3-9 282,16 84 1417,15 35-1289,16 128 1,-27-135-517,54 367 55,-64-371-144,-1-64-160,1-20-519,0-24-729,-9-9-148,-7-5-872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68 4274,'-12'-5'2993,"15"7"-1600,-6-4-593,31-4 113,19-11-321,7 6-320,15 5-192,10-5-80,-1-1 0,1 12-448,-26 0-512,-6 17-417,-12 6-816,-16 11-1553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5410,'0'0'2209,"6"28"-1072,4 3-273,-1 15-63,1 5-449,5-23-240,-2-3-112,-10-16 0,0-15-160,0 6-512,-6-8-849,6-12-976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5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6 146 5619,'-3'20'690,"1"1"0,1-1 1,1 1-1,1 0 0,1-1 1,0 1-1,10 34 1,50 133-374,-46-153-300,-15-35-20,-1 0 0,0 0 1,0 0-1,0 0 0,0 1 0,0-1 1,0 0-1,0 0 0,0 0 1,0 0-1,1 0 0,-1 1 0,0-1 1,0 0-1,0 0 0,0 0 1,0 0-1,1 0 0,-1 0 0,0 0 1,0 0-1,0 0 0,0 0 0,1 0 1,-1 0-1,0 0 0,0 0 1,0 0-1,0 0 0,1 0 0,-1 0 1,0 0-1,0 0 0,0 0 1,0 0-1,1 0 0,-1 0 0,0 0 1,0 0-1,0 0 0,0 0 1,1 0-1,-1 0 0,0-1 0,0 1 1,0 0-1,0 0 0,0 0 1,0 0-1,1-1 0,3-21-494,-1-17 331,-2-1 0,-1 1 0,-2-1 0,-2 1 1,-2 0-1,-19-71 0,-28-80 1420,53 180-759,6 10-222,11 15-98,-12-10-131,85 59 160,23 18-229,-82-56 0,80 72-84,-99-86 109,-1 0 0,0 1 0,0 0 0,-1 0 0,-1 2 0,8 15 0,-15-27 15,-1 0 0,0 0 0,0 0 0,0 0 0,0 0 0,-1 0 0,1 0 0,-1 0 0,1 0 0,-1 0 0,0 0 0,-1 0 0,1 0-1,0 0 1,-1 1 0,0-1 0,1 0 0,-1 0 0,-1-1 0,1 1 0,0 0 0,-1 0 0,1 0 0,-1-1 0,-3 5 0,1-3 15,1-1 0,-1 0 0,1-1 1,-1 1-1,0 0 0,0-1 0,0 0 1,0 0-1,0 0 0,-1-1 1,1 1-1,0-1 0,-1 0 0,1 0 1,-6 0-1,-31 1-95,1-3 0,-69-8 0,108 9-75,-24-2-251,25 2 281,0 0 1,-1 0 0,1-1-1,0 1 1,-1 0 0,1 0-1,-1 0 1,1 0-1,0 0 1,-1 0 0,1 0-1,-1 0 1,1 0 0,0 1-1,-1-1 1,1 0-1,-1 0 1,1 0 0,0 0-1,-1 0 1,1 1 0,0-1-1,-1 0 1,1 0-1,0 1 1,-1-1 0,1 0-1,0 0 1,0 1 0,-1-1-1,1 0 1,0 1-1,0-1 1,-1 1 0,1-1-1,0 0 1,0 1 0,0-1-1,0 0 1,0 1-1,0-1 1,0 1 0,0-1-1,0 1 1,7 19-4952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37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621 362 24575,'0'1'0,"0"0"0,1 0 0,-1 0 0,0 0 0,1 0 0,-1 0 0,1 0 0,-1-1 0,1 1 0,0 0 0,-1 0 0,1 0 0,0-1 0,-1 1 0,1 0 0,0-1 0,0 1 0,0-1 0,-1 1 0,1-1 0,0 1 0,0-1 0,2 1 0,29 9 0,-17-5 0,16 7 0,1-1 0,-1-2 0,1-1 0,1-1 0,63 5 0,91 2 0,-37-1 0,394-10 0,-281-5 0,-220 2 0,49 1 0,-1-3 0,0-5 0,94-18 0,-89 6 0,85-22 0,-122 23 0,174-44 0,-59 19 0,-121 28 0,1 1 0,0 4 0,72-6 0,-47 10 0,0-4 0,119-30 0,-131 26 0,0 4 0,102-4 0,141 16 0,-113 2 0,-77-4 0,181-3 0,-224-1 0,143-28 0,-145 21 0,0 2 0,1 4 0,105 7 0,-125-1 0,-112 1 0,0 2 0,-72 14 0,41-2 0,0-4 0,-95 1 0,-180-14 0,148-3 0,-335 3 0,-722 3 0,297 27 0,805-24 0,1 7 0,-205 42 0,-120 27 0,226-38 0,23-2 0,197-33 0,0 2 0,0 2 0,-63 25 0,108-37 0,1 1 0,-1-1 0,1 1 0,-1-1 0,1 1 0,0 0 0,-1-1 0,1 1 0,0 0 0,-1 0 0,1 0 0,0 0 0,0 0 0,0 0 0,0 0 0,0 1 0,0-1 0,-2 2 0,4-2 0,-1 0 0,0 0 0,0-1 0,1 1 0,-1 0 0,0-1 0,1 1 0,-1 0 0,0-1 0,1 1 0,-1-1 0,1 1 0,0 0 0,-1-1 0,1 0 0,-1 1 0,1-1 0,0 1 0,-1-1 0,1 1 0,0-1 0,-1 0 0,1 0 0,0 1 0,1-1 0,10 4 0,1-1 0,0 0 0,16 1 0,656 40 0,8-44 0,-288-3 0,3404 3 0,-3778-3 0,-1-1 0,0-1 0,1-1 0,44-17 0,18-2 0,-37 11 0,106-41 0,-150 48 0,-13 3 0,-23-2 0,-50 4 0,68 2 0,-2586 3 0,2113-18 0,30 0 0,-1292 15 0,908 1 0,961-5 0,0-5 0,151-31 0,315-61 0,3 26 0,739 1 0,-252 78 0,-1031-7 0,0-2 0,73-17 0,-69 10 0,99-6 0,538 16 0,-325 5 0,-268-5 0,115 5 0,-215-3 0,0 0 0,0 0 0,0 0 0,0 0 0,0 0 0,0 0 0,0 1 0,0-1 0,0 0 0,0 1 0,0-1 0,0 1 0,0-1 0,0 1 0,0-1 0,0 1 0,-1 0 0,1-1 0,0 1 0,0 0 0,-1 0 0,1 0 0,0-1 0,-1 1 0,1 0 0,-1 0 0,1 1 0,-1 0 0,1 0 0,-1 0 0,0 0 0,0 1 0,-1-1 0,1 0 0,0 0 0,-1 0 0,1 0 0,-1 0 0,1-1 0,-1 1 0,-1 3 0,-5 7 0,-1 0 0,0 0 0,-11 14 0,14-20 0,-8 11 0,-1 0 0,0-1 0,-1 0 0,-1-1 0,0-1 0,-1-1 0,-1 0 0,0-1 0,-1-1 0,0 0 0,-26 9 0,14-9 0,0-2 0,0-1 0,-1-2 0,1-1 0,-36 1 0,-167-7 0,112-3 0,-3201 0 0,1783 7 0,2252-22 0,623 4 0,-827 18 0,1029-3 0,-1458-4 0,148-27 0,-49 4 0,-24-2 0,-17 1 0,-56 17 0,98-14 0,208-1 0,-184 27-1365,-192 0-5461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5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1 165 3586,'17'54'4444,"-10"-36"-4192,-2 0-1,0 1 1,4 26-1,0 174 325,-14-195-376,1-18 46,2-14 223,-11-77-127,13 39-309,2 1-1,2-1 1,2 1-1,2 0 1,2 1 0,2 0-1,2 1 1,20-44-1,-33 85-16,-1 0-1,1 0 0,0 0 1,0 0-1,0 0 0,1 1 0,-1-1 1,0 0-1,1 1 0,-1-1 0,1 1 1,-1 0-1,1-1 0,0 1 0,0 0 1,-1 0-1,5-2 0,-5 3 0,1 0-1,0 0 1,-1 0 0,1 1-1,0-1 1,-1 0-1,1 1 1,-1-1-1,1 1 1,-1 0-1,1-1 1,-1 1-1,1 0 1,-1 0 0,1 0-1,-1 0 1,0 0-1,0 0 1,1 0-1,-1 0 1,1 3-1,11 12 22,-1 1 0,-1 0-1,0 1 1,-2 0 0,0 1 0,-1 0-1,-1 0 1,0 0 0,6 36-1,-8-30-129,2 0 0,1-1-1,1 0 1,22 41 0,-4-33-1203,-19-27-584,-5-4 1038,4 3-1417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 6899,'3'0'2161,"16"-14"-848,9 8-385,16-13-464,0 19-320,9 0-144,-21 0 0,12 0-416,-13 0-592,4-6-673,-16 6-464,-7 0-544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10 349 2337,'6'10'617,"-1"0"-1,0 0 1,-1 0-1,0 1 1,0-1 0,-1 1-1,-1 0 1,1 0 0,0 19-1,-2-18-384,0 0-1,2 0 1,-1-1 0,1 1-1,1-1 1,7 16 0,9 8 525,-15-28-476,-5-7-281,0 0 0,0 0 1,0 0-1,0 0 0,0 0 0,0 0 0,-1 0 0,1 0 0,0 0 1,0 0-1,0 0 0,0 0 0,0 0 0,0 0 0,0 0 1,0 0-1,-1 1 0,1-1 0,0 0 0,0 0 0,0 0 1,0 0-1,0 0 0,0 0 0,0 0 0,0 0 0,0 0 0,0 0 1,0 1-1,0-1 0,0 0 0,0 0 0,0 0 0,-1 0 1,1 0-1,0 0 0,0 0 0,0 0 0,0 1 0,0-1 0,0 0 1,0 0-1,0 0 0,0 0 0,1 0 0,-1 0 0,13-36-186,-12-3 193,-2 0 1,-1 0 0,-2 0-1,-1 0 1,-20-67 0,13 59 276,3 0 0,1-1 0,-2-60 0,15 83 145,-5 25-420,0 0 0,1-1 1,-1 1-1,0 0 1,0 0-1,1 0 0,-1-1 1,0 1-1,1 0 1,-1 0-1,0 0 0,1 0 1,-1-1-1,0 1 1,1 0-1,-1 0 0,0 0 1,1 0-1,-1 0 1,1 0-1,-1 0 1,0 0-1,1 0 0,-1 0 1,0 0-1,1 0 1,-1 1-1,0-1 0,1 0 1,-1 0-1,0 0 1,1 0-1,-1 1 0,1-1 1,32 35 340,-12-12-349,25 23-100,76 99 1,-74-85-142,-38-47 196,-1 0 1,0 0 0,0 1-1,-2 0 1,0 0-1,8 24 1,-13-33 44,0 1 0,-1-1 0,0 1 0,0 0 1,0 0-1,-1 0 0,1 0 0,-1-1 0,-1 1 1,-1 10-1,0-4 12,2-8 2,-1 0 0,0 0 0,0 0-1,0 0 1,-1-1 0,0 1 0,1 0-1,-1-1 1,0 1 0,-1-1-1,1 0 1,0 1 0,-1-1 0,0 0-1,0-1 1,0 1 0,0 0 0,0-1-1,-1 0 1,1 0 0,-1 0 0,-6 3-1,-3 0 36,-1 0 1,0-1-1,0-1 0,-22 3 0,4-2-277,0-2 0,0-1 1,0-1-1,-62-9 0,75 6-1680,19-4-1351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598 543 4610,'-5'8'716,"-1"-1"-1,0 1 1,-1-1 0,0-1-1,0 1 1,0-1 0,-13 7-1,11-7-456,-1 0 1,-1-1-1,1-1 0,-1 1 0,0-2 0,-13 4 0,16-5-246,-1-1 0,1 0 1,-1 0-1,0 0 0,1-1 0,-1-1 1,0 1-1,1-1 0,-1-1 0,1 0 1,-1 0-1,1 0 0,0-1 0,0 0 1,0-1-1,0 0 0,0 0 0,1-1 0,-8-6 1,9 5-15,1 0 1,-1 0-1,1-1 0,1 0 1,0 0-1,-1 0 1,2 0-1,-1-1 0,1 0 1,1 1-1,-1-1 1,1 0-1,1-1 1,-1 1-1,1-11 0,-1-14-9,2 0 0,5-44-1,-5 74 12,2-19 11,2-26-1,14-62 0,-16 97 33,2 1 1,-1 0 0,2 0-1,-1 0 1,2 0-1,0 1 1,0 0 0,1 0-1,16-19 1,-23 29-32,1 0 0,0 0 0,-1 0 0,1 0 0,0 1 0,0-1 0,0 0 0,-1 0 0,1 1 0,0-1 0,0 0 0,0 1 0,0-1 0,0 1 1,0-1-1,1 1 0,-1 0 0,2-1 0,4 15 208,-1 4-143,-4-14-63,-1 1 0,0 1 0,0-1 0,0 0 1,-1 0-1,0 0 0,0 0 0,0 0 0,0 1 0,-1-1 1,0 0-1,0 0 0,0 0 0,-1 0 0,0 0 0,-3 6 0,-2 5 4,-1-1-1,0 1 0,-16 20 1,20-31-69,0 0 0,-1 0 1,0 0-1,0 0 1,0-1-1,0 1 0,-1-1 1,0-1-1,0 1 0,0-1 1,0 0-1,0 0 1,0-1-1,-9 3 0,-3-2-758,-1 0 0,1-1 0,-33-1 0,24-1-466,-38 3-2997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7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 9957,'-3'-3'3297,"0"9"-1904,6-6-497,-6 11-288,6-8-384,3 0-224,1-3 0,2 0 0,7 2-32,-10-10-1008,4 8-801,-4 3-2065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8:45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128 341 4354,'-3'-7'826,"1"0"0,0 0 0,0-1 0,1 1 0,-1-15 0,8-72 1488,-1 45-1268,-4 38-618,0 0 0,0 0 0,1 1 0,0-1 0,1 1 0,6-16 0,1 39-286,-1 1 0,0 1 0,-1-1 0,12 29-1,-8 13-141,-1 2 0,-4-1 0,-1 1 0,-4 77 0,-3-123 0,0 0 0,-1 1 0,-4 16 0,8-11 1,-2-18-1,0 0 0,0 0 0,0 0 0,0 0 0,0 0 0,0 0 0,0 0 0,-1 0 0,1 0 0,0 0 0,0 0 0,0 0 0,0 0 0,0 0 0,0 0 0,0 0 0,0 0 0,0 0 0,0 0 0,0 0 0,0 0 0,0 0 0,-1 0 0,1 0 0,0 0 0,0 1 0,0-1 0,0 0 0,0 0 0,0 0 0,0 0 0,0 0 0,0 0 0,0 0 0,0 0 0,0 0 0,0 0 0,0 0 0,0 1 0,0-1 0,0 0 0,0 0 0,0 0 0,0 0 0,0 0 0,0 0 0,0 0 0,0 0 0,0 0 0,0 0 0,0 1 0,4-24-59,-9 1-11,-2-3 60,2 0-1,-2-28 0,-35-257 171,37 274-159,4 25-1,0 1 0,0-1 0,-1 1 0,-1 0 0,1 0 0,-2 0 0,-6-15-1,7 108 1,67 319 0,-74-546 0,-1 67 0,-40-148 0,49 221 0,-13-36 1,15 40-1,0 0 0,0 0 0,0 0 0,0-1 0,0 1 0,0 0 0,-1 0 0,1 0 0,0 0 0,0 0 0,0-1 0,0 1 0,0 0 0,0 0 0,0 0 0,0 0 0,0 0 0,0 0 0,0 0 0,0-1 0,0 1 0,-1 0 0,1 0 0,0 0 0,0 0 0,0 0 0,0 0 0,0 0 0,0 0 0,-1 0 0,1 0 0,0 0 0,0 0 0,0 0 0,0 0 0,0 0 0,0 0 0,-1 0 0,1 0 0,0 0 0,0 0 0,0 0 0,0 0 0,0 0 0,-1 0 0,1 0 0,0 0 0,0 0 0,0 0 0,0 0 0,0 0 0,0 0 0,0 0 0,-1 0 0,1 0 0,0 1 0,0-1 0,0 0 0,0 0-1,-2 23 1,6 48 0,4 0 0,28 119 0,-18-102 0,16 38 0,-21-81 0,-13-38 0,-58-25 0,5 8 1,46 10-1,0-1 0,0 1 0,0-1 0,0-1 0,0 1 0,1-1 0,-1 0 0,1-1 0,-1 1 0,1-1 0,0-1 0,0 1 0,-10-8-1,16 11 1,0 0 0,0 0 0,0 0 0,0 0 0,0 0 0,0 0 0,0 0 0,0 0 0,0 0 0,0 0 0,0 0 0,0 0 0,0 0 0,0 1 0,0-1 0,-1 0 0,1 0 0,0 0 0,0 0 0,0 0 0,0 0 0,0 0 0,0 0 0,0 0 0,0 0 0,0 0 0,-1 0 0,1 0 0,0 0 0,0 0 0,0 0 0,0 0 0,0 0 0,0 0 0,0 0 0,-1 0 1,2 0-1,0 1 0,0 0 0,0 0 0,-1-1 0,1 1 0,0 0 0,0-1 0,0 1 0,0-1 0,0 1 0,0-1 0,0 0 0,0 1 0,0-1 0,0 0 0,0 0 0,0 0 0,2 0-1,108 14 1,-49-5 1,70 0-1,-27-8-1,-91 0 1,-31 1 1,-40 4-1,52-6 0,-26 3 0,-8 0 0,-59-1 0,86-3 0,0 0 0,0-1 0,-1 0 0,2-1 0,-1 0 0,0-1 0,1 0 0,-1-1 0,-11-7 0,22 11-1,-1 0 0,0 0 0,1 0 1,-1 0-1,1 0 0,-1 0 1,1-1-1,0 1 0,0-1 1,-1 1-1,1-1 0,0 1 1,0-1-1,-1-3 0,2 4 2,-1 1 0,1-1 0,0 0 0,0 0 0,0 1 0,0-1 0,0 0 0,0 0 0,0 0 0,1 1 0,-1-1 0,0 0 0,0 0 0,0 1 1,1-1-1,-1 0 0,1 0 0,-1 1 0,0-1 0,1 0 0,-1 1 0,1-1 0,-1 1 0,2-2 0,-1 1-12,1 0 1,0 0-1,0 0 1,0 0 0,0 0-1,0 0 1,0 0-1,0 1 1,0-1 0,0 1-1,1 0 1,-1-1-1,0 1 1,0 0-1,0 0 1,0 0 0,1 1-1,-1-1 1,0 0-1,0 1 1,0-1 0,0 1-1,3 1 1,2 2-465,1 1 1,-1-1-1,0 1 1,0 1-1,0-1 1,-1 1-1,0 1 1,0-1-1,0 1 1,-1 0-1,0 0 1,0 1-1,3 7 1,7 30-6639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00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263 318 5635,'-3'-13'557,"0"-1"0,2 1 0,-1-1 0,1 0 0,1 0 0,1 0 0,2-18 0,0-1-24,5-38 520,2 43 943,-10 28-1992,0 0 0,0 0-1,0 0 1,0 1 0,0-1 0,0 0 0,0 0-1,0 0 1,0 0 0,0 0 0,0 0-1,0 0 1,0 0 0,0 1 0,0-1 0,0 0-1,0 0 1,0 0 0,0 0 0,0 0 0,0 0-1,0 0 1,0 0 0,-1 0 0,1 1 0,0-1-1,0 0 1,0 0 0,0 0 0,0 0 0,0 0-1,0 0 1,0 0 0,0 0 0,0 0 0,-1 0-1,1 0 1,0 0 0,0 0 0,0 0 0,0 0-1,0 0 1,0 0 0,0 0 0,0 0 0,-1 0-1,1 0 1,0 0 0,0 0 0,0 0 0,0 0-1,0 0 1,0 0 0,0 0 0,0 0 0,-1 0-1,1 0 1,0 0 0,0 0 0,0 0 0,0 0-1,0 0 1,0-1 0,0 1 0,0 0 0,0 0-1,0 0 1,0 0 0,-1 0 0,2 15 17,0 17-39,-10 47-33,4 0-1,4 1 0,2-1 0,22 137 1,-20-183 20,-2-18 40,5-26-46,-9-31 34,4-59 200,-5-1 0,-4 0 0,-27-127-1,26 129 172,13 103-306,-4-2-61,0-1 0,0 0 0,1 0 0,-1 0 0,0 1 0,0-1 0,0 0 0,1 0 0,-1 1 0,0-1 0,0 0 0,0 0 0,0 1 0,0-1 0,0 0 0,0 0 0,1 1 0,-1-1 0,0 0 0,0 1 0,0-1 0,0 0 0,0 0 0,0 1 0,0-1 0,0 0 0,0 1 0,-1-1 0,1 0 0,0 0 0,0 1 0,0-1 0,0 0-1,0 0 1,0 1 0,-1-1 0,1 0 0,0 0 0,0 1 0,0-1 0,-1 0 0,1 0 0,0 0 0,0 1 0,-1-1 0,0 3 1,0-1-1,1 1 1,-1 0-1,1 0 1,0 0-1,0-1 1,0 1 0,0 0-1,0 0 1,0 0-1,1 0 1,1 4-1,1 35 14,-3-26-14,0 0-1,1 0 1,3 19 0,1 18-4,5 80 19,-8-99-38,1 0 0,11 46 0,-8-48 8,-3-20-13,-1-7 31,-1 0 1,1 0-1,-1 0 1,0 0-1,-1 0 1,0 0-1,1 1 1,-2 9-1,-1-13-4,1 0-1,-1 0 0,1 0 1,-1 0-1,0-1 0,0 1 1,0 0-1,0-1 1,0 1-1,0-1 0,0 0 1,0 1-1,-1-1 1,1 0-1,0-1 0,-1 1 1,1 0-1,-1-1 1,1 1-1,-1-1 0,1 0 1,-1 1-1,1-1 1,-5-1-1,-3 0-3,-1-1 0,1 0 0,0 0 0,-11-4 0,20 5 4,-24-5-45,0 2 0,0 0-1,-1 1 1,-48 2 0,114 9 160,0 1 1,45 17-1,-34-10-42,-1 2-4,-34-12-37,0 0-1,1-1 0,27 5 0,-26-8-23,10 3 51,1-2 0,56 0-1,-75-5 192,-11-3-96,-25-7-48,-47-10-109,34 15-21,-79-3-1,10 1-225,81 6 48,21 4-13,-1-2 1,1 1 0,0-1 0,0 0 0,-1 0-1,1-1 1,0 1 0,0-1 0,-9-5-1,16 10-1567,-1 9-1123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02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64 217 3105,'-7'-14'5608,"3"27"-3728,3 27-1745,6-2 25,7 36 267,-9-61-401,-1 0 1,-1 1 0,0-1-1,-1 0 1,0 1 0,-5 25 0,0 25-20,3-31-58,-1 0-1,-13 62 1,16-94 48,-1 1 0,1-1 0,0 0 0,0 0 0,0 0 1,-1 0-1,1 0 0,-1 0 0,1 0 0,0 0 1,-1 0-1,0 0 0,1 0 0,-1 0 0,0 0 0,1-1 1,-1 1-1,0 0 0,0 0 0,0-1 0,0 1 1,0 0-1,0-1 0,0 1 0,0-1 0,0 1 0,0-1 1,0 0-1,0 1 0,0-1 0,0 0 0,0 0 1,0 0-1,0 0 0,-2 0 0,-13-50 62,15 31 17,1 0-1,1 1 1,6-35 0,-3 27 5,6-55 343,-1-81 0,-8 130-245,0 0 0,2-1 0,1 1-1,2 0 1,11-36 0,-8 92-91,12 23 5,11 30 23,31 110 0,-45-126-92,-12-45-23,1 1 0,0-1 0,1 1 0,1-2-1,12 18 1,-15-24-7,1-1 0,0 0 0,0 0 0,0 0 0,1-1 0,1 0 0,-1 0 0,1-1 0,16 8-1,-21-12 6,0-1-1,0 1 0,1-1 0,-1-1 0,1 1 1,-1-1-1,1 1 0,-1-1 0,1 0 0,-1-1 0,1 1 1,-1-1-1,1 0 0,-1 0 0,0 0 0,1-1 1,-1 1-1,0-1 0,0 0 0,0-1 0,0 1 0,0-1 1,-1 1-1,1-1 0,-1 0 0,0 0 0,1-1 1,-2 1-1,6-8 0,0 1 32,0-2 1,-1 1-1,0-1 0,-1 0 1,0-1-1,-1 1 0,0-1 1,5-26-1,0-14 192,4-100-1,-11 68-3,-1 46-44,-4-53 0,0 74-107,-1-20 47,2 38-110,1-1-1,0 0 1,0 1 0,0-1-1,0 0 1,0 1 0,0-1-1,0 0 1,0 1 0,1-1 0,-1 0-1,0 1 1,0-1 0,0 0-1,1 1 1,-1-1 0,0 1 0,1-1-1,-1 1 1,0-1 0,1 1-1,-1-1 1,1 1 0,-1-1 0,1 1-1,-1-1 1,1 1 0,-1 0-1,1-1 1,0 1 0,-1 0 0,1-1-1,-1 1 1,1 0 0,1-1-1,-9 2 12,9 1-14,-2-2-4,0 0 0,0 0 0,1 0 0,-1 0 1,0 0-1,0 0 0,1 1 0,-1-1 0,0 0 0,0 0 1,0 0-1,1 1 0,-1-1 0,0 0 0,0 0 1,0 0-1,0 1 0,1-1 0,-1 0 0,0 0 1,0 1-1,0-1 0,0 0 0,0 0 0,0 1 1,0-1-1,0 0 0,0 1 0,0-1 0,0 0 1,0 0-1,0 1 0,0-1 0,0 0 0,0 0 1,0 1-1,0-1 0,0 0 0,0 0 0,-1 1 1,1-1-1,0 0 0,0 0 0,0 1 0,0-1 1,0 0-1,-1 0 0,1 0 0,0 1 0,0-1 1,-1 0-1,1 1-31,0 0 1,0 1-1,0-1 1,0 0-1,0 0 1,0 0-1,0 0 1,0 0-1,0 0 1,1 1-1,-1-1 1,0 0-1,1 0 1,-1 0-1,1 0 1,-1 0-1,1 0 1,-1 0-1,2 1 1,-2-2-42,2 7-516,0 0 0,0-1-1,-1 1 1,0 0-1,-1 0 1,0 0 0,0 0-1,-1 8 1,-4 18-4270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23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244 196 2769,'2'-14'5143,"-1"13"-5019,-1 0 1,0 1-1,0-1 1,1 1-1,-1-1 0,0 1 1,0-1-1,0 0 1,0 1-1,0-1 1,0 0-1,0 1 0,0-1 1,0 1-1,0-1 1,0 0-1,0 1 0,0-1 1,-1 1-1,1-1 1,0 0-1,0 1 0,-1-1 1,1 1-1,0-1 1,-1 1-1,1-1 1,-1 0-1,0 1-77,1-1-1,0 1 1,0-1 0,0 1-1,-1 0 1,1-1 0,0 1 0,0-1-1,0 1 1,0-1 0,0 1-1,0-1 1,0 1 0,0-1-1,0 1 1,0-1 0,0 1-1,0-1 1,0 1 0,0-1 0,1 1-1,-1-1 1,0 1 0,0-1-1,1 0 1,-1 1-30,0 0 0,0 0 0,-1 0 0,1 0 1,0 0-1,0 0 0,0 0 0,0 0 0,0 0 0,-1 0 0,1 0 0,0 0 0,0 0 1,0 0-1,0 0 0,0 0 0,0 0 0,-1 0 0,1 0 0,0 0 0,0 0 0,0 0 0,0 0 1,0-1-1,0 1 0,0 0 0,0 0 0,-1 0 0,1 0 0,0 0 0,0 0 0,0 0 1,0-1-1,0 1 0,0 0 0,0 0 0,0 0 0,0 0 0,0 0 0,0 0 0,0-1 0,0 1 1,0 0-1,0 0 0,0 0 0,0 0 0,0 0 0,0-1 0,0 1 0,0 0 0,0 0 1,0 0-1,0 0 0,0 0 0,0 0 0,0 0 0,0-1 0,1 1 0,-1 0 0,0 0 0,0 0 1,0 0-1,-2 0 36,0 0 1,0 0 0,0-1-1,0 1 1,0 0 0,0-1 0,0 1-1,0-1 1,0 0 0,0 1-1,1-1 1,-1 0 0,0 0 0,0-1-1,1 1 1,-2-1 0,0-1-24,0 1 1,-1 0-1,1 1 1,0-1-1,0 0 1,-1 1-1,1 0 1,-1 0-1,1 0 1,-1 0 0,1 0-1,-7 1 1,5 0-19,0 1 1,0 0 0,0 0-1,1 0 1,-1 1 0,0 0-1,1 0 1,-1 0 0,1 0-1,0 1 1,0-1 0,0 1-1,0 0 1,0 1 0,-3 3-1,0 1-5,0 0-1,1 1 0,0 0 0,1 0 0,0 0 0,-7 18 0,4-3-8,1 1-1,1-1 0,1 1 0,1 0 1,-1 30-1,5-43 6,0 0 1,0 0-1,1 0 1,1 0-1,0 0 0,1-1 1,0 1-1,1-1 0,0 1 1,1-1-1,0 0 1,1-1-1,0 1 0,1-1 1,0 0-1,0-1 0,1 0 1,0 0-1,1-1 1,0 1-1,0-2 0,1 0 1,-1 0-1,2 0 1,-1-1-1,1-1 0,0 0 1,0 0-1,14 3 0,9 1 13,1-1 0,0-1-1,0-2 1,1-2-1,36-1 1,-58-2 0,0-2 0,0 1-1,0-2 1,-1 0 0,1-1 0,-1 0 0,14-7 0,-19 7 6,0 0 0,-1-1 0,1 0 1,-1 0-1,0 0 0,0-1 0,-1-1 1,0 1-1,0-1 0,0 0 0,-1 0 1,5-9-1,-2 0 12,0 0 1,-1 0-1,-1 0 0,-1-1 1,0 0-1,-2 0 1,0 0-1,0-1 0,-2 1 1,0-20-1,-2 12-29,-1-1 0,-1 1 0,-1 0 0,-2 0 0,0 0 0,-14-34 0,14 45-5,0 1 0,-1 0 0,-1 0 0,0 0 0,0 1 0,-1 1 0,-1 0 0,-20-20 0,22 25 0,0 0 0,0 0 0,0 0 0,-1 1 0,1 1 0,-1-1 0,-1 1 0,1 1 0,0 0 0,-1 0 0,0 1 0,0 0 0,-15-1 0,6 4 0,0 1 0,0 1 0,0 1 0,1 0 0,-1 1 0,1 1 0,0 1 0,1 1 0,-20 11 0,15-9 0,14-6 0,0 1 0,0 0 0,1 0 0,-12 11 1,-14 10-1,25-21 0,0 1 0,1 1 0,0-1 0,1 1 0,0 1 0,0-1 0,0 1 0,1 0 0,0 0 0,0 0 0,1 1 0,0 0 0,1 0 0,0 0 0,0 0 0,1 0 0,0 1 0,1-1 0,-1 19-1,1-2 1,1-1 0,1 0 0,2 0 0,0 0 0,1 0 0,11 32 0,-2-19 0,1-1 0,3-1 0,38 65 0,-53-98 0,0 0 0,0 0 0,0 0 0,0 0 0,1-1 0,-1 1 0,1-1 0,0 1 0,0-1 0,-1 0 0,2 0 0,-1 0 0,0 0 0,0-1 0,0 1 0,1-1 0,-1 0 0,1 0 0,-1 0 0,1-1 0,-1 1 0,1-1 0,0 0 0,-1 1 0,1-2 0,0 1 0,-1 0 0,1-1 0,4-1 1,9-3-1,0-2 0,0 1 0,-1-2 0,29-18 0,0 1-1,-18 12 1,0-1 0,-1-2 0,-1-1 0,0 0 0,27-27 1,-44 37-1,-1-1 0,0 0 0,0-1 0,0 0 0,-1 0 0,0 0 0,-1-1 0,0 1 0,-1-1 0,0-1 0,0 1 0,-1 0 0,-1-1 0,0 0 0,0 1 0,-1-1 0,0 0 0,-1-14 0,-2-5 0,-1 0 0,-1 0 0,-14-50 0,14 68 0,0 1 0,-1-1 0,0 2 0,-1-1 0,0 0 0,-1 1 0,0 0 0,-1 1 0,0 0 0,0 0 0,-19-15 0,15 14 0,-1 2 0,1 0 0,-1 0 0,-1 2 0,1-1 0,-1 2 0,0 0 0,-1 0 0,1 1 0,-1 1 0,0 1 0,0 0 0,0 1 0,0 0 0,-26 3-1,29-1 1,0 2 0,0-1 0,0 1 0,0 1 0,1 0 0,0 1 0,0 0 0,0 0 0,0 1 0,1 1 0,0 0 0,1 0 0,-1 1 0,1 0 0,1 1 0,-1 0 0,2 0 0,-1 1 0,-10 18 1,9-9-1,2 0 0,0 1 0,1 0-1,1 0 1,1 1 0,1-1 0,1 1 0,1 0 0,0 0 0,4 30 0,-2-37 0,0-1 0,1 1 0,1 0 0,0-1 0,1 0 0,0 0 0,1 0 0,1 0 0,0-1 0,0 1 0,2-2 0,-1 1 0,17 18 1,-9-15-1,0 0 0,1-2 0,1 1 0,1-2 0,-1-1 0,2 0 0,0-1 0,24 9-1,63 20-700,-105-40 592,-1 1 1,0 0-1,1 0 1,-1 0-1,0 0 1,0 0-1,1 0 1,-1-1-1,0 1 0,0 0 1,1 0-1,-1 0 1,0-1-1,0 1 1,1 0-1,-1 0 1,0-1-1,0 1 1,0 0-1,0 0 1,1-1-1,-1 1 0,0 0 1,0-1-1,0 1 1,0 0-1,0 0 1,0-1-1,0 1 1,0 0-1,0-1 1,0 1-1,0 0 1,0-1-1,0 1 0,0 0 1,0-1-1,0 1 1,0 0-1,0-1 1,-7-17-5497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57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1889,'-1'5'900,"3"-5"-656,9-6 279,5-8-549,-6 4 73,-10 10-11,0 0-1,1 0 0,-1 0 1,0 0-1,0 0 0,0 0 0,0 0 1,1 0-1,-1 0 0,0 0 1,0 0-1,0 0 0,0 0 1,1 0-1,-1 0 0,0 0 1,0 0-1,0 0 0,0 0 1,0 0-1,1 1 0,-1-1 1,0 0-1,0 0 0,0 0 1,0 0-1,0 0 0,0 0 1,1 0-1,-1 1 0,0-1 1,0 0-1,0 0 0,0 0 1,0 0-1,0 0 0,0 1 0,0-1 1,0 0-1,0 0 0,0 0 1,0 0-1,0 1 0,0-1 1,0 0-1,0 0 0,0 0 1,0 0-1,0 1 0,0-1 1,0 0-1,0 0 0,0 0 1,0 0-1,0 0 0,0 1 1,0-1-1,-1 0 0,11 93 611,-7-83-332,0 0 0,1 0 0,0 0 1,10 16-1,-14-25-311,-1-5-113,1 0-1,0 0 1,0 1 0,0-1-1,1 0 1,-1 0-1,1 1 1,2-8 0,2-15-215,-6 6 391,0 0-1,-1 1 1,-1 0 0,-6-24-1,4 29 426,2 0 1,-1-1-1,2 0 0,0 0 0,1 1 0,0-1 0,1 0 1,3-20-1,3 14 539,-3 30 15,-1 38-378,-15 306-429,10-308-240,2-38-13,2-26 3,3-82 49,-6 0 0,-14-106 1,14 142 38,4 42 53,-1 20-1,1 10 56,1 29-137,-1 0 0,-1 1 1,-3-1-1,-5 38 0,2-30 0,2 0 1,3 47 0,-1-85-50,1-5 1,0 1 1,-1-1-1,1 0 0,0 0 1,0 1-1,0-1 0,0 0 1,0 0-1,0 1 0,0-1 1,0 0-1,1 0 0,-1 1 1,1-1-1,-1 0 0,1 2 1,-1-8-7,0 0 1,0 1-1,1-1 1,-1 0-1,1 0 1,0 0 0,0 1-1,1-1 1,1-5-1,6-21 21,-3-32-5,-2 0-1,-2 0 1,-9-70 0,3 66 20,-2 16 32,0 136 273,3-48-326,1 61 0,1 6 36,-1-81-32,0-1 0,2 0 1,1 0-1,1 1 0,6 28 0,-6-28 4,-2-17-5,-1-9-3,1 3-3,0 1 0,0-1 0,0 1 0,0-1-1,-1 1 1,1-1 0,0 1 0,0-1 0,-1 1 0,1-1 0,0 1 0,-1-1 0,1 0 0,0 1-1,-1-1 1,1 0 0,-1 1 0,1-1 0,0 0 0,-1 1 0,1-1 0,-1 0 0,1 0 0,-2 1-1,1-1 0,0 1 0,-1-1 0,1 1 0,0 0 0,0 0 0,0-1 0,0 1 0,0 0 0,0 0 0,0 0 0,0 0 0,0 0 0,1 1 0,-1-1-1,0 0 1,0 2 0,4-13 0,-1-1 1,1 1-1,-2-1 0,1 1 0,-2-1 0,0-19 0,-11-77 29,5 68-24,1-42 0,0-33 53,6 96-20,-1 35 89,2-9-128,0 1 0,1 0 0,0-1-1,0 1 1,1-1 0,0 0 0,0 0 0,1-1 0,0 1-1,0-1 1,11 11 0,6 12 0,26 45-2,-28-40-2,2-2 1,2 0 0,37 40 0,-56-68 0,0 1 0,0-1 0,-1 1 0,0 0 0,0 0 0,0 0 0,-1 1 0,0-1 0,4 13 0,-6-17 0,0-1 0,-1 0 0,1 1 0,0-1 0,0 0 0,0 0 0,0 0 0,0 1 0,1-1 0,-1 0 0,0 0 0,0-1 0,3 2 0,2 0 0,-8-6 0,0 1 0,1 0 0,0-1 0,1 1 0,-1 0 0,1-1 0,-1 1 0,1 0 0,0-1 0,0 1 0,1-6 1,4-44-2,-1 4 2,-3-55-1,-2 58 0,8-73-1,-5 16 1,-2 61 0,-1 38 1,1 6-1,2 7-1,-2-5 1,0-3 0,-1 1 0,1 0 0,0-1 0,0 1 0,0 0 0,0 0 0,0-1 0,0 1 0,0 0 0,0 0 0,1-1 0,-1 1 0,1 0 0,-1-1 0,1 1 0,0 0 0,1 2 0,0 4 0,-1 0 0,-1 0 0,1 0 0,-1 1 0,0-1 0,-1 0 0,0 0 0,-3 11 0,2-2 0,0 0 0,1 0 1,1 20-1,-1 31 0,0-55-1,2 0 1,-1 0 0,6 21 0,0 13 1,-1 90-2,-6-93 1,1-47 0,-1 0 0,1 1 0,-1-1 0,0 0 0,0 0 0,0 1 0,-1-1 0,1 0 0,0 1 0,-1-1 0,0 1 0,0 0 0,0-1 0,0 1 0,-2-2 1,-46-38-2,3 2 1,29 17 0,2 0 0,0-1 0,1-1 0,2 0 0,1-1 0,1 0 0,-13-45 0,-5-9 0,20 54 1,8 22-1,0 0 0,0 1 0,0-1 0,-1 0 0,0 1 0,0-1 0,0 1 0,-5-7 0,0-7 0,8 13-1,12 130 2,-5-69-1,1 97-1,-6 55 1,9-308 0,-11 58 0,-2 0 0,-2 1 0,-1-1 0,-17-64 0,-5-49 0,26 154 0,0 0 0,1 0 0,-1 0 0,0 0 0,0 0 0,0 0 0,0 0 0,0 0 0,0 0 0,1 0 0,-1 0 0,0 0 0,0 0 0,0 0 0,0 0 0,0 0 0,1 0 0,-1 0 0,0 0 0,0 0 0,0 0 0,0 0 0,0 0 0,0 0 0,1 0 0,-1 0 0,0 0 0,0 0 0,0-1 0,0 1 0,0 0 0,0 0 1,14 32-1,18 58-1,-27-78 1,17 60 1,-14-43-1,1-1 0,1 0-1,15 28 1,-19-44 0,1 0 0,0 0 0,1-1 0,0 0 0,1 0 0,0-1 0,1 0 0,0 0 0,1-1 0,-1-1 0,19 12 0,-9-9 0,-16-8 0,-1-1 0,1 0 0,0 0 0,0 0 0,0 0 0,0-1 0,0 1 0,0-1 0,0 0 0,6 1 0,-12-20 0,2 1 0,0 0 0,3-20 0,-1 10 0,-10-232 0,0 82 0,17 232-1075,-1-21-285,3 18-1623,-1 10-1811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4:2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24575,'4'0'0,"-1"1"0,1-1 0,-1 1 0,1-1 0,-1 1 0,0 0 0,1 0 0,-1 1 0,0-1 0,0 1 0,0-1 0,0 1 0,0 0 0,0 0 0,0 0 0,-1 1 0,1-1 0,-1 1 0,0-1 0,0 1 0,0 0 0,0 0 0,0 0 0,2 4 0,3 9 0,-1-1 0,0 1 0,6 32 0,-1-4 0,18 53 0,-15-44 0,3-1 0,28 60 0,-44-109 0,0 0 0,1 0 0,-1-1 0,0 1 0,1 0 0,0-1 0,-1 1 0,1-1 0,0 0 0,0 1 0,1-1 0,-1 0 0,0 0 0,1-1 0,-1 1 0,1 0 0,0-1 0,-1 1 0,1-1 0,0 0 0,0 0 0,0 0 0,0 0 0,0-1 0,0 1 0,0-1 0,6 0 0,-3-1 0,0-1 0,0 0 0,-1 0 0,1-1 0,0 1 0,-1-1 0,0 0 0,1-1 0,-1 0 0,-1 1 0,1-1 0,8-10 0,89-99 0,-59 62 0,76-67 0,30 1 0,14-11 0,-91 62 5,61-50-1375,-113 101-5456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02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22 4226,'2'-5'908,"-1"4"-799,-1 0 0,1 0-1,-1 0 1,1 0 0,0 0 0,-1 0-1,1 1 1,0-1 0,-1 0 0,1 0-1,0 0 1,0 1 0,0-1-1,0 1 1,2-5 4982,-3 10-4943,0 0 1,1 0-1,0 0 0,-1 0 1,1 0-1,1 0 0,-1-1 0,1 1 1,4 7-1,8 33 58,-13-37-133,0 0 1,0 0-1,-1 0 0,0 0 1,0 0-1,-1 0 0,0 0 1,0 0-1,-1 0 1,0 0-1,-6 13 0,-6 34 191,0-25-76,12-25-161,0-1 0,0 1 1,0-1-1,-1 0 1,1 1-1,-1-1 1,0 0-1,0-1 1,0 1-1,-1 0 1,1-1-1,-1 0 1,0 0-1,0 0 1,-6 3-1,0-3 166,17-14-163,-3 6-26,39-38 25,-37 37-24,0 0 0,-1 0 0,1-1-1,-1 1 1,-1-1 0,1-1 0,-1 1-1,0-1 1,-1 1 0,0-1 0,0 0-1,-1 0 1,0-1 0,0 1 0,-1 0-1,0-1 1,0-12 0,0-13 42,0 28-27,0 0 0,-1 0 0,0 0 0,0 0 0,0 0 0,-3-9 0,2 9-1,0-1 0,0 1 0,1 0 0,0-1 0,0 1 0,1 0 1,2-12-1,-2 10 7,-4 12 8,1 3-24,0 1-1,1 0 1,0 0 0,0 0-1,1 0 1,0 0-1,1 12 1,-2 45 38,-1-30-38,3-31-7,-1 1-1,0-1 0,-1 0 0,1 1 1,-1-1-1,1 0 0,-1 0 0,-1 1 1,1-1-1,-2 4 0,-9 29 29,11-33-28,1-1-1,-1 0 1,0 0-1,0 1 1,0-1-1,0 0 1,-1 0-1,1 0 1,-1 0-1,-3 4 1,-43 31 47,46-35-102,6-7-8,-11 2 35,11 0 13,-4 1-28,-9 15-9679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04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185 343 2705,'-1'-6'442,"1"1"1,-1-1-1,1 1 0,1-1 0,-1 1 0,1-1 1,0 1-1,0-1 0,3-8 0,-2 9-223,0-1 0,-1 0 0,0 0 0,0 0 0,-1 0 0,1-10 0,-2 4 153,1 0 1,1 0-1,0 0 0,1 1 1,0-1-1,6-18 0,-4 24 373,-3 17-186,-5 25-176,-2-1-165,-2 52 1,-2 14-64,5-64-116,1 49 1,-3 13 4,6-74-28,2-22 3,4-14 2,-3-4 0,0 0 0,-1 0 0,0 0 0,-1 0 0,-3-18-1,1-28 17,18-157 112,-8 120-47,-3 73 59,-8 29 286,2-1-428,0 0-1,1 0 0,-1 0 1,1 0-1,0 0 0,0-1 1,0 1-1,0 0 0,0 0 0,1 3 1,0-1 1,-14 289 76,8-263-89,-1 11 3,6-40-10,-1-1-1,1 0 0,0 0 1,0 0-1,0 0 1,0 0-1,0 1 0,1-1 1,-1 0-1,0 0 1,0 0-1,1 0 1,-1 0-1,1 0 0,-1 0 1,1 0-1,-1 0 1,1 0-1,0 0 0,-1 0 1,1 0-1,0 0 1,0 0-1,1 1 1,0 1-5,-1-3 6,-1 0 0,0 0 0,0 0 0,0 0 0,0 0 0,0 0 0,0 0 0,0-1 0,0 1 1,1 0-1,-1 0 0,0 0 0,0 0 0,0 0 0,0 0 0,0 0 0,1 0 0,-1 0 0,0 0 0,0 0 0,0 0 0,0 0 0,0 0 0,1 0 0,-1 0 1,0 0-1,0 0 0,0 0 0,0 0 0,0 0 0,1 0 0,-1 0 0,0 0 0,0 0 0,0 0 0,0 0 0,-18-8 325,-4 5-320,0 1 1,0 1 0,0 1-1,0 1 1,-34 5 0,43-1-57,28 2 33,6 2 36,-3-1 10,1-2 1,0 0 0,1-1-1,-1 0 1,1-2 0,-1-1-1,1 0 1,0-1 0,25-3-1,-10 2 30,50 6-1,-134-5 20,21 1-27,0-2 1,0 0 0,0-2 0,-49-9-1,64 7-44,-1 0-1,0 0 1,1 1-1,-20-1 0,49 13-35,1-1 0,-1-1-1,30 9 1,-11-11 49,1-2-1,42-2 1,-78-1-20,4 1 21,-21-16 18,0 0 0,-16-21 0,25 25-42,1-1 0,0-1 0,1 1 0,0-1-1,1-1 1,1 1 0,0 0 0,1-1 0,-3-17-1,1-87 15,-4-30-6,8 127-4,0 0-1,4-38 0,0 8-11,-1 43 7,-2 8 4,0 0 0,0 0-1,0 0 1,0 0 0,0 0 0,0 1 0,0-1 0,1 0 0,-1 0 0,0 0-1,0 0 1,0 0 0,0 0 0,0 0 0,0 0 0,0 0 0,0 0 0,0 0 0,0 0-1,0 0 1,0 0 0,0 0 0,1 0 0,-1 0 0,0 0 0,0 0 0,0 0-1,0 0 1,0 0 0,0 0 0,0 0 0,0 0 0,3 31 13,-1 25 43,-8 70-44,5-79-6,-1 0 0,-14 67-1,14-103-9,-1 1-1,2 0 1,0 0-1,0 0 1,1 0-1,0 0 1,1-1-1,1 1 1,3 16-1,-1-24-15,-4-11 53,-2 3-77,1 14-205,8 24-1212,-6-30 1207,1 0 0,-1 0 0,0 0 0,-1 1 0,1-1 1,-1 0-1,1 0 0,-1 0 0,-1 0 0,1 1 0,0-1 0,-1 0 0,-2 6 0,-6 13-2584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0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4706,'11'5'2334,"-10"-4"-2315,-1-1 1,1 1-1,-1-1 0,1 1 0,-1-1 0,1 0 1,0 1-1,-1-1 0,1 0 0,-1 1 1,1-1-1,0 0 0,-1 0 0,1 0 0,0 1 1,0-1-1,-1 0 0,1 0 0,0 0 0,-1 0 1,1 0-1,0 0 0,-1 0 0,1-1 1,0 1-1,-1 0 0,1 0 0,0 0 0,-1-1 1,1 1-1,0 0 0,-1-1 0,1 1 1,-1 0-1,1-1 0,-1 1 0,1-1 0,-1 1 1,1-1-1,-1 1 0,1-1 0,-1 0 1,1 1-1,-1-1 0,0 1 0,0-1 0,1 0 1,-1 1-1,0-2 0,6-6-83,-1-2-247,-4 8 322,0-1-1,0 1 1,0-1 0,1 1-1,-1-1 1,0 1-1,1 0 1,0 0-1,-1 0 1,1 0-1,0 0 1,3-2 0,-2 0 3644,-14 209-817,6-176-2820,3-20-9,0-1 0,0 1 0,1-1-1,1 1 1,0 0 0,1 13 0,-1-21-5,0 1 0,0-1-1,0 1 1,0-1 0,0 0-1,0 1 1,-1-1 0,1 1 0,0-1-1,-1 0 1,1 0 0,-1 1-1,1-1 1,-1 0 0,0 0 0,0 1-1,1-1 1,-1 0 0,0 0-1,0 0 1,0 0 0,-1 1 0,3-3 1,0 1 0,0-1 0,0 0 0,0 1 0,0-1 0,0 0-1,0 0 1,0 0 0,0 0 0,0 0 0,0 0 0,-1 0 0,1 0 0,0 0 0,-1 0 0,1 0 0,-1 0 0,1 0 0,-1-1 0,1 1 0,-1 0 0,0 0 0,0-1 0,0-1 0,8-19 33,3-4-28,-1 1 0,9-41 0,6-60 72,-24 125-76,-1 0-1,0 0 0,0 0 0,0-1 0,0 1 0,0 0 0,-1 0 0,1 0 1,0 0-1,0 0 0,-1 0 0,1-1 0,-1 1 0,1 0 0,-1 0 0,1 0 1,-2-1-1,-2-6 124,4 8-120,0 0 0,0 1 0,0-1 0,0 0 0,0 0 0,0 0 0,0-1 0,0 1 0,0 0 0,0 0 0,0 0 0,0 0 0,0 0 0,0 0 0,0 0 0,0 0 0,0 0 0,-1 0 0,1 0 0,0 0 0,0 0 0,0 0 0,0 0 0,0 0 0,0 0 0,0 0 0,0 0 0,0 0 0,0 0 0,0 0 0,-3 12 221,-2 24-80,4-10-105,-2 0 0,-10 46 0,7-45-58,1-1 0,-2 50 0,7-79-125,-1 0 0,0 0 1,-1 1-1,1-1 0,0 0 1,-1 1-1,1 0 0,-1-1 0,0 1 1,0 0-1,0 0 0,-2-2 1,-9-11-1107,1-5-1551,2 4-2040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4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34 306 4018,'5'-8'314,"0"1"1,-1-1 0,0-1-1,-1 1 1,0 0-1,0-1 1,-1 1-1,0-1 1,0-9-1,8-24 665,20-89 1900,-15 92-1822,-14 37-807,-9 28 1012,11 101-822,-44 318-170,41-406-245,4-34-25,1-24-4,28-148 124,-28 128-108,0 8 0,-1 1 0,-2-1 0,-1 0 0,-5-46 0,-15-59 132,18 91 54,0 48-171,0 1 1,1-1 0,-1 0-1,1 1 1,0-1 0,-1 1 0,2-1-1,-1 1 1,0-1 0,1 1-1,-1-1 1,1 0 0,2 6-1,3 33 34,-13 314 0,7-352-66,0 0-1,0 0 0,1 0 0,-1 0 1,1 0-1,0 0 0,0 0 0,1 0 1,-1-1-1,4 7 0,-5-10 5,1 1 0,-1-1 0,0 0 0,0 0 0,0 0 0,0 0 0,1 1 0,-1-1 0,0 0 0,0 0 0,0 0 0,1 0 0,-1 0 0,0 0 0,0 0 0,1 0 0,-1 0 0,0 1 0,0-1 0,1 0 0,-1 0 0,0 0 0,0 0 0,1 0 0,-1-1 0,0 1 0,0 0 0,1 0 0,-1 0 0,0 0 0,0 0 0,1 0 0,-1 0 0,0 0 0,0 0 0,0-1 0,1 1 0,-1 0 0,0 0 0,0 0 0,0 0 0,0-1 0,1 1 0,-1 0 0,0 0 0,0-1 0,10-27-9,-9 21 15,5-19 5,-2-1-1,0 0 0,-2 0 1,-1 0-1,-4-44 1,-21-115 35,23 181-35,-1-9 18,1 23 41,-3 143 13,4-63-91,-1-63 2,1 1 1,5 35-1,8 59 4,-13-118-1,1 1 0,-1 0 0,1-1 0,0 1 0,0-1 0,1 1 0,-1-1 0,0 0 0,1 1 0,0-1 0,0 0 0,0 0-1,0 0 1,1 0 0,-1-1 0,1 1 0,-1-1 0,4 3 0,-6-5 6,0 0 0,0 0 0,0 0 0,0-1-1,0 1 1,0 0 0,0 0 0,0 0 0,0 0 0,0 0 0,0 0-1,0 0 1,0 0 0,0 0 0,0-1 0,1 1 0,-1 0 0,0 0 0,0 0-1,0 0 1,0 0 0,0 0 0,0 0 0,0 0 0,0 0 0,0 0-1,0 0 1,0 0 0,1 0 0,-1 0 0,0-1 0,0 1 0,0 0-1,0 0 1,0 0 0,0 0 0,0 0 0,0 0 0,1 0 0,-1 0 0,0 0-1,0 0 1,0 0 0,0 0 0,0 1 0,0-1 0,0 0 0,0 0-1,0 0 1,1 0 0,-1 0 0,0 0 0,0 0 0,0 0 0,0 0 0,0 0-1,0 0 1,0 0 0,-1-1 6,0 1 0,-1-1 1,1 0-1,-1 0 0,1 1 0,-1-1 0,1 0 0,-1 1 0,1 0 0,-1-1 1,1 1-1,-1 0 0,0 0 0,-2 0 0,-16 0-7,1-2 0,-1 0-1,1-1 1,0-1 0,0 0 0,-22-9 0,41 13-42,24 0 27,-1 1 0,32 6 0,-19 2 76,2-1 0,-1-2 0,74 3 0,-265-10 175,142 1-288,-1 0 0,1 0 0,0-2-1,-15-2 1,38 8 54,0-1-1,1 0 0,0-1 0,-1 0 1,1 0-1,21-1 0,-32-3 0,1 0 0,-1 1 0,1-1 0,-1 0 0,0 0 0,0 0 0,0 0 0,0 0 0,0 0 0,-1 0 1,1 0-1,-1 0 0,1-1 0,-1 1 0,0 0 0,1 0 0,-1 0 0,0-1 0,-1 1 0,1 0 0,0 0 0,-1 0 0,0-4 0,-15-75 74,8 50-59,-4-46-15,3 0 1,2-108 0,5 40 37,-6 617 74,8-463-114,-1-3 0,0 0 0,1 0 0,0 0 0,0 0 0,1 0 0,0 0 0,2 9 0,-15-103-93,10 55 89,1 0 0,2 0 0,7-49-1,-2 26 3,-4 39 5,3-34 10,-5 48-12,0 1 0,0-1 1,0 1-1,0 0 0,0-1 0,0 1 0,-1 0 0,1-1 0,-1 1 0,1 0 0,-1 0 0,0-1 0,0 1 0,-3-4 0,1 40 20,2-29-26,-4 32 10,1 1 0,4 76 0,1-18-6,4 125-29,-3-215 31,0-8 1,6-18 6,3-35 0,-7-18 7,-4 1 0,-9-81 0,8 146-13,-7-33 42,34 162-76,-1 148 32,-14-235-30,-2-21-2,-10-17 35,0 1-1,0-1 1,-1 1-1,1 0 1,-1-1-1,1 1 0,-1 0 1,0 0-1,0 0 1,0 0-1,0 1 1,0-1-1,0 0 0,-1 1 1,1 0-1,0-1 1,-1 1-1,1 0 1,-1 0-1,1 0 1,-1 1-1,-3-1 0,-4-3 8,-1 1-1,0 0 0,0 1 1,-1 0-1,-12 0 0,24 2-9,0 0 0,0 0 0,0 0 0,-1-1 0,1 1 0,0 0 0,0 0 0,0 0 0,0 0 1,0 0-1,-1 0 0,1 0 0,0 0 0,0 0 0,0 0 0,0 0 0,-1 0 0,1 0 0,0 0 0,0 0 0,0 0 0,0 0 0,0 0 0,-1 0 0,1 0 0,0 1 0,0-1 0,0 0 0,0 0 0,0 0 0,0 0 0,-1 0 0,1 0 0,0 0 0,0 0 0,0 1 0,0-1 0,0 0 0,0 0 0,0 0 0,0 0 0,0 0 0,-1 1 0,1-1 0,0 0 0,0 0 0,0 0 0,0 0 0,0 0 0,0 1 0,0-1 0,0 0 0,0 0 0,0 0 0,0 0 0,0 1 0,0-1 0,0 0 0,1 0 0,-1 0 0,0 0 0,0 0 0,0 1 0,0-1 0,0 0 0,15 12 3,32 12 12,-36-21 13,0 0-1,0-2 1,0 1 0,12-1-1,23 4 9,-2 1-32,-41-6-11,-24-3-39,-25-1-592,31 4-319,-1-1-1,0-1 0,0-1 1,1 0-1,-16-6 0,10 0-3222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4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69 2641,'10'-21'8625,"-10"20"-8555,0 0-1,0 0 1,0 1-1,0-1 1,0 0-1,0 0 1,0 0-1,0 0 1,0 0-1,1 0 1,-1 0-1,0 0 1,1 0-1,-1 0 1,0 1-1,1-1 1,-1 0-1,1 0 1,0-1-1,2 0 753,-8 7-288,1 33-49,-34 86-218,4-21-211,43-134 24,1 1 0,22-44 0,-18 43-34,0 0 1,13-52-1,-25 73-20,-1 4 106,-1 8 59,-13 34 106,-1-7-255,-3 4-39,-23 63 0,40-110-3741,-6 5 147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22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206 245 4770,'0'1'142,"0"-1"0,0 0 0,0 1-1,-1-1 1,1 1 0,0-1 0,0 1-1,0-1 1,0 1 0,0-1 0,0 1 0,0-1-1,0 0 1,0 1 0,0-1 0,0 1-1,0-1 1,0 1 0,0-1 0,0 1 0,1-1-1,-1 1 1,0-1 0,0 0 0,0 1 0,1-1-1,-1 1 1,3-1 1092,-6-7-478,3 5-697,0-1-1,0 1 0,0 0 1,0 0-1,1 0 1,-1-1-1,1 1 0,-1 0 1,1 0-1,0 0 1,0 0-1,0 0 0,2-3 1,2-6 124,-1-14 79,0 0 1,-1-1 0,-2 0 0,-2-36 0,1 20 261,-7 274 132,2-142-616,2-62-40,2 0 0,0 0 0,4 33 0,-2-60 5,-1 1 0,0-1-1,0 0 1,1 1 0,-1-1 0,0 0-1,1 1 1,0-1 0,-1 0-1,1 1 1,0-1 0,-1 0 0,1 0-1,0 0 1,1 1 0,0 1 69,-8-1 90,-4 1 29,1 0-178,0-2 1,0 1-1,0-1 0,0 0 0,-18-1 0,-27 3 25,29 1-43,17-3 1,1 0 0,-1 0 0,0 1 0,0 0 1,1 1-1,-10 3 0,28-9 17,-1 1 1,0 0-1,1 1 1,14-1-1,12-2 100,2-2-14,39-5 238,101-3 0,-156 19-352,-23-5-58,-1 1 1,0-1 0,1 0 0,-1 0-1,1 1 1,-1-1 0,0 0 0,1 1 0,-1-1-1,1 1 1,-1-1 0,1 1 0,-1-1 0,1 1-1,0-1 1,-1 1 0,1-1 0,-1 1-1,1 0 1,0-1 0,0 1 0,-1 0 0,1-1-1,0 1 1,0 0 0,0-1 0,0 2-1,-6 20-2455,5 4-1623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24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2 167 4098,'-1'-1'178,"1"1"0,0-1 1,0 0-1,-1 1 0,1-1 1,0 0-1,0 1 0,0-1 0,0 0 1,0 1-1,0-1 0,0 0 1,0 1-1,0-1 0,0 0 0,1 1 1,-1-1-1,0 0 0,0 1 0,1-1 1,-1 1-1,0-1 0,1 0 1,-1 1-1,0-1 0,1 1 0,-1-1 1,1 1-1,-1-1 0,1 1 1,-1 0-1,1-1 0,-1 1 0,2-1 1,15 20 2238,-11-9-2237,-1 1-1,-1-1 1,1 1 0,4 19 0,-7-7-123,-1 1-1,-1-1 0,-1 1 1,-6 35-1,4-36-16,0 1-1,2 0 1,0 0 0,5 38-1,-1-57-40,0-18 3,0-23 59,1-106 109,0 63-126,-9-100 1,4 169-24,0 4 8,1-1 0,-1 1-1,1-1 1,0 1 0,1-1-1,-1 1 1,3-8-1,6 50 335,5 7-272,7 50-54,-16-62-25,1-2 0,2 1-1,0-1 1,25 52 0,-28-71-15,1 0 0,1-1 0,0 0 0,0 0 0,1-1 1,0 0-1,1 0 0,-1-1 0,2 0 0,-1 0 0,1-1 0,0 0 0,20 8 0,-24-12 2,-1 0 0,0 0 0,1-1-1,-1 1 1,1-1 0,0-1 0,-1 1 0,1-1-1,0 0 1,0 0 0,-1 0 0,1-1-1,0 0 1,-1 0 0,1-1 0,-1 0 0,0 0-1,1 0 1,-1 0 0,0-1 0,0 0-1,0 0 1,-1 0 0,1 0 0,-1-1 0,1 0-1,-1 0 1,0 0 0,5-8 0,-5 6 14,-1-1 0,1 0 0,-1 0 0,0 0 0,-1 0 0,1 0 0,-2-1 0,1 1 0,0-11 0,2-73 156,-4 83-162,-1-53 81,-1 34-15,1 0 1,2-1 0,1 1-1,0 0 1,2 0 0,11-38-1,-9 55-125,-8 29-1270,-10 36-3821,0-19-425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29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127 167 5731,'1'0'221,"-1"-1"0,1 0 1,1 0-1,-1 1 0,0-1 1,0 0-1,0 1 0,0-1 1,0 1-1,0 0 0,1-1 1,-1 1-1,0 0 0,0 0 1,1 0-1,-1-1 0,2 2 1,-3-1-229,1 0 1,-1 0-1,1 0 0,0 0 1,-1 0-1,1 0 0,-1-1 1,1 1-1,-1 0 0,1 0 1,-1 0-1,1 0 1,-1-1-1,1 1 0,-1 0 1,1 0-1,-1-1 0,0 1 1,1 0-1,-1-1 0,1 1 1,-1-1-1,0 1 1,1 0-1,-1-1 0,0 1 1,0-1-1,1 1 0,-1-1 1,0 1-1,0-1 0,0 1 1,1-1-1,-1 1 1,0-1-1,0 1 0,0-1 1,0 0-1,0 1 0,0-1 1,0 1-1,0-1 0,0 1 1,0-1-1,-1 1 1,1-1-1,0 1 0,0-1 1,-1 0-1,1-16 55,1 6-123,-1 1 0,0-1 0,0 1 0,-1 0 0,-1-1 0,0 1 0,0 0 0,-7-18 0,9 28 115,0 0 1,0 0-1,0 0 0,0 1 1,0-1-1,0 0 1,0 0-1,-1 0 0,1 1 1,0-1-1,0 0 0,0 0 1,0 0-1,0 1 0,0-1 1,-1 0-1,1 0 1,0 0-1,0 0 0,0 0 1,0 0-1,-1 1 0,1-1 1,0 0-1,0 0 0,0 0 1,-1 0-1,1 0 0,0 0 1,0 0-1,0 0 1,-1 0-1,1 0 0,0 0 1,0 0-1,-1 0 0,1 0 1,0 0-1,0 0 0,0 0 1,-1 0-1,1 0 1,0 0-1,0 0 0,0 0 1,-1-1-1,1 1 0,0 0 1,0 0-1,0 0 0,0 0 1,-1 0-1,1-1 1,0 1-1,0 0 0,0 0 1,0 0-1,0 0 0,0-1 1,0 1-1,-1 0 0,1 0 43,0 1 0,0 0 1,0 0-1,0 0 0,0 0 0,0 0 0,0 0 0,0-1 0,1 1 0,-1 0 0,0 0 0,0 0 0,1 0 0,-1-1 0,1 1 0,-1 0 0,0 0 0,1-1 0,0 1 0,-1 0 0,1-1 0,-1 1 0,2 0 0,5 2 46,1 0 0,0 0 0,0-1 0,-1 0 0,1-1 0,0 0 0,0 0 0,1-1 0,11-1 0,19 3 113,204 14 513,-212-15-711,-1-2 0,1-1 0,48-9 0,-20 2-33,-49 10-5,-8-1-4,1 0 0,-1 0 1,0 0-1,0 0 0,0-1 0,0 1 0,0-1 0,0 1 0,0-1 0,1 0 1,-2 1-1,1-1 0,0 0 0,0 0 0,0-1 0,2-1 0,-37-3 142,-5 5-116,0 2-1,-46 7 0,50-3-29,1-2 0,-1-2 1,-65-5-1,-135-27-89,207 24 67,25 5-14,19 3 23,98 23 93,-82-15-57,1-1 0,67 5 0,73-10 30,-152 1-19,-47-4 51,-396-19-1487,405 19 755,0 0-1,0 1 0,1 0 0,-1 2 0,0 0 0,-21 7 1,-18 11-4626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30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68 2737,'-6'5'2146,"6"-5"-2067,0 0 0,0 0 0,0 0 0,0 1 0,1-1 1,-1 0-1,0 0 0,0 0 0,0 0 0,0 0 0,1 0 0,-1 0 0,0 0 1,0 0-1,0 0 0,0 0 0,0 1 0,0-1 0,1 0 0,-1 0 0,0 0 0,0 0 1,0 0-1,0 0 0,0 1 0,0-1 0,0 0 0,0 0 0,0 0 0,0 0 1,0 1-1,0-1 0,0 0 0,0 0 0,0 0 0,0 0 0,0 1 0,0-1 1,0 0-1,0 0 0,0 0 0,0 0 0,0 1 0,0-1 0,0 0 0,0 0 1,0 0-1,0 0 0,0 0 0,0 1 0,0-1 0,-1 0 0,1 0 0,0 0 0,0 0 1,0 0-1,0 0 0,0 0 0,0 1 0,-1-1 0,1 0 0,0 0 0,0 0 1,0 0-1,-1 0 0,15 9 1480,-7-5-1384,0 0-1,0 0 1,1-1-1,-1 1 1,1-2-1,0 1 1,0-1-1,0 0 1,0-1-1,0 0 1,15 0-1,9-2-144,55-8-1,-17 1 158,11-5-127,-62 8 33,1 2 0,34-3 0,-55 8-72,0 0 1,0-1 0,0 1-1,0-1 1,0 0 0,0 1 0,-1-1-1,1 0 1,0 0 0,-1 0 0,1 0-1,-1 0 1,-1 1 0,-14 6 9,1-1 0,-1-1 1,0-1-1,-1 0 0,-24 3 1,-93 7 100,49-16-155,64 0 12,0 0 0,0 2 0,-30 4 0,51-5 8,1 0 0,0 1 0,-1-1 0,1 0 0,0 0 1,-1 1-1,1-1 0,-1 0 0,1 0 0,0 0 0,-1 0 0,1 0 0,-1 0 0,1 0 0,0 0 0,-1 0 0,1 0 0,-1 0 0,1 0 0,-1 0 0,1 0 1,0 0-1,-1 0 0,1 0 0,-1-1 0,1 1 0,0 0 0,-1 0 0,1 0 0,0-1 0,-1 1 0,1 0 0,0 0 0,-1-1 0,1 1 0,0 0 0,0-1 1,-1 1-1,1 0 0,0-1 0,0 1 0,0-1 0,-1 1 0,1 0 0,0-1 0,0 1 0,0-1 0,0 1 0,0 0 0,0-1 0,0 1 0,0-1 0,0 1 0,0 0 1,0-1-1,0 1 0,0-1 0,0 1 0,0-1 0,0 1 0,1 0 0,-1-1 0,0 1 0,0 0 0,0-1 0,1 1 0,-1 0 0,1-1 0,123-13 273,-89 14-235,-12 1-18,0-1 0,1-2 0,-1 0 0,45-10 0,7 0 0,-58 10 16,-1 0 0,1-1 0,28-8 0,-45 11-25,0 0 0,1 0 0,-1 0-1,0 0 1,0 0 0,1 0-1,-1 0 1,0 0 0,1 0 0,-1 0-1,0-1 1,0 1 0,1 0 0,-1 0-1,0 0 1,0 0 0,0 0 0,1-1-1,-1 1 1,0 0 0,0 0-1,1 0 1,-1-1 0,0 1 0,0 0-1,0 0 1,0 0 0,0-1 0,1 1-1,-1 0 1,0 0 0,0-1 0,0 1-1,0 0 1,0-1 0,0 1-1,0 0 1,0 0 0,0-1 0,0 1-1,0 0 1,0 0 0,0-1 0,0 1-1,0 0 1,0-1 0,0 1 0,0 0-1,-1 0 1,1-1 0,0 1-1,0 0 1,0 0 0,0-1 0,-1 1-1,1 0 1,-23-12 122,-40-5-108,-15 9-21,-1 4 1,-91 7 0,169-3-2,-55-2-18,47 0-16,0 1 0,1 0-1,-1 1 1,0 0 0,0 0-1,0 1 1,0 0 0,0 1 0,0 0-1,-11 4 1,31-10 12,0 1 1,1 0-1,-1 0 0,1 1 0,0 1 0,0 0 1,0 1-1,14 1 0,42-4 79,-16-2-2,-1 3 1,80 7-1,-86-7 9,-38 2-37,-1-1 1,1 1-1,0 0 0,-1 0 1,1 1-1,0 0 0,9 2 1,-15-3-25,-1 1 0,0-1 1,0 1-1,1-1 0,-1 1 0,0-1 1,0 1-1,0-1 0,0 1 1,1-1-1,-1 1 0,0-1 1,0 1-1,0-1 0,0 1 1,0-1-1,0 1 0,0-1 1,0 1-1,-1-1 0,1 1 1,0-1-1,0 0 0,0 1 1,0-1-1,-1 1 0,1-1 1,0 1-1,0-1 0,-1 1 1,1-1-1,0 0 0,-1 1 0,1-1 1,-1 0-1,1 1 0,0-1 1,-1 0-1,1 0 0,-1 1 1,1-1-1,-1 0 0,1 0 1,-1 0-1,1 1 0,-1-1 1,1 0-1,-1 0 0,-7 3 5,1 0 0,-1 0 0,0 0-1,0-1 1,0 0 0,-1-1-1,1 0 1,0 0 0,-12-1 0,-83-9-248,57 3-70,36 6-51,-1-1 0,1 0 0,-1-1 0,1 0 0,0-1 0,0 0 0,0-1 0,-11-5 0,-8-6-3409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35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281 198 5250,'-2'-26'1236,"1"23"-1072,0-1 1,1 1-1,-1-1 0,1 1 1,0-1-1,0 1 0,1-1 0,-1 0 1,2-6-1,-1 9-103,-1-1 0,0 0-1,0 0 1,0 1 0,0-1 0,0 0 0,0 0-1,-1 1 1,1-1 0,0 0 0,-1 1 0,0-1-1,1 0 1,-1 1 0,-1-3 0,-2-8 390,10 12 201,-7 39 732,23 266-700,-16-241-647,-3-57-72,-1-13 42,1-15 71,-8-17 6,-9-40 0,-2-14-78,11 42 0,2 0 0,9-97 0,-5 125 329,-5 31-105,-9 51-10,6-25-188,-1-3 32,-6 63 1,13-82-60,0-1-1,1 0 1,1 1-1,0-1 1,1 0 0,0 0-1,0 0 1,8 19 0,-10-31-8,0 1 1,0-1 0,0 1-1,0-1 1,0 1 0,0-1-1,0 1 1,0-1 0,1 1 0,-1-1-1,0 1 1,0-1 0,1 1-1,-1-1 1,0 1 0,1-1 0,-1 1-1,0-1 1,1 0 0,-1 1-1,1-1 1,-1 0 0,0 1 0,1-1-1,-1 0 1,1 0 0,-1 1-1,1-1 1,-1 0 0,1 0-1,-1 0 1,1 0 0,-1 1 0,1-1-1,0 0 1,0 0 0,7-20 73,-1-38 100,-9 36-157,0 0 1,-1 0-1,-7-25 0,-5-36 28,5 36 1,4 42 11,6 31-26,2 24-7,3-1-1,1 0 1,3-1 0,2 1-1,2-2 1,2 0 0,22 47-1,-4-4 191,-33-89-206,0-1 0,-1 1-1,1 0 1,0-1 0,0 1 0,-1-1 0,1 1-1,0-1 1,-1 1 0,1-1 0,0 0-1,-1 1 1,1-1 0,-1 1 0,1-1-1,-1 0 1,1 1 0,-1-1 0,1 0-1,-1 0 1,1 1 0,-1-1 0,1 0-1,-1 0 1,1 0 0,-1 0 0,0 1-1,1-1 1,-1 0 0,1 0 0,-1 0-1,0 0 1,1-1 0,-1 1 0,0 0-1,-29 1 28,-272-12-77,296 11-139,9 0 95,23 1 109,44-2 217,26-7 272,161 7 1,-250 1-486,0 1 1,0-1-1,0 1 1,0 1-1,0-1 0,0 1 1,-1 0-1,1 1 1,0-1-1,-1 1 1,9 6-1,-81-11 267,23 1-335,0-2 1,-82-17-1,63 5-164,63 15 193,1 0-1,0 0 1,-1 1-1,1-1 0,-1 1 1,1-1-1,-1 1 1,1-1-1,-1 1 1,1 0-1,-1 0 1,0 0-1,1 0 0,-1 0 1,2 2-1,2 1-12,13 5 2,23 14-579,-40-22 372,1 1 1,0-1 0,-1 1 0,1-1 0,-1 1 0,0 0-1,1 0 1,-1 0 0,0 0 0,0 0 0,0 0 0,-1 0-1,1 0 1,0 0 0,-1 0 0,1 0 0,-1 0 0,0 5-1,-6 20-5316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1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24575,'0'2'0,"1"0"0,-1 0 0,1 1 0,0-1 0,0 0 0,-1 0 0,1 0 0,1 0 0,-1 0 0,0-1 0,0 1 0,1 0 0,-1-1 0,1 1 0,-1 0 0,1-1 0,0 0 0,0 1 0,-1-1 0,1 0 0,0 0 0,0 0 0,0 0 0,0 0 0,1-1 0,3 2 0,59 11 0,-62-13 0,109 8 0,158-9 0,-97-2 0,1595 3 0,-1699 4 0,-1 3 0,121 27 0,-116-17 0,1-5 0,83 5 0,-71-12-455,0 3 0,156 36 0,-204-33-6371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4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5 4434,'-11'-4'2655,"12"7"-1578,-1-3-1054,0 0 0,0 1 0,0-1 0,1 0 0,-1 0 0,0 0 0,0 0-1,0 0 1,0 0 0,0 0 0,0 1 0,0-1 0,1 0 0,-1 0 0,0 0 0,0 0-1,0 1 1,0-1 0,0 0 0,0 0 0,0 0 0,0 0 0,0 1 0,0-1-1,0 0 1,0 0 0,0 0 0,0 0 0,0 1 0,0-1 0,0 0 0,0 0-1,0 0 1,0 0 0,-1 0 0,1 1 0,0-1 0,0 0 0,0 0 0,0 0-1,0 0 1,0 0 0,0 0 0,0 1 0,-1-1 0,1 0 0,0 0 0,0 0-1,0 0 1,0 0 0,-1 0 0,1 0 0,0 0 0,0 0 0,0 0 0,0 0 0,0 0-1,-1 0 1,1 0 0,0 0 0,0 0 0,0 0 0,0 0 0,-1 0 0,1 0-1,2 8 413,0 0 0,0 0-1,0 1 1,-1-1-1,-1 0 1,1 12-1,-1 80-133,-3-62-335,-2 0 1,-2 0-1,-1-1 0,-2 0 0,-2-1 0,-1 0 0,-1-1 0,-2 0 0,-32 49 0,42-76-432,0 0-1,-1 0 0,0 0 0,0-1 0,-1 0 0,1-1 0,-2 0 0,-9 6 1,-23 5-4571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2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9 272 2817,'-3'-18'869,"1"-1"0,0 0-1,1 0 1,1 0 0,1 0 0,1 0-1,6-29 1,-10 91 614,4 52 0,1 52-1399,7 64-44,-4-127-8,-6-74-19,2 22-19,-1-27 24,-1-18 45,-6-31 233,-6-168-197,0-44 77,11 220-107,0 27-35,0 1 1,1-1-1,0 1 0,0-1 1,1 1-1,0-1 1,0 1-1,5-13 0,-1 30 36,-4 5 279,22 15-173,28 42 91,-10-17-144,157 215 170,-124-193-165,-63-60-106,40 49 119,-52-69-130,0 0 0,0 0 0,1 0 0,-1 0 1,1 0-1,0 0 0,0 0 0,1 0 0,-1 0 0,1 0 0,0 0 0,0 1 0,0-1 0,2-5 0,6-38 95,-13-235 265,2 256-319,0-1 0,-7-26 0,5 32-25,0 0 0,0-43 0,6 26-27,-2 13 1,1 21-2,-1 10 1,1 0 0,0-8 1,6 170-1,1 82-1,-11-90 1,3-159-17,0 0-1,0-1 0,1 1 0,-1-1 0,0 1 0,0 0 0,0-1 0,0 1 0,0-1 0,0 1 0,0 0 0,0-1 0,-1 1 0,1-1 0,0 1 0,0 0 0,0-1 0,-1 1 0,1-1 0,0 1 0,0-1 0,-1 1 0,1-1 0,-1 1 0,1-1 1,0 1-1,-1-1 0,1 1 0,-1-1 0,1 0 0,-1 1 0,1-1 0,-2 1 0,2-1-131,-1 0 1,1 0-1,-1 0 1,1 1 0,-1-1-1,1 0 1,-1 0-1,1 1 1,0-1-1,-1 0 1,1 1 0,0-1-1,-1 0 1,1 1-1,0-1 1,-1 0-1,1 1 1,0-1-1,0 1 1,-1-1 0,1 1-1,0-1 1,0 1-1,0-1 1,0 1-1,0-1 1,0 1-1,0-1 1,-1 1 0,1-1-1,1 1 1,-1 0-1,-3 16-3642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2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27 1905,'-7'-19'2856,"5"12"-1484,5 11 616,1 19 2329,6 40-2757,-8-36-1371,-1 0 0,-1 0-1,-1 0 1,-2-1-1,-8 38 1,-40 133-239,43-170-26,-13 35-1228,4-21-1543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8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116 507 5683,'4'-64'1374,"2"1"1,2-1 0,20-69-1,-4 23-328,-11 61-379,-13 48-646,0 0 0,0 0 1,1 0-1,-1 0 0,0 0 1,1-1-1,-1 1 0,1 0 1,0 0-1,-1 0 0,1 0 1,0 1-1,-1-1 1,1 0-1,0 0 0,0 0 1,0 0-1,0 1 0,0-1 1,0 0-1,0 1 0,0-1 1,0 1-1,0-1 0,0 1 1,0 0-1,0 0 0,1-1 1,-1 1-1,0 0 1,0 0-1,2 0 0,-1 1-2,-1-1 0,0 1 0,0 0 0,0-1-1,0 1 1,-1 0 0,1 0 0,0 0 0,0 0-1,0 0 1,-1 0 0,1 0 0,0 0 0,-1 0 0,1 1-1,-1-1 1,0 0 0,1 0 0,-1 0 0,0 1-1,1-1 1,-1 0 0,0 0 0,0 2 0,-1 35-22,1-30 45,-20 268 30,19-31-65,2-123 10,-3-91-17,2-30 0,1-1 0,-1 0 0,0 1 0,0-1 0,0 0 0,0 0 0,0 1 0,0-1-1,0 0 1,0 0 0,0 1 0,0-1 0,0 0 0,0 1 0,0-1 0,0 0 0,0 0 0,0 1-1,0-1 1,-1 0 0,1 1 0,0-1 0,0 0 0,0 0 0,0 0 0,0 1 0,-1-1 0,1 0-1,0 0 1,0 1 0,0-1 0,-1 0 0,1 0 0,0 0 0,0 0 0,-1 0 0,1 1 0,0-1-1,0 0 1,-1 0 0,1 0 0,0 0 0,-1 0 0,1 0 0,0 0 0,0 0 0,-1 0 0,1 0-1,0 0 1,-1 0 0,1 0 0,0 0 0,0 0 0,-1 0 0,1 0 0,0 0 0,-1-1 0,-3-7 111,-1 3 125,-25 9-186,-5 3-28,0-2 0,-64 1 1,96-7-26,39 1-85,128 13 478,63 2 220,-167-19-441,-55 2-73,-7 0-9,-30-2 7,22 4-96,-142-13 32,128 9-133,0 0 0,1-2-1,0 0 1,-30-13 0,33 0-364,19 15-908,10 12-2581,8 14-1198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51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0 283 4866,'2'-26'1711,"6"-31"1122,-7 56-2780,-1 0 0,1 1 0,0-1 0,0 0 0,0 0 0,-1 1 1,1-1-1,0 0 0,0 1 0,0-1 0,0 1 0,0-1 0,0 1 1,1 0-1,-1-1 0,0 1 0,0 0 0,0 0 0,0 0 0,0 0 1,0 0-1,0 0 0,1 0 0,-1 0 0,0 0 0,0 0 0,0 1 0,0-1 1,1 1-1,0-1-9,0 1 0,0-1 0,-1 0 0,1 1 0,0 0 0,0-1 0,-1 1 0,1 0 1,-1 0-1,1 0 0,-1 0 0,1 0 0,-1 0 0,1 1 0,-1-1 0,0 0 0,2 4 0,35 151 1757,1 59-1409,-22-143-344,-7-31-29,-1 0 0,-2 1-1,3 62 1,-10-110 17,0-1-1,-1 0 1,0 0-1,0 0 1,-2-7 0,-10-29-23,2-1 1,-6-53 0,-5-23-7,14 85-3,-11-39 6,5 0 0,-8-90 0,22 159-6,0 0 1,0 0-1,1 1 0,0-1 0,0 0 0,0 1 0,0-1 0,1 1 0,-1-1 1,5-5-1,-6 8 0,1 1 0,0 0 0,0-1 0,0 1 0,0 0 1,0 0-1,0 0 0,0 0 0,0 0 0,0 0 0,1 0 0,-1 1 0,0-1 1,0 0-1,1 1 0,-1-1 0,1 1 0,-1-1 0,0 1 0,1 0 0,-1-1 1,1 1-1,-1 0 0,1 0 0,-1 0 0,1 0 0,-1 0 0,1 1 1,-1-1-1,1 0 0,-1 1 0,1-1 0,-1 1 0,0-1 0,1 1 0,-1 0 1,0-1-1,1 1 0,0 1 0,7 3 33,1 0 0,-2 1-1,1 0 1,-1 0 0,1 1 0,-2 0-1,1 0 1,-1 1 0,0 0 0,-1 0-1,0 1 1,0-1 0,-1 1 0,0 1-1,0-1 1,-1 1 0,5 18 0,16 80 32,-12-49-41,36 106 1,-43-150-33,1 0 1,0 0-1,1 0 0,0-1 1,2 0-1,-1-1 1,2 0-1,-1 0 0,2-1 1,0-1-1,20 16 0,-28-24 0,1 0 1,-1-1-1,1 1 0,0-1 0,0 0 0,0 0 0,0 0 0,0-1 1,0 0-1,0 0 0,0 0 0,1-1 0,-1 1 0,0-1 0,0-1 0,1 1 1,-1-1-1,0 0 0,0 0 0,0 0 0,0-1 0,0 1 0,0-1 0,0-1 1,0 1-1,7-6 0,-6 4 8,-1-1 0,1 0 0,-1 0 0,0 0 0,-1 0 0,1-1 0,-1 0 0,0 0 0,-1 0 0,1 0 0,-1 0 0,0-1 0,-1 0 0,0 1 0,0-1 0,0 0 0,-1 0 0,0 0 0,0-14 0,-4-21 63,-2 1 0,-2 0-1,-2 0 1,-1 1 0,-30-72-1,-10-41 44,45 133-87,0 0-1,-1-28 1,5 44-16,1-1-1,-1 1 1,1 0-1,0-1 1,1 1 0,-1 0-1,1-1 1,0 1-1,0 0 1,0 0 0,0 0-1,1 0 1,0 0-1,0 0 1,0 0 0,0 0-1,5-5 1,-7 8-9,1 1 0,-1 0 0,0-1 0,1 1 1,-1 0-1,1-1 0,-1 1 0,1 0 0,-1 0 1,1 0-1,-1-1 0,1 1 0,-1 0 0,1 0 1,-1 0-1,1 0 0,-1 0 0,1 0 0,-1 0 1,1 0-1,-1 0 0,1 0 0,-1 0 0,1 1 0,-1-1 1,1 0-1,-1 0 0,1 0 0,-1 1 0,1-1 1,0 1-1,-1-1-14,1 0-1,0 1 1,-1-1 0,1 0 0,-1 0-1,1 1 1,-1-1 0,1 0 0,-1 0-1,1 0 1,0 0 0,-1 0 0,1 0-1,-1 0 1,1 0 0,0 0-1,-1 0 1,1 0 0,-1 0 0,1 0-1,0 0 1,-1 0 0,1-1 0,0 1-1,3-2-178,-1 1-1,1 0 0,0 0 0,-1 0 1,1 0-1,0 1 0,0-1 0,4 1 1,-7 0-1,1 0 1,-1 0-1,1 0 1,-1 0-1,0 0 1,1 0-1,-1 0 1,1 0-1,-1 1 1,0-1 0,1 0-1,-1 1 1,0 0-1,1-1 1,-1 1-1,0 0 1,0-1-1,0 1 1,0 0-1,1 0 1,-1 0-1,0 0 1,-1 0 0,3 2-1,-1 22-4838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59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15 159 4610,'2'-3'4001,"-7"6"-1844,5 2-1828,-1 1-1,1-1 1,0 0 0,1 1 0,0-1 0,0 0 0,0 0 0,2 7 0,8 56-112,-6 184-17,-6-196-179,3-39-40,0-19-23,-3-29 71,-9-14-5,-7-60 0,16 78-19,0-1 0,7-54 0,-3 57 4,-1-1 0,-1 1 0,-4-49 0,1 54 5,2 19-7,0-1-1,1 1 1,-1-1-1,0 1 1,0-1-1,0 1 1,0 0-1,0-1 1,0 1-1,-1-1 1,1 1-1,0-1 1,-1 1-1,1 0 1,-1-1-1,0 1 1,1 0-1,-1-1 1,0 1-1,0 0 1,1 0-1,-1 0 1,0 0-1,0 0 1,-1 0-1,-1-2 1,4 6 0,0 0 0,1 0 0,-1 0 1,0 0-1,1 0 0,-1-1 1,1 1-1,0-1 0,0 1 0,2 1 1,22 27 90,34 57 1,-37-53-70,40 48 1,-51-69-26,57 60 11,-61-67-22,0 0 0,1 0 0,-1 0 0,1-1 0,0-1 0,17 8 0,-24-12 7,1 0-1,-1-1 0,0 1 0,1-1 0,-1 0 0,0 0 1,1 0-1,-1 0 0,1 0 0,-1-1 0,0 1 1,1-1-1,-1 1 0,0-1 0,0 0 0,1 0 0,-1 0 1,0 0-1,0 0 0,0-1 0,0 1 0,0 0 1,0-1-1,-1 0 0,1 1 0,-1-1 0,1 0 0,-1 0 1,3-4-1,0 1 8,-1 0 0,0-1 1,0 1-1,-1-1 0,0 0 0,1 0 1,-2 0-1,1 0 0,1-12 0,-1-12 11,-1 1-1,-2-1 0,-1 1 1,-1 0-1,-8-34 0,-2-11 2,11 57-7,-1 0 1,-8-30 0,7 27 437,10 12-1643,-5 9 984,0-1-1,1 1 0,-1-1 0,0 1 1,1-1-1,-1 1 0,0 0 0,0 0 0,0 0 1,0 0-1,0 0 0,0 0 0,0 0 1,0 0-1,0 0 0,0 0 0,-1 1 0,1-1 1,0 0-1,-1 0 0,1 3 0,8 24-4392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2:00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30 133 2673,'-8'-5'6240,"14"24"-4156,-2 0-1905,0 1 0,-2-1-1,0 1 1,-1 0 0,-1-1 0,-3 25-1,2 26-10,10 150 11,-7-205-188,-1-22 9,-1-22 94,-5-15-31,-13-53-1,10 60-28,1 0 0,-2-65 0,9 74-13,-1 13 16,0 0 0,2 1-1,0-1 1,1 0-1,0 0 1,5-15 0,26 82 288,-14-22-200,0 0 0,19 46 0,-25-46-91,2-1-1,2-1 1,19 27 0,-29-45-34,0-2 1,1 1-1,0-1 1,1 0-1,-1 0 1,1-1-1,1 0 1,0-1-1,-1 0 1,14 5-1,-21-10 1,0 0-1,0-1 1,0 0 0,0 0-1,0 1 1,0-1 0,0 0-1,0 0 1,0-1 0,0 1-1,0 0 1,-1-1 0,1 1-1,0-1 1,0 0 0,0 1-1,0-1 1,-1 0 0,1 0-1,0 0 1,-1-1 0,1 1-1,-1 0 1,1 0 0,-1-1-1,1 1 1,-1-1 0,0 1-1,0-1 1,2-2 0,2-4 21,0 0 1,-1 0-1,0 0 1,6-16-1,-6 7 2,0 1-1,-1-1 1,0 1-1,-2-1 0,0 0 1,-1 0-1,-3-29 1,-30-120 204,16 90-187,6 40-1093,6 24-71,7 22-227,6 14-2072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3:15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190 424 4498,'24'-60'4717,"-12"99"-1587,-8-23-2896,0 1 1,2 28 0,-24 287 545,1 50-731,26-253-51,-9-125-5,0 4-12,4-14-22,-2-2-2,-1 0-1,1 0 1,-1 0 0,0-15 0,0 0 35,3-38 2,-4-63 1,-1 13 5,2 89 4,-4-442 110,-5 419 54,2 30 13,6 15-176,0 0-1,0 0 0,0 0 1,0 0-1,-1 0 1,1 0-1,0-1 1,0 1-1,0 0 0,0 0 1,0 0-1,-1 0 1,1 0-1,0 1 1,0-1-1,0 0 0,0 0 1,-1 0-1,1 0 1,0 0-1,0 0 1,0 0-1,0 0 0,0 0 1,-1 0-1,1 0 1,0 0-1,0 1 1,0-1-1,0 0 1,0 0-1,0 0 0,0 0 1,-1 0-1,1 0 1,0 1-1,0-1 1,0 0-1,0 0 0,0 0 1,0 0-1,0 0 1,0 1-1,0-1 1,0 0-1,0 0 0,0 0 1,0 0-1,0 1 1,0-1-1,0 0 1,0 0-1,0 0 0,0 0 1,0 1-1,0-1 1,0 0-1,0 0 1,0 0-1,1 0 1,-1 0-1,0 1 0,0-1 1,0 0-1,-7 72 36,2 0 0,4 1-1,11 102 1,4-65-33,43 166 1,-49-256 0,-10-50-43,0 5 19,-1-145-76,1-93 3,-8-3 118,-2 175-1,6 55-2,-2-55 0,9 72 129,1 0 1,0 0-1,9-34 1,-10 52-152,-1 1 1,0-1 0,0 1 0,1-1 0,-1 1-1,0-1 1,1 1 0,-1 0 0,1-1 0,-1 1-1,1-1 1,-1 1 0,0 0 0,1-1 0,-1 1-1,1 0 1,0 0 0,-1-1 0,1 1-1,-1 0 1,1 0 0,-1 0 0,1 0 0,-1 0-1,1 0 1,0 0 0,-1 0 0,1 0 0,-1 0-1,1 0 1,0 0 0,28 8 75,23 19 9,-39-16-67,0 0 0,-1 1 0,-1 1-1,0-1 1,-1 2 0,0 0 0,11 21-1,-1 6 18,20 60-1,12 26-1,-43-102-35,5 8 26,-32-153 135,3 79-157,-1 2 0,-29-51 0,28 58 2,-2 0 0,-1 1 0,-45-54 0,61 81-9,-9-10 1,0-1 0,1 0 1,0-1-1,-18-33 0,30 48 1,0 0 0,-1 0 0,1 0 0,0 0 0,-1 0 0,1 1 0,-1-1 0,0 0 0,1 0 0,-1 0 0,0 0 0,1 1 0,-1-1 0,0 0 0,0 1 0,0-1 0,0 1 0,-1-2 0,2 2 1,-1 0 0,0 1 0,1-1 0,-1 0-1,1 0 1,-1 0 0,0 0 0,1 0-1,-1 1 1,1-1 0,-1 0 0,1 1 0,-1-1-1,1 0 1,-1 1 0,1-1 0,-1 0 0,1 1-1,-1-1 1,1 1 0,0-1 0,-1 1 0,1 0-1,-24 52 86,12-22-81,-63 170 15,11-25 11,53-147-27,-2-1 0,-1 0-1,-26 37 1,29-42 12,11-16-35,5-14-64,66-75 50,-14-18 66,-4-3 0,63-171-1,-103 241-14,-11 28-8,0 1 3,0 0 0,-1 0-1,0 0 1,0 0-1,0 0 1,0 0 0,0 0-1,-1-8 1,0 12-13,0 0 0,0 0 0,0-1-1,0 1 1,-1 0 0,1 0 0,0-1 0,0 1 0,0 0 0,0 0 0,0-1 0,0 1 0,0 0 0,0 0-1,0-1 1,0 1 0,0 0 0,0 0 0,0 0 0,0-1 0,0 1 0,0 0 0,0 0 0,0-1 0,1 1-1,-1 0 1,0 0 0,0-1 0,0 1 0,0 0 0,0 0 0,1 0 0,-1-1 0,0 1 0,0 0 0,0 0 0,1 0-1,-1 0 1,0 0 0,0 0 0,0-1 0,1 1 0,-1 0 0,0 0 0,0 0 0,1 0 0,-1 0 0,0 0-1,0 0 1,1 0 0,-1 0 0,0 0 0,0 0 0,1 0 0,-1 0 0,0 0 0,1 0 0,-1 0-2,0 0 1,-1 0 0,1 0 0,0 0-1,0 0 1,0 0 0,0 0 0,0 0-1,-1 0 1,1 0 0,0 0 0,0 0-1,0 0 1,0 0 0,0 0 0,0 1-1,-1-1 1,1 0 0,0 0-1,0 0 1,0 0 0,0 0 0,0 0-1,0 0 1,0 0 0,-1 0 0,1 0-1,0 1 1,0-1 0,0 0 0,0 0-1,0 0 1,0 0 0,0 0 0,0 0-1,0 1 1,0-1 0,0 0 0,0 0-1,0 0 1,0 0 0,0 0-1,0 1 1,0-1 0,0 0 0,0 0-1,0 0 1,0 0 0,0 0 0,0 0-1,0 1 1,0-1 0,0 0 0,0 0-1,0 0 1,0 0 0,0 0 0,0 0-1,1 1 1,-1-1 0,0 0 0,0 0-1,0 0 1,0 0 0,0 0 0,0 0-1,0 0 1,1 0 0,-1 0-1,15 29 13,-1 1 0,19 61-1,8 68-3,5 18-3,-43-170-2,-1-1-1,1 0 1,0 0-1,1 0 1,-1 0-1,1 0 1,0-1-1,1 0 1,8 9-1,17 19 5,-36-46-1,0-1-1,1-1 0,-6-25 0,-12-34 6,-1-17-10,19 68-1,0-1-1,-18-42 1,16 51 0,2 1 0,-1 0 0,-1 1 0,0 0 0,-1 0 0,-1 0 0,1 1 0,-13-12 0,-2-8 1,22 28-1,-1 0 0,0 1 0,-1-1 0,1 1 0,0-1 0,-1 1 0,0 0 0,0 0 0,0 0 0,0 1 0,-7-5 0,10 17 0,0 8 0,-1 0 0,-1 0-1,-1 0 1,-7 28 0,0-20 0,-5 16 0,-2-1 0,-2-1 0,-1 0 0,-28 40 0,-30 40 0,61-84 0,45-71 0,7-5 1,-24 22-2,24-37 1,-2-2 0,39-94 1,-56 108-2,23-43 1,-39 86 0,0 0 0,0 1 0,0-1 0,0 0 0,0 0 0,0 0 0,0 0 0,0 1 0,0-1 0,0 0 0,0 0 0,1 0 0,-1 0 0,0 0 0,0 0 0,0 1 0,0-1 0,0 0 0,1 0 0,-1 0 0,0 0 0,0 0 0,0 0 0,0 0 0,0 0 0,1 0 0,-1 0 0,0 0 0,0 0 0,0 0 0,0 0 0,1 0 0,-1 0 0,0 0 0,0 0 0,0 0 0,0 0 0,1 0 0,-1 0 0,0 0 0,0 0 0,0 0 0,0 0 0,1 0 0,-1 0 0,0 0 0,0 0 0,0-1 0,0 1 0,0 0 0,1 0 0,-1 0 0,0 0 0,0 0 0,0 0 0,0-1 0,0 1 0,0 0 0,0 0 0,0 0 0,0 0 0,0-1 0,0 1 0,0 0 0,0 0 0,5 25 1,7 26-1,148 243-1,-118-222 1,-40-68-4,0 0 0,1 0-1,-1 0 1,1-1-1,0 1 1,0-1-1,0 0 1,0 0-1,1 0 1,-1 0 0,1 0-1,-1-1 1,1 0-1,0 0 1,0 0-1,0 0 1,8 2-1,-12-4-53,2 1-1595,-16-3-1542,-13 4-2800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4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5222 0 24575,'-3702'0'0,"3630"4"0,-129 23 0,-40 3 0,150-23 0,-89 20 0,23-3 0,-8 2 0,91-12 0,-2-3 0,-81 0 0,83-6-1365,43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16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1 123 24575,'1719'0'0,"-1492"-15"0,-17 0 0,541 15 0,-353 1 0,-120 16 0,-131-4 0,357 60 0,-344-42 0,280 16 0,521-46 0,-454-3 0,1013 2 0,-1481 2 0,65 11 0,-62-6 0,46 1 0,-62-8 0,163-2 0,-185 2 0,0 0 0,1 0 0,-1-1 0,0 1 0,0-1 0,0 0 0,0 0 0,0-1 0,0 1 0,-1-1 0,1 0 0,0 0 0,-1 0 0,1-1 0,-1 1 0,0-1 0,4-3 0,-7 5 0,0 1 0,0-1 0,0 0 0,0 0 0,0 1 0,0-1 0,-1 0 0,1 0 0,0 1 0,0-1 0,0 0 0,-1 1 0,1-1 0,0 0 0,-1 1 0,1-1 0,-1 0 0,1 1 0,-1-1 0,1 1 0,-1-1 0,1 1 0,-1-1 0,1 1 0,-1-1 0,0 1 0,1 0 0,-1-1 0,0 1 0,1 0 0,-1-1 0,0 1 0,0 0 0,1 0 0,-1 0 0,0 0 0,1 0 0,-1 0 0,0 0 0,-1 0 0,-36-7 0,37 7 0,-120-9 0,-160 10 0,108 3 0,40-3 0,0-6 0,-193-31 0,-441-76 0,398 65 0,-211 4 0,-4 43 0,253 4 0,-3837-4-1365,4128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34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1 714 24575,'5879'0'0,"-5803"-3"0,0-3 0,149-32 0,197-26 0,-247 41 0,-18 9 0,246 10 0,-235 6 0,-139 0 0,0 0 0,1 2 0,-1 1 0,-1 2 0,1 1 0,43 17 0,-30-12 0,-32-11 0,1 1 0,-1 0 0,19 10 0,-60-1 0,-117 19 0,-212 17 0,-91 14 0,354-47 0,-137 3 0,-99-18 0,175-2 0,-1774 0 0,1851 0 0,1-5 0,0-2 0,-94-25 0,-230-80 0,189 49 0,-1149-268 0,1062 262 0,-155-32 0,280 66 0,81 15 0,-140-13 0,191 35-1365,11 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7:35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0 611 24575,'2'11'0,"1"0"0,0 0 0,1 0 0,0 0 0,0-1 0,1 0 0,1 0 0,-1 0 0,14 17 0,-3-4 0,226 389 0,-236-402 0,21 28 0,-26-37 0,0 0 0,0 0 0,0 0 0,0-1 0,0 1 0,0 0 0,0-1 0,0 1 0,0-1 0,0 1 0,0-1 0,1 1 0,-1-1 0,0 0 0,0 0 0,1 1 0,-1-1 0,0 0 0,0 0 0,0 0 0,1-1 0,-1 1 0,0 0 0,0 0 0,1 0 0,-1-1 0,0 1 0,0-1 0,0 1 0,0-1 0,0 0 0,2 0 0,10-11 0,-1 0 0,-1 0 0,0-1 0,0 0 0,-2-1 0,1 0 0,10-24 0,1 2 0,65-110 0,49-77 0,-101 173 0,3 2 0,56-59 0,-44 57 0,-9 13 0,-2-3 0,-1-1 0,-3-1 0,-1-2 0,32-58 0,-17 14-1365,-26 51-5461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178 339 3201,'-6'1'6210,"0"-14"-5045,6 12-1144,0 0 0,0-1 0,0 1 1,0-1-1,0 1 0,1 0 1,-1-1-1,0 1 0,1 0 1,-1 0-1,1-1 0,-1 1 1,1 0-1,-1 0 0,2-2 0,7-22 239,-23-168 1722,14 191-1971,-2-9 67,1 0-1,0 0 1,1 0 0,2-17 0,-2 16 29,-2 23 80,1 64-109,4 1 0,24 140 0,-24-181-63,-4-31-18,1 0 1,1 0 0,-1 0 0,0 0 0,1-1 0,0 1-1,0 0 1,3 7 0,-3-15-20,0 0 0,0 0-1,0 0 1,-1 0 0,1 0 0,-1 0-1,0 0 1,0-6 0,-26-93 190,17 79-104,3-1 0,0 0 0,1-1 0,-2-37 0,9 40 148,-2 20-64,-3 7-31,-1 4-76,11 41 26,0-11-18,22 68 0,-2-7-6,-20-80-36,-6-15-4,1 0 0,-1 0 0,0 0-1,0 0 1,0 0 0,0 1 0,0 5-1,-65-18 145,44 6-159,-1 0 1,0 2-1,-27 3 1,-6-1-10,160-7 27,57 6 392,-80-2-332,-83 1-89,1-1 0,-1 1 0,0 0 0,0 0 0,1 0 0,-1 0 0,0 0-1,1 0 1,-1 0 0,0 0 0,1 0 0,-1 0 0,0 0 0,1 0 0,-1 0 0,0 1 0,0-1 0,1 0 0,-1 0 0,0 0 0,1 0 0,-1 0 0,0 1 0,0-1 0,0 0 0,1 0 0,-1 0-1,0 1 1,0-1 0,0 0 0,1 0 0,-1 1 0,0-1 0,0 0 0,0 1 0,0-1 0,0 0 0,1 0 0,-1 1 0,0-1 0,0 0 0,0 1 0,0-1 0,0 0 0,0 1 0,0-1 0,-9 17-2139,7-13 1765,-11 21-3375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14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98 178 2993,'-1'-2'337,"0"0"0,1 0 0,-1-1-1,1 1 1,0 0 0,0 0 0,0 0-1,0-1 1,0 1 0,0 0-1,0 0 1,2-3 0,-1-24 931,-2 22-1040,1 0 0,0 0 0,0 1 0,1-1 0,0 0 0,0 0 0,2-7-1,4-21 743,-2 17-348,-2 16-125,-1 11 51,0 31-21,13 73 0,-7-67-546,2 47 1,-8-61 18,1 1 1,1-1 0,11 38-1,-29-113 218,-10-57-1,19 56-174,0 3 25,-16-65 0,18 90-29,2 12-11,0-1-1,0 0 0,0 1 0,0-1 1,-1 1-1,0-1 0,0 1 0,0 0 0,0 0 1,-4-6-1,9 33 4,1-1 0,12 37 0,14 39-1,-25-75-31,1 1 0,2-2 1,11 27-1,-1-7 2,-18-41 2,0-1 1,0 1-1,0-1 1,0 0-1,0 1 1,0-1-1,0 1 0,0-1 1,-1 1-1,1-1 1,0 1-1,0-1 1,0 0-1,0 1 1,-1-1-1,1 0 0,0 1 1,0-1-1,-1 1 1,1-1-1,0 0 1,-1 0-1,1 1 1,0-1-1,-1 0 0,1 1 1,-1-1-1,1 0 1,0 0-1,-1 0 1,1 0-1,-1 1 0,1-1 1,-1 0-1,1 0 1,0 0-1,-1 0 1,1 0-1,-1 0 1,1 0-1,-1 0 0,1 0 1,-1 0-1,1 0 1,0-1-1,-1 1 1,1 0-1,-1 0 1,1 0-1,0 0 0,-1-1 1,1 1-1,-1-1 1,-146-17-47,128 8 28,10 5 15,6 11-36,3-5 4,19 1 74,1 0 0,-1 2 0,0 0 0,-1 1 0,27 11-1,-24-8-1,0-2-1,1 0 1,0 0-1,28 1 1,-25-3-9,-22-3-24,-1 0-1,0-1 1,1 1 0,-1-1 0,1 1 0,-1-1-1,1 0 1,-1 0 0,1 0 0,-1 0-1,1-1 1,-1 1 0,1-1 0,-1 0 0,0 1-1,3-2 1,-12 4 18,0 1 1,0-1-1,0-1 0,0 1 0,-1-1 0,1-1 0,0 1 0,-1-1 0,-12-2 1,-18 3-24,21 0-27,-1 0 0,1-2 0,-1 0 1,1 0-1,0-2 0,-1 0 1,2-1-1,-1-1 0,0 0 0,-18-9 1,43 11-59,-1 1 0,1 0 0,0 0 1,-1 1-1,1 0 0,0 0 1,0 1-1,0 0 0,0 1 1,-1-1-1,15 4 0,-22 0-1744,-5-1-1722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3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12 5090,'-1'-4'4563,"3"-4"-2974,0 9-1457,-2-1-97,1 0-1,-1 0 1,0 0 0,1 0 0,-1 0 0,1 0 0,-1 1-1,0-1 1,1 0 0,-1 0 0,1 0 0,-1 0 0,0 1 0,1-1-1,-1 0 1,0 0 0,1 1 0,-1-1 0,0 0 0,1 0-1,-1 1 1,0-1 0,0 0 0,1 1 0,-1-1 0,0 1 0,0-1-1,0 0 1,0 1 0,1-1 0,-1 1 0,0-1 0,0 0-1,0 1 1,0-1 0,0 1 0,0-1 0,0 0 0,0 1-1,0-1 1,0 1 0,0-1 0,-1 1 0,1-1 0,0 0 0,0 1-1,0-1 1,0 0 0,-1 1 0,1-1 0,0 1 0,0-1-1,-1 0 1,1 1 0,0-1 0,0 0 0,-1 0 0,1 1 0,0-1-1,-1 0 1,1 0 0,-1 1 0,6 17 506,-3-10-502,-1 0 0,0 0 0,0 0 0,-1 1 0,0-1-1,-1 0 1,0 1 0,0-1 0,0 0 0,-4 11-1,-6 14-130,-19 39 0,1-1-1215,8-21-1593,-3-7-2156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5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194 329 5010,'-3'-17'766,"1"1"-1,0-1 0,1 1 1,1-1-1,1 1 0,4-29 1,-2 26-399,-1 0 1,-1-1-1,-1 1 1,-3-21 0,3 32-145,-1 0 0,1 0-1,1 0 1,0 0 0,0 0 0,3-11 0,-4 24-187,0 0 1,0 0-1,0 0 0,1 0 0,0 0 0,0 0 0,3 9 0,5 28 6,21 131 150,-27-146-183,1 0 0,1 0 0,2-1 0,1 0 0,11 26 0,-11-38-5,-7-13-2,0 1 0,0-1 0,0 1 0,0 0-1,0-1 1,0 1 0,-1 0 0,1-1 0,-1 1 0,1 0-1,-1 0 1,0-1 0,0 1 0,1 3 0,-1-4 32,-12-9 158,-44 9-119,0 2 0,-67 12 0,60-5-73,63-11-1,0 1 0,1 0-1,-1 0 1,0 0 0,0 0 0,0 0-1,0 0 1,0 0 0,0 0-1,0 0 1,0 0 0,0 0 0,0 0-1,0 0 1,0 0 0,0 0 0,1-1-1,-1 1 1,0 0 0,0 0 0,0 0-1,0 0 1,0 0 0,0 0 0,0 0-1,0 0 1,0 0 0,0-1-1,0 1 1,0 0 0,0 0 0,0 0-1,0 0 1,0 0 0,0 0 0,0 0-1,0 0 1,0 0 0,0-1 0,0 1-1,0 0 1,-1 0 0,1 0-1,0 0 1,0 0 0,0 0 0,0 0-1,0 0 1,0 0 0,0 0 0,0 0-1,0 0 1,0 0 0,0-1 0,0 1-1,-1 0 1,1 0 0,0 0 0,0 0-1,0 0 1,0 0 0,0 0-1,0 0 1,0 0 0,0 0 0,11-4-124,-4 3 143,-1 0-1,0 0 1,0-1-1,0 1 1,11-6-1,13-4 62,18 1 50,0 1 0,0 3 0,1 1 0,-1 3 0,52 4 0,6 1 18,-105-5-77,-7-2 9,-14-5-28,-30-3-49,26 4-81,0 2 0,0 0 0,-1 2-1,0 1 1,0 0 0,0 2 0,0 1 0,-35 5 0,56-5-171,1 1 0,-1 0 1,1 0-1,-1 0 0,1 0 0,-1 1 0,1-1 1,0 1-1,0 0 0,0 0 0,0 0 1,0 1-1,0-1 0,1 0 0,-1 1 0,1 0 1,0 0-1,0 0 0,0 0 0,0 0 1,0 0-1,0 0 0,-1 5 0,0 23-5488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6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10 5090,'-1'-7'3100,"6"5"-2374,-4 7-274,-1 0 1,1 0-1,0 0 1,0-1-1,1 1 1,-1 0-1,4 6 0,12 51-170,-15-33-270,-2 0 0,-2 0 0,0 0 0,-2-1 1,-1 1-1,-15 47 0,18-67-464,-1 1 0,0-1 1,-1 0-1,0 0 0,0 0 0,-1-1 1,0 0-1,-6 8 0,-13 14-4734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5 164 3586,'1'-11'3220,"3"-23"-563,-2 26-1556,-1 17 471,1 21-1074,1 0-1,7 31 1,-3-26-409,2 45-1,-15 40 64,-26-213 190,30 74-338,0 0 1,1 1-1,1-1 1,1 0-1,0 0 0,7-27 1,-2 2 20,7-4 35,-13 46-51,0 0-1,1 0 1,0 1-1,-1-1 1,1 0-1,0 0 1,0 0-1,0 0 1,0 1-1,0-1 1,0 1 0,1-1-1,-1 1 1,0-1-1,1 1 1,3-3-1,51 75 168,-19-22-104,3-2-1,75 70 0,-103-106-66,1-1 0,1-1 0,23 13 0,-30-19-4,0 0 0,-1 0 0,1-1 0,0 0 0,0 0 0,0 0 0,1-1 1,-1 0-1,0-1 0,13 0 0,9 0 1,-25 0-1,0 0 0,0 0 0,0 0 0,0 0 0,0-1 0,0 0 0,0 0 0,0 0 0,0 0 0,6-3 0,-6 2 6,1-1 1,-1 0-1,0 0 0,0 0 1,0-1-1,0 0 0,0 1 0,-1-1 1,0 0-1,1-1 0,-2 1 0,1 0 1,0-1-1,-1 0 0,0 1 0,0-1 1,0 0-1,-1 0 0,0 0 0,0-1 1,0 1-1,0 0 0,-1 0 0,0-7 1,-1-15 63,-1-1-1,-1 1 1,-11-42 0,1 2 30,6 31 2,5 27-59,0 1 0,0-1 0,1 0 1,0 1-1,0-1 0,1 0 0,1-10 0,-1 19-58,1 0-1,-1 1 1,1-1 0,-1 0-1,1 0 1,-1 0 0,1 1-1,0-1 1,-1 0-1,0 1 1,1-1 0,-1 0-1,1 1 1,-1-1 0,1 0-1,-1 1 1,0-1 0,1 1-1,-1-1 1,0 1 0,1-1-1,-1 1 1,0-1 0,0 1-1,1-1 1,-1 1 0,0 0-1,0 0 1,9 19-1758,2 12-1728,-8-6-331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36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140 283 1969,'1'1'83,"0"-1"1,-1 0 0,1 0-1,0 0 1,0 0-1,-1 0 1,1 0-1,0 0 1,-1-1-1,1 1 1,0 0-1,0 0 1,-1-1-1,1 1 1,0 0-1,-1-1 1,1 1 0,-1 0-1,1-1 1,0 1-1,-1-1 1,1 1-1,-1-1 1,1 1-1,-1-1 1,0 0-1,1 1 1,-1-1-1,1 1 1,-1-2 0,0-2 1372,-1 9-911,15 4 298,-6-5-142,-8-8-158,-1 1-429,1 0 0,-1 0 0,1-1 0,0 1 0,0 0 0,0 0 1,0 0-1,0 0 0,1-1 0,0 1 0,-1 0 0,1 0 0,2-3 1,4-39 720,-3 14-437,-1-8 73,-1-7-64,2 6 235,-4 16-314,0 14-102,0 11 71,-1 1-254,0-1-1,0 1 1,0 0 0,0 0-1,0 0 1,0 0 0,0 0 0,1 0-1,-1 0 1,1 0 0,-1 4-1,-15 367 134,16-359-172,-3 24 14,5-34-36,2-21-39,-3-1 50,0 0 1,-2-36-1,0 31 14,-8-86 27,-1-42 140,10 148-156,0 1-8,1 0-1,-1 0 1,0 0 0,-1 1 0,1-1-1,0 0 1,0 0 0,-1 1 0,1-1-1,-1 0 1,0 0 0,1 1 0,-2-2-1,1 1 50,10 46 171,-5-28-213,-1 0 1,0 0 0,0 29-1,-2-27-1,0-1-1,7 31 1,-5-34-10,-1 0 1,-1 1-1,0-1 1,-1 0-1,-3 20 1,1 2-1,3-21 4,-3-2 49,-20-15-3,4-1-50,-6 1 0,-48 2 1,32 0-4,28 1-32,23 4-6,6 2 43,-8-5 22,1 1 0,0-1-1,0-1 1,0 0 0,1 0-1,9-1 1,23 2 45,-23 0-35,-1-1 0,0-1 0,29-4 0,-10 1 0,-20 2-36,23-4 3,-39 5-2,-18 33-5890,1-1 746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41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7 110 3233,'10'-24'2596,"-8"20"-2292,-1 0 1,1 0-1,-1 1 0,1-1 0,-1 0 0,0 0 0,0-7 0,6-4 422,-6 15-650,0-1 1,-1 0 0,1 1 0,0-1-1,-1 0 1,1 1 0,-1-1-1,1 0 1,-1 0 0,0 0 0,1 1-1,-1-1 1,0 0 0,1 0-1,-1 0 1,0 0 0,0 0 0,0 0-1,0 0 1,0 1 0,0-1-1,0 0 1,0 0 0,0 0 0,0 0-1,-1 0 1,1 0 0,0 0-1,0 1 1,-1-1 0,0-1 0,-5-3 650,6 12 288,12 12-242,-8-15-743,-1 0-1,1 0 0,-1 0 0,0 0 0,0 1 0,0-1 0,0 1 1,-1 0-1,0 0 0,0 0 0,0 0 0,1 7 0,0 2 2,-1-1 0,1 1-1,-1 24 1,-2-22-63,-1 0 0,0 1 0,-2-1 0,0 0 0,0 0 1,-8 18-1,7-23-495,-1-1 0,0 1 0,-1-1-1,0 1 1,-10 11 0,-12 11-4160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39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24575,'3934'0'0,"-3740"5"0,352 58 0,-387-39 0,1-7 0,169-4 0,-114 1 0,-6 0 0,764-15 0,-994 2 0,-1 2 0,-40 10 0,14-2 0,-88 13 0,-1-5 0,-195 1 0,-5531-22 0,5859 2 0,-17 0 0,0 0 0,-28 5 0,33 1 0,22 0 0,31 1 0,490 2 0,-334-11 0,72 0 0,355 5 0,-22 69 0,-85-6 0,353-53 0,-518-17 0,1910 4 0,-2232-2 0,0-1 0,-1-1 0,1-1 0,42-16 0,0 1 0,-24 9 0,0-3 0,68-31 0,-96 33 0,-16 12 0,0 0 0,0 0 0,0-1 0,0 1 0,0 0 0,0-1 0,0 1 0,0 0 0,0 0 0,0-1 0,0 1 0,0 0 0,0-1 0,0 1 0,-1 0 0,1 0 0,0 0 0,0-1 0,0 1 0,0 0 0,-1 0 0,1-1 0,0 1 0,0 0 0,-1 0 0,1 0 0,0 0 0,0 0 0,-1-1 0,1 1 0,0 0 0,0 0 0,-1 0 0,1 0 0,-1 0 0,-40-6 0,-461 4 0,-1 32 0,-179 4 0,-1048-32 0,833-5 0,-711 3-1365,1580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39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3 179 4322,'-1'-2'3535,"-1"10"-2252,2 4-237,23 56 451,-24 41-855,0-73-489,4 62-1,-4-55-79,0-38-61,1-1 1,-1 1 0,1-1-1,0 1 1,0 0 0,1-1-1,-1 1 1,3 7 0,1-59 83,-23-222 469,18 258-561,-3-18 171,2-1 0,1 1 0,4-56 1,13 55 80,-15 39-218,0 0 1,1 0 0,0 0-1,0-1 1,1 1 0,6 12 0,2 10 15,10 57 10,-12-48-51,16 47 0,-22-76-19,2-1 0,-1 0 0,1 0 0,1 0 0,0 0 0,0-1 0,1 0 0,0-1-1,10 10 1,-15-16 2,1 0-1,-1-1 1,1 1-1,0-1 0,0 1 1,0-1-1,0 0 0,0 0 1,0 0-1,0-1 0,0 1 1,0-1-1,0 1 0,0-1 1,1 0-1,-1 0 0,0-1 1,0 1-1,0-1 1,0 1-1,0-1 0,0 0 1,0 0-1,0 0 0,0-1 1,0 1-1,0-1 0,-1 0 1,1 1-1,-1-1 0,3-3 1,3 0 4,-2-1 1,1 0-1,-1 0 1,0-1-1,0 0 1,0 0-1,-1 0 0,0-1 1,6-14-1,-7 9 11,-1-1-1,-1 1 0,0-1 0,-1 0 1,-1 0-1,0 0 0,0 0 0,-2 0 1,-5-24-1,4 18 11,0 0 0,2 0 0,0 0 0,2-22 0,-1 42-20,11-67 203,-10 62-193,0 0-1,0 0 1,1 0-1,0 1 1,0-1-1,0 0 1,0 1-1,1-1 1,0 1-1,4-6 1,-7 10-16,0 0 0,1 0 0,-1 0 0,0 0 1,0 0-1,0 0 0,0 0 0,1 0 0,-1 0 1,0 0-1,0 0 0,0 0 0,0 0 0,1 0 1,-1 0-1,0 0 0,0 0 0,0 0 0,0 0 1,0 0-1,1 0 0,-1 0 0,0 0 1,0 1-1,0-1 0,0 0 0,0 0 0,0 0 1,0 0-1,1 0 0,-1 0 0,0 1 0,0-1 1,0 0-1,0 0 0,0 0 0,0 0 0,0 0 1,0 1-1,0-1 0,0 0 0,0 0 0,0 0 1,0 0-1,0 1 0,0-1 0,0 0 0,0 0 1,0 0-1,0 0 0,0 1 0,0-1 0,0 0 1,0 0-1,1 21-1154,-3 29-3482,2-25 361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40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 4690,'-9'0'3410,"9"3"-1633,-3-3-305,3 11-431,0-5-273,0 8-384,-7 31 16,4 15-208,-22 13-192,6 1-48,3-9-992,-6-17-1825,16-28-3858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56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69 244 5939,'-1'-1'124,"1"0"0,-1 0 0,0 1 0,1-1 0,0 0-1,-1 0 1,1 0 0,0 0 0,-1 0 0,1-1 0,0 1 0,0 0 0,0 0 0,0 0 0,0 0 0,0 0 0,0 0 0,0 0 0,0 0 0,1 0 0,-1 0 0,0 0 0,1 0 0,-1 0 0,0 0 0,1 0 0,1-1 0,20-33 733,-13 22-666,-4 4 56,-1-1 0,0 1-1,0-1 1,4-16 0,-6 18-8,0 0 0,1 0 0,0 0 0,0 0 0,7-11 0,-9 18-217,0 0 0,-1 1-1,1-1 1,-1 0 0,0 0 0,1 0 0,-1 0-1,0 0 1,0 0 0,1 0 0,-1 0 0,0 0-1,0 0 1,0 0 0,0 0 0,0 0 0,0 0 0,-1 0-1,1-1 1,2-13 361,5 7-32,-7 7-113,-5 2-99,4 0-134,1-1 0,0 1-1,0 0 1,-1 0 0,1 0-1,0 0 1,0 0-1,0 0 1,0 0 0,0 0-1,0 0 1,0 0-1,1 0 1,-1 0 0,0-1-1,0 1 1,1 0 0,-1 0-1,0 0 1,1 0-1,0 1 1,6 29 48,-4 44-28,0-41-23,-5 57 0,6 28 28,-4-97-30,1-14 0,-1 0 0,0 0 0,-1 1 0,0-1 0,0 0 0,-3 10 0,1-10-2,0 0-1,0 0 1,-1 0 0,0 0-1,0 0 1,-6 6 0,10-14 2,0 0 0,0 0 0,0 1 1,0-1-1,0 0 0,-1 0 0,1 0 0,0 0 0,0 0 1,0 0-1,0 0 0,0 0 0,0 0 0,0 0 1,-1 0-1,1 0 0,0 1 0,0-1 0,0 0 1,0 0-1,0 0 0,0 0 0,0 0 0,0 0 0,0 1 1,0-1-1,0 0 0,0 0 0,0 0 0,0 0 1,0 0-1,0 1 0,0-1 0,0 0 0,0 0 0,0 0 1,0 0-1,0 0 0,0 1 0,0-1 0,0 0 1,0 0-1,0 0 0,0 0 0,0 0 0,0 0 1,0 1-1,0-1 0,0 0 0,0 0 0,1 0 0,-1 0 1,0 0-1,0 0 0,0 0 0,0 0 0,0 0 1,0 1-1,0-1 0,1 0 0,-1 0 0,0 0 1,0 0-1,0 0 0,0 0 0,0 0 0,0 0 0,0 0 0,0 0 0,-1 0 0,1 0 0,0 0 0,0 0 0,0 0 0,0 0 1,0 0-1,-1 0 0,1 0 0,0 0 0,0 0 0,0 0 0,0 0 0,0 0 0,0 0 0,-1 0 0,1 0 0,0 1 0,0-1 0,0 0 0,0 0 0,0 0 0,0 0 0,0 0 1,0 0-1,-1 0 0,1 1 0,0-1 0,0 0 0,0 0 0,0 0 0,0 0 0,0 0 0,0 1 0,0-1 0,0 0 0,0 0 0,0 0 0,0 0 0,0 0 0,0 1 0,0-1 1,0 0-1,0 0 0,0 0 0,0 0 0,0 0 0,0 1 0,0-1 0,1 0 0,-1 0 0,0 0 0,0 0 0,0 0 0,0 0 0,0 0 0,0 1 0,0-1 0,0 0 1,1 0-1,-1 0 0,0 0 0,0 0 0,0 0 0,-2 8 8,5-11 0,-12 4 259,-59 12-221,19-6-52,40-4 4,12-7-15,13 3 115,-4 2 25,83 10 376,-74-7-450,-1 0 0,1-2 1,0-1-1,31-1 0,12-2 44,-65 5-5,-23 5-50,-1-3-38,-1-1 0,-30 1 0,47-5-1,-1 0 0,1-1 1,0 0-1,-1 0 0,1-1 0,0 0 0,0 0 0,0-1 0,-13-6 0,21 9-28,0-1 0,1 1 0,-1 0 0,1 0 0,-1-1 0,0 1 0,1 0 0,-1-1 0,1 1 0,-1-1 0,1 1 0,-1 0 0,1-1 0,0 1 0,-1-1 0,1 1 0,-1-1 0,1 0 0,0 1 0,0-1 0,-1 1 0,1-1 0,0 0 0,0 1 0,0-1 0,0 1 0,-1-1 0,1 0 0,0 1 0,0-1 0,0 0 0,4 2-1049,-2 13-442,-1 15-1525,-6 4-2013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7:01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52 3041,'4'-10'1985,"-3"8"-1752,0 0 0,0 0 0,0 0 1,0-1-1,0 1 0,-1 0 0,1 0 1,0 0-1,-1-1 0,0 1 0,0 0 1,1-1-1,-1 1 0,-1 0 0,1-1 1,-1-2-1,2 7 399,6 13-243,-2 1-1,0-1 1,0 1-1,3 25 0,15 72-89,-13-2-168,-10-108-119,1 1 1,-1-1-1,1 0 0,0 0 1,0 1-1,0-1 1,0 0-1,3 5 1,3-3 75,-2-20 152,-4-20-11,0 0 0,-7-43 0,1-22 173,5 90-274,0 0 1,1-1-1,0 1 1,1 0-1,5-18 1,-5 20 31,-6 12 19,-2 13 26,12 3-185,-1-1 1,0 1 0,-2 0-1,0 0 1,-2 0 0,0 0-1,-2 24 1,1-11-24,6 59 1,6-34-25,-14-43 21,2-14 6,0-1 0,-1 1 0,1 0 0,0-1 0,0 1 0,0 0 0,-1 0 0,1-1 0,0 1 0,0 0 0,0-1 0,0 1 0,0 0 0,0 0 0,0-1 0,1 1 0,-1 0 0,0-1 1,0 1-1,1 0 0,-1-1 0,0 1 0,1 0 0,-1-1 0,1 2 0,7 12 0,-16-15-8,-1 2-1,1-1 1,-1 1 0,1 0 0,-13 4-1,0 0-12,1-2-1,-29 1 0,46-3 9,0-1 0,1 0 0,-1-1 0,0 1 0,0 0 0,1-1 0,-1 0 0,1 1 0,-1-1 0,0 0 0,1 0 0,0-1 0,-1 1 0,1 0 0,0-1 0,-3-2 0,5 3 11,0 1 1,0-1 0,0 1 0,0-1-1,0 1 1,0-1 0,0 1 0,0-1-1,1 1 1,-1-1 0,0 1 0,0-1-1,1 1 1,-1-1 0,0 1 0,1 0-1,-1-1 1,1 1 0,-1-1 0,0 1-1,1 0 1,-1-1 0,1 1 0,-1 0-1,1 0 1,-1-1 0,1 1 0,-1 0 0,1 0-1,-1 0 1,1 0 0,-1 0 0,1 0-1,-1-1 1,1 1 0,-1 0 0,1 1-1,0-1 1,36-6 170,-4 6 23,1 1 1,45 8 0,-46-4-15,1-2 0,58-2 0,-74-4-108,-36-1-873,-45 1-4717,33 5-1913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0:44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198 231 1857,'7'-28'3743,"-5"13"-2185,-1-67 59,-4 66-1353,1 6-77,0 1-1,1-1 0,0 0 1,0 1-1,1-1 0,0 0 1,3-11-1,-6 40-42,1 1 0,1-1 1,0 1-1,2-1 0,2 21 0,1 53-30,-6-33-66,-3 50 35,2-101-58,-1-11 50,-5-25 145,-5-40-49,9-10-168,5 51 7,-2-1 1,-8-40 0,6 18 42,5 44-4,-1 0 1,0-1-1,0 1 0,0 0 0,-1 0 0,0 0 0,0 0 0,0 0 0,-4-9 0,1 7 235,8 13-200,-1 3-46,-1 1 0,-1-1 0,0 0 0,0 1 0,-1 9 0,1-2-11,0 0 0,6 27 0,1-11-18,-1 0 0,-2 1-1,-1 0 1,-1 47-1,5-24-21,-100-58 557,56 1-490,-20-4 15,56 4-70,0 0 1,0 1 0,-1-1-1,1 0 1,0 0 0,0 0-1,-1 0 1,1 0 0,0 1-1,0-1 1,0 0 0,0 0-1,-1 0 1,1 1 0,0-1-1,0 0 1,0 0-1,0 1 1,0-1 0,0 0-1,-1 0 1,1 1 0,0-1-1,0 0 1,0 0 0,0 1-1,0-1 1,0 0 0,0 0-1,0 1 1,0-1 0,0 0-1,0 1 1,1-1 0,-1 0-1,0 0 1,0 1-1,0-1 1,0 0 0,0 0-1,0 0 1,1 1 0,-1-1-1,0 0 1,0 0 0,0 0-1,0 1 1,1-1 0,-1 0-1,0 0 1,0 0 0,1 0-1,-1 0 1,0 1 0,0-1-1,1 0 1,-1 0 0,0 0-1,0 0 1,1 0-1,16 2 44,1 0 0,33 9-1,-30-5 45,1-1-1,28 2 0,-39-7-67,5 0 29,0 1 0,28 6 0,-37-5-26,-1-1-1,1 0 1,0-1 0,-1 1-1,1-1 1,0 0 0,-1-1-1,11-2 1,-17 4-20,-1-1 0,1 0 0,0 0 1,0 0-1,0 0 0,0 0 0,-1 0 0,1 0 1,0 0-1,0 1 0,0-1 0,0 0 0,-1 0 0,1 0 1,0 0-1,0 1 0,0-1 0,0 0 0,0 0 1,0 0-1,0 1 0,0-1 0,0 0 0,-1 0 1,1 0-1,0 1 0,0-1 0,0 0 0,0 0 1,0 0-1,0 1 0,0-1 0,0 0 0,1 0 1,-1 0-1,0 1 0,0-1 0,0 0 0,0 0 1,0 0-1,0 1 0,0-1 0,0 0 0,0 0 1,1 0-1,-1 0 0,0 1 0,0-1 0,0 0 0,0 0 1,1 0-1,-1 0 0,0 0 0,0 0 0,0 1 1,0-1-1,1 0 0,-1 0 0,0 0 0,0 0 1,1 0-1,-11-1 48,0 1-1,0-1 1,0 2 0,0 0-1,-11 2 1,-17 1-124,8-4-160,19 0-300,-1 0 0,0 0-1,0 1 1,0 0-1,0 1 1,1 1 0,-21 6-1,11 8-4344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0:4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18 179 3746,'4'-33'3881,"-5"44"-3169,1 0-1,0 0 0,0 0 0,2 12 0,1 73-126,-14 60-283,17-146-273,-6-11-29,-4-12 461,2 16-393,5-7-32,-3 3-33,-1 1 0,0 0-1,0 0 1,1-1 0,-1 1-1,0 0 1,1-1-1,-1 1 1,1-1 0,-1 1-1,0-1 1,1 1-1,-1-1 1,1 1 0,0-1-1,-1 0 1,1 1-1,-1-1 1,1 0 0,0 1-1,-1-1 1,1 0 0,0 1-1,0-1 1,0 0-1,-1 0 1,1 0 0,-4-36 7,7-35-11,2 25 29,8-107 352,-13 152-245,5 9-62,-5-7-72,0 1 0,0-1 0,0 0-1,0 0 1,0 0 0,0 1-1,0-1 1,0 0 0,-1 0-1,1 0 1,0 1 0,0-1-1,0 0 1,0 0 0,0 0-1,0 0 1,0 1 0,0-1-1,-1 0 1,1 0 0,0 0-1,0 0 1,0 0 0,0 1 0,-1-1-1,1 0 1,0 0 0,0 0-1,0 0 1,0 0 0,-1 0-1,1 0 1,0 0 0,0 0-1,0 0 1,-1 0 0,1 0-1,0 0 1,0 0 0,0 0-1,-1 0 1,1 0 0,1 0 4,36 53 203,-29-37-196,1-1-1,0 0 1,2 0-1,0-1 1,0-1-1,1 1 1,1-2-1,0 0 0,23 17 1,-2-3 8,-18-13 2,1-1-1,0-1 1,25 13 0,-27-16-12,66 35 78,-62-33-49,-19-10-38,0 0 0,1 0 0,-1 0 0,0 0 0,1-1 0,-1 1 0,0 0-1,0 1 1,1-1 0,-1 0 0,0 0 0,0 0 0,1 0 0,-1 0 0,0 0 0,0 0 0,1 0 0,-1 0 0,0 0 0,0 1 0,0-1 0,1 0 0,-1 0-1,0 0 1,0 0 0,0 1 0,1-1 0,-1 0 0,0 0 0,0 0 0,0 1 0,0-1 0,0 0 0,1 0 0,-1 1 0,0-1 0,0 0 0,0 0 0,0 1 0,0-1-1,0 0 1,0 0 0,0 1 0,0-1 0,0 0 0,0 1 0,-4-14 183,3 6-154,1 0-1,-2 0 1,1 0 0,-1 0 0,0 0-1,-5-11 1,3 6-6,0 0-1,0 0 0,1 0 1,1 0-1,-1-19 0,-2-4 69,-21-79 230,-4-30-11,27 125-329,-1-9 152,6 27-367,3 17-432,14 24-2182,-8-3-274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3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62 3714,'-4'-5'5847,"6"10"-4286,11 41-37,-5-26-1108,-6-19-412,-1-7 13,-1 4 7,19-31-565,-15 29 363,0 0 0,-1-1-1,0 1 1,0-1 0,0 1 0,0-1 0,-1 0 0,1 0 0,-1-1 0,1-5-1,9-18-14,-12 29 220,0 0 0,0 0 1,0 0-1,0 1 0,0-1 0,0 0 1,0 0-1,1 0 0,-1 0 0,0 1 1,0-1-1,0 0 0,0 0 0,0 0 1,1 0-1,-1 0 0,0 0 1,0 1-1,0-1 0,1 0 0,-1 0 1,0 0-1,0 0 0,0 0 0,1 0 1,-1 0-1,0 0 0,0 0 0,0 0 1,1 0-1,-1 0 0,0 0 1,0 0-1,0 0 0,1 0 0,-1 0 1,0 0-1,0-1 0,0 1 0,1 0 1,-6 16 1727,5-16-1675,8 41 603,-6-22-621,-1 1-1,-1 0 1,-1 0 0,0-1-1,-2 1 1,0-1 0,-1 1-1,-1-1 1,0 0 0,-2-1-1,0 1 1,-1-1 0,-1-1-1,-1 1 1,0-2 0,-2 1-1,-15 18 1,23-30-215,-1 0-1,1 0 1,-1-1-1,0 0 1,0 0 0,0 0-1,0 0 1,-1-1-1,1 0 1,-1 0 0,0 0-1,0-1 1,0 0-1,0 0 1,0 0-1,-1-1 1,1 0 0,0 0-1,-1-1 1,1 0-1,-1 0 1,1 0 0,-11-3-1,-12-13-3271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4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171 447 4274,'11'-44'4346,"-5"-66"-2898,-2 78-1047,-2-1 0,-2 1-1,0-1 1,-10-59 0,7 79-33,1 0-1,0 0 1,0-19-1,-5 78 175,12 26-564,2 0 1,27 114 0,-9-41-51,-13-115 98,-174 7 359,73-17-401,97-28-12,0 1 0,1 0 0,0 0 1,12-6-1,-4 4 118,0 1 1,1 0-1,0 1 1,1 1-1,-1 1 1,1 1-1,0 0 1,0 2-1,1 0 1,-1 1-1,1 1 1,20 2-1,9 3 108,-39-5-180,0 1 1,0 0-1,0 1 0,0 0 0,10 3 0,-20-5-58,1 0 0,-1 0 0,0 0 0,0 1 0,0-1 0,0 0 0,0 0 0,0 0 0,0 0 0,1 0 0,-1 0 0,0 0 0,0 1 0,0-1 0,0 0 0,0 0 0,0 0 0,0 0 0,0 0 0,0 0 0,0 1 0,0-1 0,0 0 0,0 0 0,0 0 0,0 0 0,0 1 0,0-1 0,0 0 0,0 0 0,0 0 0,0 0 0,0 0 0,0 1 0,0-1 0,0 0 0,0 0 0,0 0 0,0 0 0,0 0 0,0 0 0,-1 1 0,1-1 0,0 0 0,0 0 0,0 0 0,0 0 0,0 0 0,0 0 0,0 0 0,-1 0 0,1 0 0,0 0 0,0 1 0,0-1 0,0 0 0,0 0 0,-1 0 0,1 0 0,0 0 0,0 0 0,0 0 0,0 0 0,-1 0 0,1 0 0,0 0 0,0 0 0,-12 4-1757,-10 0-2762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6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4354,'17'13'4377,"-11"-8"-4091,-1 2-1,0-1 1,-1 1 0,1-1-1,-1 1 1,0 0-1,-1 1 1,0-1-1,4 14 1,-1 8 5,-2 0 1,-1 0 0,-2 0-1,-1 0 1,-3 30 0,2-48-367,-1-1 0,0 1 0,-1-1 0,0 1 0,-1-1 1,0 0-1,0 0 0,-1-1 0,0 1 0,-1-1 0,0 0 1,-1 0-1,1-1 0,-2 0 0,1 0 0,-1-1 0,-12 9 0,-29 14-2310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9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142 339 3650,'-3'-102'4520,"-1"1"-3382,1 84-650,0 2 130,3 15-609,0 0 0,0 0 0,0 0 0,0 0 0,0 0 0,0 0 0,1 0 0,-1 1 0,0-1 0,0 0 0,0 0 0,0 0 0,0 0 0,0 0 0,0 0 1,0 0-1,0 0 0,1 0 0,-1 0 0,0 0 0,0 0 0,0 0 0,0 0 0,0 0 0,0 0 0,1 0 0,-1 0 0,0 0 0,0 0 0,0 0 0,0 0 0,0 0 0,0 0 0,0 0 0,1 0 0,-1 0 1,0 0-1,0 0 0,0 0 0,0 0 0,0 0 0,0 0 0,0 0 0,1 0 0,-1 0 0,0 0 0,0-1 0,0 1 0,0 0 0,0 0 0,0 0 0,0 0 0,0 0 0,0 0 0,0 0 0,0 0 0,0-1 0,0 1 1,0 0-1,0 0 0,0 0 0,0 0 0,1 0 11,-1 0 1,0 1-1,0-1 1,1 0-1,-1 1 1,0-1-1,0 1 1,0-1 0,0 1-1,0-1 1,0 0-1,0 1 1,0-1-1,0 1 1,0-1-1,0 1 1,0-1-1,0 0 1,0 1-1,0-1 1,0 1-1,0-1 1,0 0 0,-1 1-1,1-1 1,0 1-1,0-1 1,0 0-1,-1 1 1,-2 15 51,16 60 51,-8-55-107,0 1 0,3 37 0,-7-43 18,1 0 1,1 0-1,0-1 0,1 1 0,1-1 1,7 17-1,11 26 470,-27-58-455,-1-1 0,1 1 0,0 0 0,0 0-1,0 1 1,0-1 0,0 1 0,0 0 0,0 0 0,-5 2 0,-57 16 432,55-16-478,0 0-1,-1-1 0,1-1 0,-1 0 1,-23-1-1,32 0-2,-1-1-35,16-3 146,31 1 183,-1 4 10,53-6-1,-63 2-116,-1 1 0,1 2 0,53 6 1,-54-4-14,-48 0-9,-12 0-164,0-2 0,0 0 0,0-2 0,0-1 0,0-2 0,1 0 0,-42-14 0,52 15-26,17 4 22,-1 0 0,0 0 0,1 0 1,-1 0-1,1-1 0,-1 1 0,0-1 1,1 1-1,-1-1 0,1 0 0,-1 1 0,1-1 1,0 0-1,-1 0 0,-1-2 0,-11-1-78,14 4 14,5 0-44,-2-1 114,-1 1-1,0-1 1,1 0-1,-1 1 0,1-1 1,-1 0-1,0 0 0,1-1 1,-1 1-1,0 0 1,0-1-1,0 0 0,0 1 1,0-1-1,-1 0 1,1 0-1,0 0 0,-1 0 1,1 0-1,-1 0 1,0 0-1,0-1 0,0 1 1,0 0-1,0-1 1,0 1-1,-1-1 0,1-3 1,2-19 8,-1 1 1,-2 0-1,-1-1 0,0 1 1,-9-41-1,4 29 0,-1-53 0,5 54-7,1 21 16,0 16 44,3 4-45,-4-3 0,1-2-16,1 1-3,0-1 1,0 1 0,-1-1 0,1 1 0,0 0 0,1-1 0,-1 1 0,0-1-1,0 1 1,1-1 0,-1 1 0,1-1 0,-1 1 0,1-1 0,0 1 0,0-1-1,-1 0 1,1 1 0,1 0 0,1 2 0,7 24 8,0 0 0,-2 0 0,-2 1-1,6 44 1,-10-61-7,4 30 3,21 158-21,-25-186 13,-2-17-9,-7-31-8,-5-10 33,2-1 0,-5-46 0,-10-48 12,-7-11 5,23 107-7,8 33 29,4 20 17,-8 7-51,10-5-16,-4-8-1,1 0 0,-1 0 1,0 0-1,0 0 0,-1 1 1,1-1-1,-1 0 0,0 6 1,1 6 0,1 0 1,0 0 0,5 17 0,-3-17-1,-1 1 0,0-1-1,0 19 1,-2-18 0,1 0-1,1 0 0,0 0 1,7 18-1,5 28 6,-6-27-4,-8-34-1,-1-1 0,1 0-1,0 1 1,-1-1 0,0 0 0,1 1-1,-1-1 1,0 1 0,0-1 0,1 1 0,-1-1-1,0 0 1,-1 1 0,1-1 0,0 3 0,-11-4 12,0-1 0,1-1 0,-1 1 0,-16-6 0,-21-3 14,26 9-31,16 1-3,10 1-3,52 1 137,90 16 0,-56-4-94,-33-17-34,-61 3-465,0 1-1,-1 0 0,1 0 0,0 0 1,0 1-1,-1-1 0,1 1 0,0 0 1,1 0-1,-1 1 0,-4 2 0,-7 21-5390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3:43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0 217 24575,'6'-4'0,"1"0"0,-1 0 0,0 1 0,1 0 0,0 0 0,0 1 0,0-1 0,0 2 0,0-1 0,11 0 0,12-5 0,39-9 0,0 2 0,116-6 0,144 14 0,-180 7 0,177-21 0,-5-37 0,-232 40 0,-8 4 0,144-4 0,84 20 0,-95 1 0,1204-4 0,-1321 3 0,-1 4 0,1 4 0,143 37 0,-147-29 0,0-3 0,147 4 0,191-20 0,-172-4 0,-155 3 0,-23-2 0,-1 4 0,0 4 0,123 22 0,-142-15 0,-1-3 0,84 3 0,124-12 0,-128-2 0,-3398 2 0,3221-3 0,1 0 0,-1-3 0,-47-12 0,42 8 0,-82-9 0,-687-13 0,417 15 0,-328 2 0,451 18 0,-443-3 0,5753 0 0,-4933 5 0,193 35 0,30 3 0,180-39 46,-278-6-1457,-192 2-5415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2:42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257 365 2769,'-2'-10'2032,"-2"4"-1888,2 11 12,-11-4 116,12-1-245,1 0 1,0 1 0,0-1 0,-1 0-1,1 0 1,0 0 0,0 0 0,-1 0-1,1 0 1,0 0 0,0 0-1,-1 0 1,1 0 0,0 0 0,0 0-1,-1 0 1,1 0 0,0 0 0,0 0-1,-1-1 1,1 1 0,0 0-1,0 0 1,-1 0 0,1 0 0,0 0-1,0-1 1,0 1 0,-1 0-1,1 0 1,0 0 0,0-1 0,0 1-1,0 0 1,-1 0 0,1-1 0,0 1-1,0 0 1,0 0 0,0-1-1,0 1 1,0 0 0,0 0 0,0-1-1,0 1 1,0 0 0,0 0 0,0-1-1,0 1 1,0 0 0,0 0-1,0-1 1,0 1 0,0 0 0,0 0-1,0-1 1,0 1 0,1 0 0,-1 0 4,0 0 1,-1 0-1,1 0 1,0 1-1,0-1 1,0 0-1,0 0 1,0 0-1,0 0 1,0 0-1,-1 1 1,1-1-1,0 0 1,0 0-1,0 0 1,0 0-1,-1 0 1,1 0-1,0 0 1,0 0-1,0 0 1,-1 1-1,1-1 1,0 0-1,0 0 1,0 0-1,-1 0 1,1 0-1,0 0 1,0 0-1,0 0 1,0 0-1,-1 0 1,1-1-1,0 1 1,0 0 0,0 0-1,-1 0 1,1 0-1,0 0 1,0 0-1,0 0 1,0 0-1,-1 0 1,1-1-1,0 1 1,0 0-1,0 0 1,0 0-1,0 0 1,0-1-1,-1 1 1,1 0-1,0 0 1,0 0-1,0 0 1,0-1-1,0 1 1,0 0-1,0 0 1,0 0-1,0-1 1,0 1-1,0 0 1,0 0-1,0-1 1,-8-27 1008,-3-44-411,4 34-68,-14-52 0,11 57-7,-6-50-1,70 357-52,-20-156-459,-34-117-42,1 1 0,-1-1 0,0 0 0,0 0 0,0 0 0,0 0 0,0 0 0,0 0 0,0 0 1,0 0-1,0 0 0,-1 0 0,1 1 0,0-1 0,-1 0 0,1 0 0,-1 0 0,1 0 0,-1-1 1,0 3-1,-2 1 7,-1-1 1,1 1 0,-1-1 0,0 1 0,1-1-1,-1 0 1,-8 4 0,5-4-1,-1 1-1,0-1 1,0-1-1,0 0 1,0 0 0,-11 1-1,-19 5 7,-50 12 231,170-23 427,126-22 1,-159 23-562,-40 3-90,0-1 0,0-1 0,0 0 0,0 0 0,12-3 0,-13-2-1474,-11 13-1557,3 16-675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2:45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1649,'6'-10'694,"5"-9"784,-8 20-926,-2 9-56,-4 12-1945,0-20 126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3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90 275 5010,'-1'0'176,"0"-1"-1,0 0 0,1 1 1,-1-1-1,0 0 1,1 0-1,-1 0 0,1 0 1,-1 0-1,1 1 1,-1-1-1,1 0 0,0 0 1,-1 0-1,1 0 0,0 0 1,0 0-1,0 0 1,0 0-1,0-1 0,0 1 1,0 0-1,0 0 1,0 0-1,0 0 0,1-1 1,3-40 1154,-3 36-790,0 2-381,2-33 1468,-6 28-640,-6 19-140,8 0-814,1-1-1,-1 1 0,2-1 1,-1 0-1,1 1 1,4 12-1,0 16 16,2 112 54,9 82 66,-14-189-155,-2-28 0,1-17 41,-34-87 103,11-3-160,-17-168 0,37 240 1,-6-28 13,-3-38 26,14 90-39,1 0 0,-1-1 0,1 1 1,-1-1-1,1 0 0,0 0 0,0 0 0,0 0 0,7 3 0,14 8 33,-1 2-1,-1 0 1,0 2 0,-1 0-1,-1 1 1,-1 2-1,-1 0 1,-1 0-1,-1 2 1,20 34-1,-7-7-29,-6-8-1,31 39 0,-44-68 0,0 0-1,0-1 1,2 0 0,-1 0 0,2-2 0,23 16 0,-36-25 0,0-1 0,1 1 0,-1-1 0,1 1 0,0-1 0,-1 1 0,1-1 0,-1 0 0,1 0 0,0 0 0,-1 0 0,1 0 0,-1 0 0,1 0 0,0-1 0,-1 1 0,1 0 0,-1-1 0,1 0 0,-1 1 0,1-1 0,-1 0 0,1 1 0,-1-1 0,0 0 0,1 0 0,-1 0 0,0 0 0,0-1 0,0 1 0,0 0 0,0 0 0,0-1 0,0 1 0,0 0 0,1-4 1,1 0-1,0-1-1,0 1 1,-1-1 0,0 0 0,0 0 0,0 0 0,-1 0 0,2-11 0,-5-39 0,-2 0 0,-3 0 0,-27-105 0,2 5 0,25 124 1,4 19-1,1-1 0,0 0-1,0-16 1,1 42-464,-1 0-1,-1-1 0,0 1 1,0-1-1,-1 1 0,-1-1 1,-6 12-1,-6 15-2671,3 7-2576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4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3 7123,'0'-2'2449,"-3"10"-672,6-8-496,-6 6-353,22 14-255,-13 19-161,7-13-160,-13 30-144,-4 1-112,-8 0-96,-4-4-16,0-13-720,7-12-1313,-16-11-2881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5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60 478 4482,'7'-74'4674,"-4"58"-4358,-1 0 1,-1 0-1,0 0 1,-3-28-1,-6-28 1252,4-104-1,4 142-1103,1 20 9,2 27-332,3 35-112,0 7 3,2-1-1,3 0 0,26 80 1,-24-101-21,1-1 1,1 0 0,25 37 0,-6-11-6,-42-59 40,0 1-1,0-1 1,0 0 0,0 0 0,-12-5 0,-59-9 146,44 10-199,-38-4-45,113 21 1,166-6 393,-162-6-315,-33 0-56,1 0 0,-1-1 0,0 0 0,0-1 0,12-3 0,-21 8-2257,1 5-990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32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 5074,'-3'3'5816,"17"23"-3718,-12-23-2019,0 0 1,0 1-1,0-1 0,-1 1 1,1-1-1,-1 1 1,0-1-1,0 1 0,0 0 1,0-1-1,-1 1 0,1 5 1,-3 19-59,-2 1-1,-1-1 1,-1 1 0,-1-1 0,-1-1-1,-2 0 1,-1 0 0,-22 39 0,32-62-285,-1 0 0,0-1 0,-1 1 0,1 0 1,0-1-1,-1 1 0,0-1 0,0 0 0,0 0 1,0 0-1,-1-1 0,1 1 0,-1-1 0,1 0 1,-6 3-1,-25 1-5624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33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28 409 4498,'21'-118'6075,"-3"-60"-3317,-9 77-1376,-8 90-1042,-2 19-155,-1 22-147,8 73 34,-4-49-71,2 0 0,3-1-1,22 89 1,9-12 34,-75-127 183,21-1-213,1-1 0,-1-1 0,0 0 0,-27-4-1,27 3 6,18 5-9,0-3 8,1-1 0,-1 1 0,1-1 0,-1 1 1,1-1-1,-1 0 0,1 0 0,-1 0 0,1 0 0,0 0 0,-1-1 0,1 1 0,2-2 0,15 1 67,12 0 29,-1 0 1,1-2-1,-1-2 1,35-9-1,5 0-98,-71 13-7,1 1 0,-1 0 0,1-1 0,-1 1 0,1 0 0,-1 0 0,1 0 0,0 0 0,-1-1 0,1 1 0,-1 0 0,1 0 0,-1 0 0,1 0 0,0 0 0,-1 1 0,1-1 0,-1 0 0,1 0 0,-1 0 0,1 0 0,0 1 0,-1-1 0,1 0 0,-1 0 0,1 1 0,-1-1 0,1 0 0,0 1-1,-1-1 1,0 0 0,0 0 0,0 0 0,0 0 0,0 0 0,0 0 0,0 0 0,0 0 0,0 0 0,0-1 0,0 1 0,0 0 0,0 0 0,0 0 0,0 0 0,0 0 0,0 0 0,-1 0 0,1 0 0,0 0 0,0-1 0,0 1 0,0 0 0,0 0 0,0 0 0,0 0 0,0 0 0,0 0 0,0 0 0,0 0 0,0 0 0,0 0 0,-1 0 0,1 0 0,0 0 0,0 0 0,0 0 0,0 0 0,0 0 0,0 0 0,0 0 0,0 0 0,0 0 0,-1 0 0,1 0 0,0 0 0,0 0 0,0 0 0,0 0 0,0 0 0,0 0 0,0 0 0,0 0 0,0 0 0,-1 0 1,-2-2-161,-1-1 0,0 1 1,0 0-1,0 1 0,0-1 1,-1 1-1,1-1 0,0 1 1,-1 1-1,1-1 0,0 0 1,-6 1-1,-23 9-2476,-5 14-1777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5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133 469 4642,'5'-3'1529,"-6"-1"-1609,6-12-227,0 1 1454,-9 18 1446,5 3-1373,0-21-113,-9-82-41,5 58-701,-12-69-1,-21-62 973,34 159-1058,4 15-162,2 19-206,-1 16 102,3 0 1,1 0-1,13 45 1,-13-60-20,40 190 19,-42-194-17,-2-3 65,-12-12 25,-18 5-56,-21 5-18,10-5-34,-3-1-17,23-9-42,18 0 80,0 0-1,0 0 0,0 0 1,-1 0-1,1 0 0,0 0 1,0 0-1,0 0 1,-1 0-1,1-1 0,0 1 1,0 0-1,0 0 0,0 0 1,-1 0-1,1-1 0,0 1 1,0 0-1,0 0 0,0 0 1,0 0-1,0-1 0,-1 1 1,1 0-1,0 0 1,0-1-1,0 1 0,0 0 1,0 0-1,0 0 0,0-1 1,0 1-1,0 0 0,0 0 1,0-1-1,0 1 0,0 0 1,0 0-1,0 0 0,0-1 1,1 1-1,-1 0 1,0 0-1,0 0 0,0-1 1,0 1-1,0 0 0,1 0 1,-1 0 3,0 1 0,0-1 0,1 1 0,-1-1 0,1 1 0,-1-1 0,0 1 0,1-1 0,-1 0 0,1 1 0,-1-1 0,1 0 0,-1 1 0,1-1 0,-1 0 0,1 1 0,-1-1 0,1 0 0,-1 0 0,1 0 0,0 0 0,-1 1 1,1-1-1,-1 0 0,1 0 0,0 0 0,-1 0 0,1 0 0,-1 0 0,2-1 0,44 4 172,-23-3-54,-1-1 0,30-5 0,43-16 267,-72 12-308,-21 9-79,0 0 0,-1 0 0,1 0 0,0 0 0,-1 0-1,1 1 1,0-1 0,0 1 0,0-1 0,0 1 0,0-1 0,0 1 0,0 0 0,2 0-1,-43 27-2394,9-3-612,-1 1-2059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33 308 5763,'0'-62'2218,"3"1"1,19-109 0,-19 156-1413,1 42-708,8 10-19,10 64-1,-4-18-48,31 111-30,-31-157 0,-12-27 0,-5-10 2,0 0 0,-1 0 0,1 0 0,0 0 0,-1 0 0,1 0 0,-1 0 0,1 0 0,-1 1 0,1-1 0,-1 0 0,0 0 0,0 0 0,0 1 0,0-1 0,1 0 0,-2 0 0,1 0 0,0 1 0,0-1 0,0 0 0,0 0 0,-1 0 0,1 1 0,-1-1 0,1 0 0,-1 0 0,1 0 0,-1 0 0,1 0 0,-1 0 0,0 0 0,0 0 0,0 1 0,-4 0 12,0 1 0,0-1 0,0 1 0,0-1 0,0-1 0,-11 3 0,-4 1-6,3 1-8,9-3-4,-1 0 0,1 0 0,-1-1 0,1 0 0,-1-1 0,0 0 0,0 0 0,0-1 0,-13-1 0,18-1-30,4 2 34,0 0 0,-1 0 0,1 0 0,0-1 0,0 1 0,0 0 1,0 0-1,0 0 0,0-1 0,0 1 0,0 0 0,0 0 0,0 0 1,0-1-1,0 1 0,0 0 0,0 0 0,0 0 0,0-1 0,0 1 0,0 0 1,0 0-1,0-1 0,0 1 0,0 0 0,0 0 0,0 0 0,1 0 1,-1-1-1,0 1 0,0 0 0,0 0 0,0 0 0,0 0 0,1-1 1,-1 1-1,0 0 0,0 0 0,0 0 0,0 0 0,1 0 0,-1 0 1,0 0-1,0 0 0,0-1 0,1 1 0,-1 0 0,0 0 0,0 0 1,1 0-1,5 1 67,5-6 49,0 1 0,0 0 0,0 1 0,1 0 0,0 1 0,-1 0 0,1 1 0,19 0-1,-26 2-85,0-1-1,0-1 0,-1 1 0,1-1 0,0 1 0,-1-1 0,1 0 0,5-3 1,23-4 100,-16 5-81,-1 0 1,27-10-1,16-4-3,-46 14-46,-13 3-2,0 0 1,0 0 0,0 1-1,0-1 1,0 0 0,1 0-1,-1 0 1,0 0-1,0 0 1,0 0 0,0 0-1,0 0 1,0 1 0,0-1-1,0 0 1,0 0 0,0 0-1,0 0 1,0 0 0,0 0-1,0 0 1,1 0 0,-1 0-1,0 0 1,0 0 0,0 0-1,0 1 1,0-1 0,0 0-1,0 0 1,0 0 0,1 0-1,-1 0 1,0 0-1,0 0 1,0 0 0,0 0-1,0 0 1,0 0 0,0 0-1,1 0 1,-1 0 0,0 0-1,0 0 1,0 0 0,0-1-1,-13 9-1708,10-7 1191,0 1-1,-1-1 1,1 1 0,0 0-1,0 0 1,0 0 0,1 0-1,-5 4 1,0 6-2682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8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2 3378,'-2'-1'2783,"-1"0"98,2 13-1363,28 44 325,-22-37-1744,0 1-1,-1-1 1,-1 1 0,-1-1 0,-1 1-1,-2 36 1,0-51-385,1 1 0,-1-1-1,0 0 1,-1 0 0,0 0 0,1 0 0,-1 0 0,-1 0-1,1-1 1,-1 1 0,0-1 0,0 1 0,0-1 0,-4 4-1,-12 3-4736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1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24575,'-1'20'0,"-1"0"0,-9 37 0,-2 18 0,7 344 0,9-229 0,-4-164 0,1 35 0,1-58 0,-1-1 0,1 1 0,-1-1 0,1 0 0,0 1 0,0-1 0,0 0 0,0 0 0,0 0 0,0 0 0,1 0 0,-1 0 0,1 0 0,-1 0 0,1 0 0,0 0 0,0-1 0,-1 1 0,1-1 0,4 3 0,5 0 0,1 0 0,-1 0 0,1-2 0,0 1 0,-1-1 0,20 0 0,79-2 0,-63-2 0,521-3-1365,-580 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9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9 349 6259,'-1'-4'394,"0"0"1,1 0 0,0 0-1,0-1 1,0 1-1,1 0 1,-1 0-1,1 0 1,0 0-1,0 0 1,3-7-1,5-33-64,-27-171 2372,13 185-2087,4 26-297,4 18-306,8 28-104,4 19 176,-7-15-126,2 1 0,32 87 1,-11-42 13,-28-82 27,0 0-1,1 0 1,0-1-1,1 1 1,0-1-1,0 0 1,1-1-1,0 1 0,1-1 1,0 0-1,13 11 1,-15-18 99,-19-6 31,6 3-124,-1 1 0,1 0 0,0 1 0,-1 0 0,-11 2 0,13-1-7,0-1 0,0 1 1,0-1-1,0-1 0,0 1 1,0-1-1,1 0 0,-1-1 1,-8-2-1,-2-2-11,17 6 10,0 0 0,0 0 0,1 0 0,-1 0 0,0 0 0,0 0 0,0 0 0,0 0 0,0 0 0,0 0 0,0 0 0,0 0 0,0 0 0,0-1 0,0 1 1,0 0-1,0 0 0,0 0 0,0 0 0,0 0 0,0 0 0,0 0 0,0 0 0,0 0 0,0-1 0,0 1 0,0 0 0,0 0 0,0 0 0,0 0 0,0 0 0,0 0 0,0 0 1,0 0-1,0 0 0,0-1 0,0 1 0,0 0 0,0 0 0,0 0 0,0 0 0,0 0 0,0 0 0,12-8-1,9-4 109,0 1 1,0 2-1,1 0 1,1 1-1,25-6 0,-18 6-11,-21 5-44,1 1 1,0 0 0,0 0-1,18 0 1,-26 2-197,0 0 0,0-1-1,0 1 1,0 1 0,0-1 0,0 0 0,0 1-1,0-1 1,0 1 0,0-1 0,0 1-1,0 0 1,0 0 0,0 0 0,0 0 0,0 0-1,-1 0 1,1 1 0,0-1 0,-1 1 0,1-1-1,-1 1 1,0-1 0,1 1 0,-1 0 0,0 0-1,0-1 1,0 1 0,0 0 0,1 4 0,-3 18-4126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50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12 6131,'-3'-11'1873,"0"16"-657,6-5-143,0 0-241,10 0-256,-7 6-47,-6 2 31,10 12-80,-4 9-80,-3 4-80,-9 18-128,-4-11-143,1 3-49,-10-10-273,16-18-879,-13-4-1521,4-20-3170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52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1 357 4994,'4'22'6142,"10"14"-5183,4 20-248,2 116-100,-13-104-550,-6-51-40,0 0-1,-4 27 0,1-4 10,-5-261 218,4 162-74,-2 0 0,-18-79 0,10 66 216,13 54-226,14 34-29,-11-12-132,6 12 13,0 0-1,10 28 1,-10-24-4,24 47 14,-18-38-6,17 42 0,-29-63-20,1-1 0,0 1 0,1-1-1,10 13 1,-14-18-2,1 1-1,-1-1 1,1 0 0,0-1-1,0 1 1,-1 0 0,1 0-1,0-1 1,0 1 0,1-1-1,-1 0 1,0 1-1,0-1 1,1 0 0,-1 0-1,0-1 1,1 1 0,-1 0-1,1-1 1,3 1 0,-3-3-3,0 0 1,0-1 0,0 1 0,0-1 0,0 0 0,0 0 0,-1 0 0,0 0 0,1 0 0,-1 0-1,0 0 1,2-7 0,1-2 16,-1-1-1,0 1 1,-1-1 0,-1 0-1,0 1 1,0-1-1,-2 0 1,0-19 0,-16-108 123,9 97-49,5 19-19,1 1 1,1-1-1,0 1 1,2-1 0,1 1-1,1 0 1,1 0-1,8-23 1,-13 44-189,0 1 0,1 0-1,-1-1 1,1 1 0,-1 0 0,1 0 0,-1 0 0,1-1-1,0 1 1,0 0 0,-1 0 0,1 0 0,0 0-1,0 0 1,0 0 0,0 0 0,0 0 0,0 1 0,1-1-1,-1 0 1,0 1 0,2-2 0,5-2-3714,-2 1-1911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4:54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24575,'65'0'0,"44"0"0,159-18 0,302-27 0,0 44 0,-315 3 0,149 15 134,-78-2-1633,-293-15-5327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4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24575,'7'1'0,"0"0"0,0 1 0,0-1 0,0 2 0,-1-1 0,1 1 0,7 4 0,22 8 0,16-4 0,0-3 0,0-2 0,0-2 0,101-5 0,-69 0 0,966-2 0,-848 18 0,-47-2 0,133 16 0,-12 0 0,239-25 0,-43-2 0,-389 5 0,0 4 0,-1 4 0,90 28 0,-104-28 0,1-2 0,134 6 0,145-21 0,-134-2 0,170-13-1365,-332 11-5461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5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5379 124 24575,'-296'2'0,"-329"-5"0,494-7 0,-174-36 0,-42-5 0,-550 36 0,536 19 0,-1141-5 0,1472 3 0,0 2 0,0 1 0,0 1 0,1 1 0,-36 14 0,30-9 0,0-2 0,-72 11 0,-236-16 39,191-7-1443,124 2-5422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24575,'1429'-18'0,"-1323"14"0,611-4 0,-312 54 0,-267-25 0,212 4 0,-115-27 0,323 3 0,-287 29 0,15 0 0,-141-30-1365,-120-1-5461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4538 181 24575,'-24'-1'0,"-1"-1"0,-24-7 0,-28-2 0,-516 20 0,201 6 0,164-14 0,-804 16 0,419-5 0,580-15 0,1-1 0,0-1 0,0-2 0,-32-12 0,5 3 0,-37-11 0,31 8 0,0 2 0,-1 3 0,-113-8 0,-25 24 0,-58-2 0,227-4 44,1-2 0,-52-14 0,49 10-793,-57-8 1,65 16-6078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9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24575,'485'28'0,"-269"-11"0,974 2 0,-759-23 0,-349 3 0,-18-1 0,1 3 0,-1 3 0,68 13 0,-48-1-1365,-60-8-5461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0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3437 1 24575,'-74'3'0,"1"4"0,-109 25 0,-57 7 0,-458-27 0,410-16 0,76 4 0,-279 35 0,402-23 0,0-4 0,0-3 0,0-5 0,0-3 0,-102-18 0,66 4-455,-1 5 0,-156 4 0,258 9-6371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2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24575,'923'0'-1365,"-895"0"-5461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1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24575,'1'1'0,"0"0"0,-1 0 0,1-1 0,0 1 0,0 0 0,0 0 0,0 0 0,0-1 0,0 1 0,0 0 0,0-1 0,0 1 0,0-1 0,0 1 0,0-1 0,0 1 0,0-1 0,0 0 0,0 0 0,1 0 0,-1 1 0,2-1 0,37 4 0,-32-3 0,351 15 0,-76-7 0,504 8 0,-518-1 0,-15-1 0,46 7 0,-224-14 0,-15 4-1365,-38-6-5461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2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2118 1 24575,'0'2'0,"-1"0"0,0 1 0,0-1 0,0 0 0,-1 0 0,1 0 0,0 0 0,-1 0 0,1 0 0,-1 0 0,0-1 0,1 1 0,-1 0 0,0-1 0,0 1 0,0-1 0,0 0 0,0 0 0,-1 0 0,1 0 0,0 0 0,0 0 0,-1-1 0,1 1 0,-5 0 0,3 0 0,-35 11 0,0-2 0,-1-1 0,-75 5 0,-130-8 0,171-6 0,-792-48 0,861 48 0,-242-18 0,218 18 0,1 2 0,0 1 0,-1 1 0,1 1 0,1 1 0,-44 16 0,56-16-195,0-2 0,-1 0 0,1-1 0,-1 0 0,0-2 0,-20 1 0,11-2-6631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3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24575,'2291'0'0,"-2172"5"-1365,-72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24575,'221'12'0,"-29"0"0,1747-2-1039,-1181-13 1156,-367 1-203,440 5 1094,-320 54-1008,-150-8 0,97-8-1365,-433-39-5461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24575,'4322'0'-1532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6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24575,'223'1'-15,"926"-24"-142,889-89-705,-1138 93 834,-879 23 199,-27 3 424,-30 8-1689,-11-1-5707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7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24575,'8'1'0,"0"0"0,-1 1 0,1-1 0,-1 2 0,13 4 0,22 6 0,362 43 0,-191-33 0,419 40 0,784-21 0,-1339-43-1365,-20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28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1 260 24575,'1'11'0,"1"-1"0,1 0 0,0 0 0,0 0 0,1-1 0,0 1 0,1-1 0,0 0 0,7 10 0,11 23 0,3 24 0,-21-49 0,1 0 0,1-1 0,0 0 0,2 0 0,16 24 0,-21-35 0,-1-2 0,1 1 0,0 0 0,0-1 0,1 0 0,-1 1 0,1-2 0,-1 1 0,1-1 0,0 1 0,0-1 0,0-1 0,0 1 0,0-1 0,1 1 0,-1-2 0,0 1 0,1-1 0,-1 1 0,0-1 0,1-1 0,-1 1 0,9-3 0,3 0 0,-1-2 0,0 0 0,1-1 0,-2 0 0,1-1 0,22-15 0,88-65 0,-86 58 0,501-338 0,-529 359-90,133-77-1185,-127 76-5551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41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0 167 24575,'2'28'0,"2"-1"0,0 1 0,14 44 0,-9-40 0,1 10 0,2 0 0,2 0 0,27 55 0,-38-93 0,0 0 0,0 0 0,0 0 0,0 0 0,1 0 0,0-1 0,0 0 0,0 0 0,0 0 0,0 0 0,0-1 0,1 1 0,-1-1 0,1 0 0,0 0 0,-1-1 0,1 0 0,0 1 0,0-2 0,0 1 0,0 0 0,0-1 0,0 0 0,0 0 0,0-1 0,0 0 0,6-1 0,10-2 0,1-1 0,-1-1 0,-1 0 0,38-19 0,-4-3 0,-1-2 0,91-68 0,82-96 0,-156 121 0,-50 51 0,1 0 0,0 1 0,2 1 0,35-25 0,-9 24-1365,-23 12-5461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7:07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24575,'16'6'0,"0"0"0,0-2 0,1 0 0,0 0 0,-1-2 0,22 2 0,3 0 0,159 26 0,-45-6 0,286 10 0,532-38 0,-697 4 0,-59-15 0,-20 0 0,507 14 0,-331 3 0,-339 1 0,-34-3 0,0 1 0,0-1 0,0 0 0,0 0 0,0 0 0,0 1 0,0-1 0,1 0 0,-1 0 0,0 0 0,0 1 0,0-1 0,0 0 0,0 0 0,0 0 0,0 1 0,0-1 0,0 0 0,0 0 0,0 1 0,-1-1 0,1 0 0,0 0 0,0 0 0,0 1 0,0-1 0,0 0 0,0 0 0,0 0 0,0 0 0,-1 1 0,1-1 0,0 0 0,0 0 0,0 0 0,0 0 0,-1 0 0,1 1 0,0-1 0,0 0 0,0 0 0,-1 0 0,1 0 0,0 0 0,0 0 0,0 0 0,-1 0 0,1 0 0,0 0 0,0 0 0,-1 0 0,1 0 0,0 0 0,0 0 0,0 0 0,-1 0 0,1 0 0,-63 18 0,-628 93 0,229-97 0,-2-1 0,90 0 0,298-13 0,37-2 0,-57-10 0,-19-2 0,-59 13 0,106 3 0,-1-3 0,-100-15 0,116 4 0,-63-24 0,73 21 0,-1 2 0,-61-10 0,68 18-117,4 2-91,0-1 0,0-2 0,1-1 0,-1-2 0,-59-25 0,68 22-6618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3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24575,'195'-2'0,"212"5"0,-144 22 0,-225-20 0,41 8 0,-47-7 0,58 4 0,-28-10-1365,-36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3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3233 6 24575,'8'6'0,"0"0"0,0-1 0,1 0 0,0 0 0,0-1 0,1 0 0,-1-1 0,19 4 0,7 4 0,152 39 0,-135-39 0,-1 2 0,76 30 0,-65-15 0,-1 3 0,86 58 0,-116-67 0,-2 1 0,0 2 0,-2 0 0,0 2 0,-2 1 0,26 36 0,-36-37 0,-1 1 0,-2 0 0,0 1 0,-2 0 0,-1 0 0,-2 1 0,6 43 0,-4-20 0,-2-12 0,3 73 0,-10-100 0,-1 0 0,0 0 0,-1 0 0,0-1 0,-1 1 0,-1-1 0,0 0 0,-1 0 0,-8 17 0,10-24 0,-27 54 0,-3-2 0,-2-1 0,-69 84 0,93-131 0,-1 0 0,0-1 0,0 0 0,0-1 0,-16 7 0,-23 16 0,10-2 0,-86 62 0,-159 85 0,210-130 0,53-31 0,0-1 0,-1-1 0,-38 15 0,-64 20 0,-78 24 0,129-50 0,25-7 0,0-2 0,-62 8 0,75-16 0,-58 18 0,67-15 0,0-1 0,0-1 0,-1-1 0,-35 0 0,27-3 0,-59 10 0,56-5 0,-44 0 0,24-5 0,-252-5 0,219-11 0,-21 0 0,96 13 0,1-1 0,0-1 0,0 0 0,1-2 0,-1 1 0,-17-9 0,-5-5 0,-45-28 0,65 37 0,-1 0 0,1 1 0,-28-7 0,-28-10 0,56 18 0,-1 2 0,0 1 0,0 0 0,-1 2 0,1 0 0,0 1 0,-1 1 0,-21 3 0,9-2 0,-63-5 0,45-5 0,0-2 0,1-2 0,0-3 0,-56-25 0,87 34 0,0 0 0,1-2 0,0 0 0,0-2 0,1 1 0,0-2 0,1-1 0,0 0 0,-25-28 0,-7-16 0,3-2 0,-74-129 0,103 158 0,2-1 0,1 0 0,2-1 0,1-1 0,1 1 0,2-1 0,1-1 0,-2-65 0,6 31 0,0 25 0,2-1 0,11-82 0,-7 108 0,1 0 0,1 1 0,1 0 0,0 0 0,18-30 0,60-74 0,-55 82 0,34-60 0,53-134 0,-109 216 0,1-1 0,0 2 0,1-1 0,1 1 0,1 1 0,0 0 0,1 0 0,1 2 0,0-1 0,0 2 0,2 0 0,-1 1 0,2 0 0,-1 1 0,1 1 0,1 1 0,0 0 0,0 2 0,0 0 0,1 0 0,0 2 0,26-3 0,88-1 0,142 10 0,-83 1 0,-48-5 0,169 6 0,-142 25 0,-120-18 0,102 9 0,161 2 0,171-13 0,-283-11 0,54 2-1365,-227 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24575,'213'9'0,"285"49"0,-272-11 0,-193-38 0,-1 2 0,0 2 0,-1 1 0,49 29 0,-74-39 0,0 0 0,-1 1 0,1 0 0,-1 0 0,-1 0 0,1 0 0,-1 1 0,0 0 0,0 0 0,0 0 0,-1 0 0,0 0 0,0 1 0,-1 0 0,3 9 0,0 10 0,-1-1 0,1 52 0,-4-52 0,1 0 0,7 37 0,-7-52 0,1 1 0,1-1 0,0 0 0,0 1 0,1-2 0,0 1 0,1-1 0,0 1 0,0-2 0,1 1 0,0-1 0,14 13 0,-10-13 0,1 0 0,-1-1 0,1 0 0,0-1 0,1 0 0,-1-1 0,1-1 0,0 0 0,25 4 0,24-1 0,-1-2 0,2-3 0,66-6 0,4 0 0,-45 4-341,1 5 0,0 3-1,169 38 1,-221-35-6485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0 24575,'22'2'0,"0"1"0,0 1 0,0 0 0,39 15 0,-6-2 0,133 34 0,233 98 0,-362-120 0,-42-15 0,-17-3 0,-2-9 0,0 0 0,0-1 0,-1 1 0,1-1 0,0 0 0,-1 0 0,1 0 0,-1 0 0,0 0 0,1 0 0,-1-1 0,-3 1 0,-229 33 0,-23 5 0,184-22 0,2 4 0,0 2 0,2 4 0,-68 36 0,86-32-1365,19-5-5461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0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24575,'1909'0'0,"-1841"3"0,0 4 0,85 20 0,-62-10 0,36 7 0,-51-8 0,1-3 0,80 2 0,5-18 0,61 4 0,-106 12 0,84 3 0,-3-17 0,106 2 0,-158 14 0,48 1 0,309-17-1365,-462 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6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24575,'31'0'0,"103"1"0,259-32 0,-204 3 0,1 9 0,226 6 0,-397 15 0,0 0 0,-1 2 0,1 0 0,-1 2 0,0 0 0,0 1 0,-1 0 0,0 1 0,30 21 0,-29-18 0,1 0 0,1-1 0,-1-1 0,1-1 0,1-1 0,0 0 0,26 4 0,35-5 0,121-7 0,-100-2 0,-37-1 0,0-3 0,109-25 0,-159 28 0,48-5-15,1 2 0,0 4 0,91 5 0,-35 1-1290,-96-3-5521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0:33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0 158 24575,'2'0'0,"0"0"0,0 0 0,0 1 0,0-1 0,0 1 0,0-1 0,-1 1 0,1 0 0,0 0 0,0 0 0,-1 0 0,1 0 0,-1 0 0,1 0 0,-1 0 0,1 1 0,-1-1 0,0 1 0,1-1 0,-1 1 0,0-1 0,0 1 0,0 0 0,0-1 0,-1 1 0,1 0 0,0 3 0,3 5 0,-2 1 0,1 0 0,1 18 0,-4-23 0,65 563 0,-65-568 0,2 12 0,0-1 0,0 0 0,8 21 0,-10-32 0,0 0 0,1 0 0,-1 0 0,0 1 0,1-1 0,-1 0 0,1 0 0,-1 0 0,1 0 0,0 0 0,-1 0 0,1 0 0,0 0 0,0 0 0,0 0 0,0 0 0,0 0 0,0-1 0,0 1 0,0 0 0,0-1 0,0 1 0,0-1 0,0 1 0,0-1 0,0 1 0,1-1 0,-1 0 0,0 0 0,0 1 0,0-1 0,1 0 0,-1 0 0,0 0 0,0 0 0,1-1 0,-1 1 0,0 0 0,0 0 0,0-1 0,1 1 0,-1-1 0,0 1 0,0-1 0,0 1 0,0-1 0,0 0 0,0 0 0,0 1 0,1-2 0,10-10 0,-1-1 0,0 0 0,-1 0 0,0-1 0,-1 0 0,-1-1 0,11-25 0,3-2 0,61-97 0,7 5 0,143-167 0,-210 275-273,1 1 0,0 2 0,2 0 0,38-25 0,-36 28-6553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11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1 150 24575,'27'1'0,"0"2"0,53 12 0,-1 0 0,321 16 0,7-33 0,-163-1 0,628-34 0,-635 9 0,484-30 0,-516 51 0,327-53 0,-456 50 0,1 3 0,94 5 0,150 22 0,-305-18 0,121 6-1365,-105-8-5461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51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24575,'5743'0'0,"-5686"-3"0,-54 3 0,1 0 0,-1-1 0,0 1 0,1-1 0,-1 1 0,0-1 0,0 0 0,0-1 0,1 1 0,-1 0 0,0-1 0,-1 0 0,5-2 0,-20 0 0,-65 4 0,1 3 0,-137 24 0,92-9 0,-522 85 0,516-81 0,-100 6 0,2 0 0,141-14 0,-104 19 0,-253 12 0,130-14 0,199-16 0,-133 1 0,-4-25 0,-369-61 0,459 47 0,-1 7 0,0 7 0,-206 16 0,-104 45 0,261-45-1365,169-7-5461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0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24575,'2'46'0,"2"-2"0,3 1 0,1-1 0,22 68 0,-27-101 0,1 0 0,0-1 0,0 1 0,1-1 0,1 0 0,8 12 0,-11-19 0,-1 1 0,1-1 0,0 0 0,0 0 0,0-1 0,1 1 0,-1-1 0,1 0 0,-1 1 0,1-2 0,0 1 0,0 0 0,0-1 0,0 1 0,0-1 0,0 0 0,0-1 0,0 1 0,0-1 0,5 0 0,9-2 0,0-1 0,0 0 0,-1-2 0,1 0 0,-1-1 0,32-16 0,-9 4 0,472-212 0,-317 139 0,386-208 0,-548 281-1365,-7 7-5461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6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24575,'83'5'0,"0"4"0,0 3 0,81 23 0,-72-14 0,179 17 0,288-35 0,-275-6 0,1760 3-1365,-2008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4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210 755 24575,'1'0'0,"0"1"0,0-1 0,0 1 0,0-1 0,0 1 0,0-1 0,0 1 0,0 0 0,0 0 0,0-1 0,-1 1 0,1 0 0,0 0 0,-1 0 0,1 0 0,0 0 0,-1 0 0,1 0 0,-1 0 0,0 0 0,1 0 0,-1 0 0,0 0 0,0 0 0,1 0 0,-1 1 0,5 36 0,-4-34 0,8 427 0,-11-273 0,-3-106 0,-5-32 0,10-20 0,0 1 0,-1-1 0,1 0 0,-1 0 0,0 0 0,1 0 0,-1 0 0,1 0 0,-1 0 0,1 0 0,-1 0 0,1 0 0,-1 0 0,1 0 0,-1-1 0,1 1 0,-1 0 0,1 0 0,0 0 0,-1-1 0,1 1 0,-1 0 0,1-1 0,-1 1 0,1 0 0,0-1 0,-1 1 0,1 0 0,0-1 0,-1 1 0,1-1 0,0 1 0,0-1 0,-1 1 0,1-1 0,0 1 0,0-1 0,0 0 0,-9-14 0,2-1 0,0 0 0,-10-31 0,1-2 0,-24-73 0,-42-222 0,69 281 0,6 31 0,2-1 0,1 0 0,1-66 0,4 82 0,0 1 0,2 0 0,0 0 0,1 0 0,0 1 0,2-1 0,-1 1 0,2 0 0,0 1 0,10-16 0,8-6 0,2 1 0,1 1 0,1 2 0,2 0 0,1 3 0,1 0 0,49-31 0,-55 42 0,2 2 0,-1 0 0,2 2 0,0 1 0,0 2 0,1 1 0,1 1 0,0 2 0,0 0 0,50-1 0,-73 7 0,-1 1 0,0 1 0,0-1 0,1 2 0,-1-1 0,0 1 0,0 0 0,0 1 0,-1 0 0,1 0 0,-1 0 0,1 1 0,-1 0 0,0 1 0,-1 0 0,1 0 0,-1 0 0,10 11 0,-6-4 0,-1 1 0,0 0 0,-1 0 0,-1 1 0,0 0 0,-1 0 0,-1 1 0,0 0 0,4 18 0,10 42 0,-3 1 0,-4 0 0,5 125 0,-16-162 0,-3-1 0,0 0 0,-3 0 0,-1 0 0,-13 45 0,15-70 0,-1-1 0,0 0 0,0 0 0,-1-1 0,-1 1 0,0-1 0,-1-1 0,0 0 0,0 0 0,-1 0 0,0-1 0,-1 0 0,0-1 0,0 0 0,-1-1 0,0 0 0,-1 0 0,1-1 0,-15 5 0,3-4 0,-1 0 0,-1-1 0,1-1 0,-1-1 0,-31 0 0,-130-6 0,82-2 0,-26 3-1365,100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51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24575,'251'15'0,"2"-1"0,-211-15 0,-1-1 0,1-3 0,-1-1 0,46-12 0,-23 1 0,0 3 0,1 2 0,0 4 0,116-1 0,592 13 0,-559 11 0,-4 1 0,-160-16 0,1 2 0,0 2 0,60 13 0,2 9 0,134 14 0,334-10 0,312-31 0,-850 3 0,79 15 0,-52-6 0,-41-5-1365,-4 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01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1 588 24575,'-1'112'0,"3"133"0,2-218 0,1-1 0,1 1 0,1-1 0,1 0 0,19 40 0,10 35 0,-12-25 0,-15-65 0,-2-15 0,4-29 0,-7 17 0,14-29 0,1 1 0,3 1 0,40-59 0,101-118 0,-124 168 0,411-482 0,-446 529 0,1 0 0,-1 0 0,1 0 0,1 0 0,-1 1 0,0 0 0,1 1 0,0 0 0,0 0 0,11-4 0,5 1 0,48-5 0,-2 0 0,392-112 0,-388 96-1365,-46 16-5461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20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11 181 24575,'295'-5'0,"425"-64"0,-560 46 0,284-3 0,-346 22 0,134-21 0,-133 12 0,133-2 0,703 17 0,-735 12 0,-32 0 0,-151-13 0,41 0 0,1 2 0,-1 3 0,87 19 0,-134-22 0,53 17 0,-62-20 0,0 1 0,0 0 0,1 0 0,-1 0 0,0 0 0,0 0 0,0 1 0,0-1 0,0 1 0,0-1 0,-1 1 0,1 0 0,0 0 0,-1-1 0,1 1 0,-1 0 0,0 0 0,0 1 0,1-1 0,-2 0 0,2 3 0,-2-3 0,0-1 0,0 0 0,0 0 0,-1 1 0,1-1 0,-1 0 0,1 0 0,-1 0 0,1 1 0,-1-1 0,0 0 0,1 0 0,-1 0 0,0 0 0,0 0 0,0 0 0,0-1 0,0 1 0,0 0 0,0 0 0,0-1 0,0 1 0,0 0 0,0-1 0,-2 1 0,-35 13 0,37-13 0,-72 17 0,0-3 0,-107 9 0,-155-7 0,-523-15 0,412-5 0,262 5 0,-264-9 0,393-1 0,1-2 0,-89-28 0,91 22 0,0 2 0,-103-13 0,-314 22 0,272 8 0,179-3 20,0 0 0,0 1 0,0 1 0,0 1 0,-28 7 0,42-8-75,-1-1 0,1 1 0,0 0 0,0 0 0,0 1 0,0-1 0,1 1 0,-1 0 0,1 0 0,-1 0 0,1 0 0,0 1 0,0-1 0,1 1 0,-1 0 0,1 0 0,-1 0 0,1 0 0,1 0 0,-1 1 0,0-1 0,1 0 0,0 1 0,0-1 0,0 1 0,0 7 0,1 15-6771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00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64 24575,'31'-1'0,"0"-2"0,42-10 0,-9 1 0,376-22 0,6 35 0,-171 1 0,3691-2 0,-3926 1 0,1 2 0,-1 1 0,0 2 0,44 13 0,-82-19 0,0 1 0,0-1 0,0 1 0,0-1 0,0 1 0,0 0 0,0-1 0,0 1 0,0 0 0,-1 0 0,1 1 0,0-1 0,-1 0 0,1 0 0,-1 1 0,1-1 0,-1 1 0,0 0 0,1-1 0,-1 1 0,0 0 0,0-1 0,0 1 0,1 4 0,-2-4 0,-1 1 0,1-1 0,-1 1 0,0-1 0,0 1 0,0-1 0,0 0 0,0 1 0,0-1 0,-1 0 0,1 0 0,-1 0 0,1 0 0,-1 0 0,0-1 0,0 1 0,0 0 0,0-1 0,0 1 0,-3 1 0,-10 7 0,-1-1 0,0 0 0,-1-1 0,0-1 0,0 0 0,-1-1 0,0-1 0,0-1 0,0 0 0,-25 1 0,-26-1 0,-102-8 0,67 0 0,-169-12 0,-5 0 0,173 15 0,-274-9 0,-937-10 0,871 22 0,332 4 0,2 5 0,-128 28 0,-69 9 0,-212 28 0,106-12 0,277-49 0,-145-3 0,-207-14-1365,457 2-5461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28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18 338 24575,'-2'2'0,"0"1"0,0 0 0,0 0 0,1 0 0,-1 0 0,1 1 0,0-1 0,0 0 0,0 0 0,0 1 0,0-1 0,1 1 0,0-1 0,-1 0 0,1 1 0,1-1 0,-1 1 0,0-1 0,1 1 0,1 4 0,3 11 0,1 0 0,11 26 0,-9-25 0,4 14 0,28 66 0,-36-91 0,1 0 0,-1 0 0,2-1 0,-1 1 0,1-2 0,1 1 0,-1-1 0,10 8 0,-14-14 0,0 1 0,0-1 0,0 0 0,0-1 0,0 1 0,0 0 0,0 0 0,1-1 0,-1 0 0,0 1 0,0-1 0,1 0 0,-1 0 0,0 0 0,1 0 0,-1 0 0,0-1 0,0 1 0,1-1 0,-1 0 0,0 1 0,0-1 0,0 0 0,4-2 0,6-4 0,-1-1 0,1 1 0,11-12 0,-10 8 0,102-78 0,3 6 0,177-94 0,317-103 0,-583 269-341,1 1 0,0 1-1,40-6 1,-39 12-6485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39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1 131 24575,'8'-1'0,"0"1"0,-1 0 0,1 1 0,0-1 0,0 2 0,0-1 0,-1 1 0,1 0 0,-1 1 0,1 0 0,-1 0 0,0 0 0,0 1 0,-1 0 0,1 1 0,-1-1 0,0 1 0,0 0 0,0 1 0,-1-1 0,1 1 0,5 9 0,30 44 0,67 126 0,-77-124 0,3-3 0,71 94 0,-102-147 0,1-1 0,0 1 0,0-1 0,0 0 0,1 0 0,-1 0 0,1-1 0,0 0 0,0 0 0,0 0 0,1 0 0,8 2 0,-10-4 0,-1-1 0,1 0 0,0 0 0,0 0 0,-1 0 0,1-1 0,0 1 0,0-1 0,-1 0 0,1 0 0,-1 0 0,1-1 0,-1 1 0,1-1 0,-1 0 0,0 0 0,0 0 0,0-1 0,0 1 0,0 0 0,2-4 0,139-119 0,4 6 0,6 7 0,313-171 0,-383 245 67,-56 27-544,-1-2-1,29-17 1,-34 15-6349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46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14 287 24575,'-1'0'0,"0"0"0,0 1 0,1-1 0,-1 0 0,0 1 0,0-1 0,1 1 0,-1-1 0,1 1 0,-1-1 0,0 1 0,1-1 0,-1 1 0,1 0 0,-1-1 0,1 1 0,-1 0 0,1 0 0,0-1 0,-1 1 0,1 0 0,0 0 0,0-1 0,0 1 0,-1 0 0,1 0 0,0 0 0,0-1 0,0 1 0,0 0 0,0 0 0,1 1 0,1 31 0,9 8 0,1-1 0,1 0 0,3-1 0,1 0 0,29 46 0,-29-54 0,10 27 0,15 28 0,-38-78 0,1 0 0,1 0 0,-1-1 0,1 1 0,1-1 0,-1-1 0,11 9 0,-15-13 0,1-1 0,0 0 0,0 1 0,0-1 0,-1 0 0,1-1 0,0 1 0,0 0 0,1-1 0,-1 0 0,0 1 0,0-1 0,0 0 0,0-1 0,0 1 0,0-1 0,0 1 0,0-1 0,0 0 0,0 0 0,0 0 0,-1 0 0,1-1 0,5-2 0,8-6 0,0-1 0,-1-1 0,15-13 0,0 0 0,80-58 0,347-242 0,-336 246-98,319-185-1169,-376 233-5559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7:36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0 140 24575,'2'1'0,"0"-1"0,-1 1 0,1-1 0,-1 1 0,1 0 0,-1-1 0,0 1 0,1 0 0,-1 0 0,0 0 0,1 0 0,-1 0 0,0 0 0,0 1 0,0-1 0,0 0 0,0 0 0,1 3 0,16 30 0,-15-28 0,59 152 0,-38-91 0,33 140 0,-42-142 0,33 91 0,-47-154 0,-1 0 0,1 0 0,0 0 0,0 1 0,0-1 0,1 0 0,-1 0 0,0-1 0,1 1 0,-1 0 0,1 0 0,0-1 0,-1 1 0,1-1 0,0 1 0,0-1 0,0 0 0,0 0 0,0 0 0,5 2 0,-5-3 0,1 0 0,-1 0 0,0 0 0,1 0 0,-1-1 0,1 1 0,-1-1 0,0 0 0,1 0 0,-1 1 0,0-1 0,0-1 0,0 1 0,0 0 0,0-1 0,0 1 0,0-1 0,0 1 0,0-1 0,0 0 0,1-3 0,31-36 0,-2-2 0,30-55 0,-5 9 0,178-245 0,-218 313 0,1 1 0,2 1 0,-1 0 0,2 2 0,1 0 0,0 1 0,41-21 0,-47 26-341,0 0 0,-1 0-1,24-25 1,-14 11-6485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7:52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0 220 24575,'256'1'0,"1109"-20"0,-565 7 0,-752 10 0,61-11 0,25-1 0,-18 12 0,-49 3 0,-1-4 0,109-18 0,-77 1-114,341-80-1137,-389 85-5575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8:11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 24575,'57'0'0,"660"18"0,-480-9 0,72 6 0,-274-9 0,0 2 0,52 17 0,-58-15 0,0-1 0,0-2 0,1-1 0,40 3 0,432-8 0,-224-4 0,-154 4 0,137-3 0,-148-13 0,-71 8 0,50-1 0,-69 6 0,0-2 0,-1 0 0,1-1 0,22-8 0,-17 4 0,50-8 0,420-43 0,-257 52 0,-177 9 0,-1-3 0,1-2 0,80-17 0,-95 10-682,87-10-1,-110 20-6143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1610 427 24575,'-1'-17'0,"-1"0"0,0 0 0,-1 0 0,-1 0 0,0 1 0,-1 0 0,-1 0 0,-1 0 0,0 0 0,-1 1 0,0 1 0,-1-1 0,-1 1 0,-1 1 0,0 0 0,0 0 0,-25-20 0,18 18 0,-1 1 0,0 1 0,-1 0 0,0 2 0,-1 0 0,0 2 0,-1 0 0,0 1 0,0 1 0,-1 1 0,0 1 0,-35-2 0,6 4 0,0 3 0,0 2 0,-1 2 0,2 3 0,-75 18 0,90-15 0,2 1 0,-1 2 0,2 2 0,0 0 0,0 3 0,2 0 0,0 2 0,-45 38 0,57-41 0,1 0 0,0 1 0,-25 35 0,37-44 0,0 0 0,1 1 0,0-1 0,1 1 0,0 1 0,1-1 0,0 0 0,0 1 0,1 0 0,1-1 0,-1 14 0,1-9 0,1-1 0,0 1 0,1-1 0,1 0 0,4 20 0,-4-28 0,0-1 0,0 1 0,0-1 0,1 0 0,0 1 0,0-2 0,1 1 0,-1 0 0,1-1 0,0 1 0,0-1 0,1 0 0,-1 0 0,1-1 0,10 7 0,9 1 0,0 0 0,1-2 0,0 0 0,1-2 0,0-1 0,35 4 0,-17-3 0,46 15 0,-59-12 0,0 1 0,41 22 0,-60-27 0,0 2 0,0-1 0,-1 2 0,0-1 0,-1 2 0,0-1 0,0 1 0,11 17 0,-5-6 0,-2 0 0,0 1 0,-1 1 0,-2 0 0,0 0 0,-1 1 0,-2 1 0,0 0 0,-2 0 0,-1 0 0,4 44 0,-6-2 0,-8 101 0,4-163 0,0 0 0,0 0 0,0 0 0,0 0 0,-1-1 0,0 1 0,0 0 0,0-1 0,-1 0 0,1 1 0,-1-1 0,0 0 0,0 0 0,-7 6 0,3-4 0,0-1 0,-1 1 0,0-1 0,0 0 0,0-1 0,-1 0 0,-12 4 0,-7 0 0,0-1 0,0-2 0,0 0 0,-35 0 0,-277-1 0,263-8 0,-1-4 0,-104-25 0,170 31-227,1-2-1,-1 0 1,0 0-1,1-1 1,-13-7-1,0-5-6598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9:16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24575,'2'-1'0,"0"0"0,-1 0 0,1 0 0,-1 0 0,1 1 0,0-1 0,0 0 0,0 1 0,-1 0 0,1-1 0,0 1 0,0 0 0,0 0 0,0 0 0,0 0 0,-1 0 0,1 0 0,4 2 0,0-2 0,48 4 0,0 3 0,93 24 0,3 1 0,10-15 0,0-7 0,184-12 0,-107-2 0,-6-11 0,-23 0 0,-154 11 0,0-2 0,103-27 0,-89 16 0,70-6 0,482-14 0,2093 38 0,-2614-5 0,127-23 0,-128 13 0,136-3 0,421 19-1365,-630-2-5461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08:48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1 282 24575,'0'696'0,"0"-684"0,0-1 0,1 1 0,0-1 0,1 1 0,6 19 0,-8-29 0,0-1 0,1 1 0,0-1 0,-1 0 0,1 1 0,0-1 0,0 0 0,0 0 0,-1 0 0,1 0 0,1 1 0,-1-1 0,0 0 0,0-1 0,0 1 0,0 0 0,1 0 0,-1 0 0,0-1 0,1 1 0,1 0 0,0-1 0,-1 0 0,1 0 0,-1-1 0,1 1 0,-1-1 0,0 0 0,1 1 0,-1-1 0,0 0 0,1 0 0,-1 0 0,0-1 0,0 1 0,0-1 0,0 1 0,0-1 0,3-3 0,58-55 0,61-78 0,-2 3 0,196-173 0,-235 237 0,4 4 0,99-61 0,44-15-1365,-199 122-5461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4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24575,'4'1'0,"-1"0"0,0 0 0,1 1 0,-1 0 0,0-1 0,0 1 0,0 0 0,0 1 0,5 4 0,18 11 0,-5-11 0,0-2 0,0-1 0,0 0 0,1-2 0,-1 0 0,1-1 0,33-4 0,0 2 0,71 1 0,476 16 0,-58-3 0,-411-14 0,-88-2 0,0-2 0,0-2 0,0-2 0,62-21 0,-4 2 0,-67 19 0,32-9 0,1 3 0,125-11 0,367 24 0,-268 5 0,-239-1 0,61 11 0,-61-5 0,63-1 0,-58-2-1365,-34 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52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 24575,'182'-3'0,"190"-30"0,288-16 0,5 44 0,-538 6 0,-25 4 0,158 27 0,-235-28 0,62 5 0,0-3 0,1-5 0,-1-3 0,102-16 0,-59 10-1365,-94 7-5461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5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24575,'135'1'0,"12"1"0,251-28 0,95-15 0,5 42 0,-200 2 0,-187-5 0,0 6 0,0 4 0,112 23 0,-51 7 0,346 33 0,-413-64-1365,-70 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1:18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248 128 24575,'-1'14'0,"-1"0"0,0-1 0,0 1 0,-1 0 0,-1-1 0,0 0 0,-12 24 0,-2 10 0,15-42 0,2 0 0,-1 1 0,1 0 0,0-1 0,0 1 0,0 0 0,1 0 0,0 0 0,0-1 0,1 1 0,0 7 0,0-11 0,0 0 0,-1 0 0,1 0 0,0-1 0,0 1 0,0 0 0,1 0 0,-1 0 0,0-1 0,0 1 0,1-1 0,-1 1 0,1-1 0,0 1 0,-1-1 0,1 0 0,0 0 0,0 0 0,0 0 0,0 0 0,0 0 0,0 0 0,0-1 0,0 1 0,0-1 0,0 0 0,0 1 0,0-1 0,0 0 0,0 0 0,0 0 0,1 0 0,2-1 0,5-1 0,-1 0 0,1-1 0,0 0 0,-1 0 0,1-1 0,-1 0 0,0 0 0,0-1 0,-1-1 0,1 1 0,-1-2 0,-1 1 0,1-1 0,-1 0 0,0 0 0,-1-1 0,9-12 0,-8 10 0,0 1 0,-1-1 0,-1-1 0,0 1 0,0-1 0,-1 0 0,0 0 0,-1 0 0,0-1 0,-1 1 0,0-1 0,-1 0 0,0 1 0,-1-1 0,-1-12 0,0 19 0,0-1 0,-1 0 0,1 1 0,-1-1 0,0 1 0,-1 0 0,1-1 0,-1 1 0,0 0 0,0 1 0,0-1 0,-1 0 0,0 1 0,0 0 0,0 0 0,0 0 0,-1 0 0,1 1 0,-1 0 0,0 0 0,0 0 0,-8-3 0,8 4 0,1 1 0,0 0 0,-1 0 0,1 1 0,-1-1 0,1 1 0,-1 0 0,1 0 0,-1 0 0,1 1 0,-1 0 0,1 0 0,0 0 0,-1 0 0,1 1 0,0-1 0,0 1 0,0 0 0,0 0 0,0 1 0,0-1 0,1 1 0,-1 0 0,1 0 0,0 0 0,-1 0 0,2 1 0,-1-1 0,-3 6 0,-3 4 0,1 1 0,1 0 0,1 0 0,-8 22 0,12-30 0,0 0 0,0 0 0,0 0 0,1 0 0,0 0 0,1 1 0,-1-1 0,1 0 0,0 0 0,1 1 0,-1-1 0,1 0 0,4 12 0,-4-16 0,-1 0 0,1 0 0,1-1 0,-1 1 0,0 0 0,0 0 0,1-1 0,-1 1 0,1-1 0,-1 1 0,1-1 0,-1 0 0,1 0 0,0 1 0,0-1 0,0 0 0,0-1 0,0 1 0,0 0 0,0 0 0,0-1 0,3 1 0,-1-1 0,0 0 0,0 0 0,0 0 0,0-1 0,0 0 0,0 0 0,-1 0 0,1 0 0,0 0 0,0-1 0,4-2 0,-1 0 0,-1 1 0,0-1 0,0-1 0,0 1 0,0-1 0,-1 0 0,0 0 0,0-1 0,0 0 0,-1 1 0,1-2 0,5-10 0,-9 14 0,0 0 0,0-1 0,-1 1 0,1 0 0,-1-1 0,1 1 0,-1-1 0,0 1 0,0-1 0,-1 1 0,1 0 0,-1-1 0,1 1 0,-1-1 0,0 1 0,-1 0 0,1 0 0,0 0 0,-4-6 0,1 4 0,0 0 0,0 0 0,-1 1 0,1 0 0,-1-1 0,0 1 0,0 1 0,0-1 0,-1 1 0,-8-4 0,5 3 0,-1 0 0,0 0 0,0 1 0,0 0 0,0 1 0,0 0 0,-1 1 0,1 0 0,-1 1 0,1 0 0,0 0 0,-1 1 0,-14 3 0,17 0 0,0-1 0,0 1 0,1 1 0,-1-1 0,1 1 0,0 1 0,0-1 0,0 1 0,1 1 0,0-1 0,0 1 0,1 0 0,0 0 0,0 0 0,1 1 0,-1 0 0,2 0 0,-1 0 0,-3 14 0,1-2 0,1 1 0,1-1 0,0 1 0,2 0 0,0 0 0,2 0 0,2 25 0,-2-42 0,0-1 0,0 1 0,1-1 0,-1 0 0,1 1 0,0-1 0,0 0 0,0 0 0,1 1 0,-1-1 0,1 0 0,0 0 0,-1 0 0,1-1 0,1 1 0,-1 0 0,0-1 0,1 1 0,-1-1 0,1 0 0,0 0 0,-1 0 0,1 0 0,0 0 0,0-1 0,0 1 0,1-1 0,-1 0 0,0 0 0,0 0 0,1 0 0,-1-1 0,1 1 0,-1-1 0,0 0 0,1 0 0,6-1 0,0 0 0,0-1 0,0 0 0,0 0 0,0-1 0,0 0 0,0-1 0,-1 0 0,0-1 0,0 0 0,0 0 0,14-11 0,-11 4 0,0 0 0,-1 0 0,-1-1 0,0 0 0,0-1 0,-2 0 0,0 0 0,0-1 0,-1 0 0,-1-1 0,-1 0 0,0 1 0,-1-1 0,-1-1 0,0 1 0,-1-1 0,-1 1 0,0-1 0,-1 1 0,-5-31 0,4 43 0,0 1 0,0 0 0,0-1 0,0 1 0,-1-1 0,0 1 0,1 0 0,-1 0 0,0 0 0,-1 0 0,1 0 0,0 1 0,-1-1 0,0 1 0,1-1 0,-1 1 0,0 0 0,0 0 0,0 0 0,-1 1 0,1-1 0,0 1 0,-1 0 0,1 0 0,-1 0 0,1 0 0,-1 0 0,1 1 0,-1-1 0,0 1 0,1 0 0,-1 0 0,1 1 0,-6 0 0,3-1 0,1 1 0,-1 0 0,1-1 0,-1 2 0,1-1 0,-1 1 0,1 0 0,0 0 0,0 0 0,0 1 0,0-1 0,0 1 0,1 0 0,-1 1 0,1-1 0,0 1 0,0 0 0,0 0 0,0 0 0,1 1 0,0-1 0,-4 7 0,4 0-124,0-1 0,0 1 0,1 0 0,1 0 0,-1 0 0,2 1-1,0-1 1,0 0 0,1 0 0,4 22 0,3-3-6702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1:21.1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128 153 24575,'0'-3'0,"0"0"0,0 0 0,-1 0 0,0 0 0,1 1 0,-1-1 0,0 0 0,0 0 0,-1 1 0,1-1 0,0 1 0,-1-1 0,0 1 0,1 0 0,-1-1 0,0 1 0,0 0 0,-1 0 0,1 1 0,-5-4 0,6 4 0,0 0 0,0 1 0,-1-1 0,1 1 0,0-1 0,-1 1 0,1 0 0,0 0 0,-1 0 0,1-1 0,0 1 0,-1 0 0,1 0 0,0 1 0,-1-1 0,1 0 0,0 0 0,-1 1 0,1-1 0,0 1 0,-1-1 0,1 1 0,0-1 0,0 1 0,0 0 0,0 0 0,0 0 0,0-1 0,0 1 0,0 0 0,0 0 0,0 0 0,0 0 0,0 1 0,1-1 0,-1 0 0,0 0 0,1 0 0,-1 1 0,1-1 0,-1 0 0,1 1 0,0-1 0,-1 3 0,-10 43 0,1 0 0,-4 58 0,13-96 0,0-5 0,1 0 0,-1 0 0,1-1 0,0 1 0,0 0 0,0 0 0,1 0 0,-1-1 0,1 1 0,0 0 0,0-1 0,0 1 0,0 0 0,1-1 0,-1 0 0,1 1 0,0-1 0,5 6 0,-4-7 0,0 0 0,0 0 0,0 0 0,0 0 0,1-1 0,-1 1 0,1-1 0,0 0 0,-1 0 0,1 0 0,0 0 0,-1-1 0,1 1 0,0-1 0,0 0 0,-1-1 0,1 1 0,0 0 0,4-2 0,-1 1 0,0 0 0,-1 0 0,1-1 0,0 0 0,0 0 0,-1-1 0,0 0 0,1 0 0,-1 0 0,0-1 0,0 0 0,-1 0 0,1-1 0,-1 1 0,0-1 0,5-7 0,-5 5 0,0 0 0,-1-1 0,0 1 0,-1-1 0,1 0 0,-1 0 0,-1-1 0,0 1 0,0 0 0,-1-1 0,1 1 0,-2-18 0,1-5 0,1 10 0,-2 0 0,-1 0 0,0 0 0,-6-28 0,6 45 0,0 0 0,0 0 0,0 1 0,0-1 0,-1 0 0,1 1 0,-1-1 0,0 1 0,0-1 0,-1 1 0,1 0 0,-1 0 0,1 0 0,-1 0 0,0 1 0,0-1 0,0 1 0,0-1 0,0 1 0,-1 0 0,1 0 0,-1 1 0,0-1 0,1 1 0,-1 0 0,0 0 0,0 0 0,0 0 0,-4 0 0,6 1 0,0 0 0,-1 0 0,1 0 0,0 0 0,-1 0 0,1 1 0,0-1 0,0 1 0,0-1 0,-1 1 0,1 0 0,0 0 0,0 0 0,0 0 0,0 0 0,0 1 0,0-1 0,1 1 0,-1-1 0,0 1 0,-1 1 0,0 1 0,1 0 0,-1 0 0,1 1 0,0-1 0,0 0 0,0 1 0,1 0 0,0-1 0,-2 9 0,1-1 0,1-1 0,1 1 0,0 0 0,0-1 0,1 1 0,1 0 0,4 20 0,-4-28 0,0 0 0,0 0 0,0 0 0,0 0 0,1-1 0,-1 1 0,1-1 0,0 1 0,0-1 0,1 0 0,-1 0 0,0 0 0,1-1 0,0 1 0,0-1 0,0 0 0,0 0 0,0 0 0,0 0 0,0-1 0,0 0 0,1 0 0,-1 0 0,1 0 0,-1-1 0,1 1 0,-1-1 0,1 0 0,-1-1 0,0 1 0,1-1 0,4-1 0,-3 1 0,0 0 0,0 0 0,0-1 0,-1 0 0,1 0 0,0 0 0,-1-1 0,0 1 0,0-1 0,0-1 0,0 1 0,0-1 0,0 0 0,-1 0 0,0 0 0,0 0 0,0-1 0,0 0 0,-1 0 0,0 0 0,0 0 0,0 0 0,3-11 0,-5 13 0,0 1 0,0-1 0,0 0 0,-1 0 0,1 0 0,-1 0 0,0 0 0,0 0 0,0 0 0,-1 0 0,1 0 0,-1 0 0,1 0 0,-1 0 0,0 0 0,0 0 0,0 0 0,-1 1 0,1-1 0,-1 0 0,1 1 0,-1-1 0,0 1 0,0 0 0,0 0 0,0-1 0,0 1 0,-1 1 0,1-1 0,-1 0 0,1 0 0,-1 1 0,-2-2 0,-4 0 0,0 1 0,0-1 0,0 1 0,0 1 0,0 0 0,0 0 0,0 0 0,0 2 0,-18 1 0,23-1 0,1-1 0,-1 1 0,1 0 0,-1 1 0,1-1 0,-1 1 0,1-1 0,0 1 0,0 0 0,0 0 0,0 0 0,0 1 0,1-1 0,-1 1 0,1-1 0,-1 1 0,1 0 0,0 0 0,0 0 0,0 0 0,0 0 0,1 1 0,0-1 0,-1 0 0,1 1 0,0-1 0,0 1 0,1-1 0,-1 1 0,1 0 0,0-1 0,0 1 0,0 0 0,1 5 0,-1-4 0,1 1 0,-1-1 0,1 1 0,0-1 0,0 0 0,1 1 0,0-1 0,0 0 0,0 0 0,0 0 0,1 0 0,0-1 0,0 1 0,0-1 0,0 1 0,1-1 0,0 0 0,0-1 0,0 1 0,0-1 0,0 1 0,10 4 0,-7-6 0,1 1 0,1-1 0,-1-1 0,0 0 0,0 0 0,1 0 0,-1-1 0,0-1 0,1 1 0,-1-1 0,16-4 0,-21 4 0,0 0 0,0 1 0,0-1 0,0-1 0,0 1 0,0 0 0,0-1 0,-1 1 0,1-1 0,-1 0 0,1 0 0,-1 0 0,1 0 0,-1 0 0,0-1 0,0 1 0,0-1 0,0 1 0,-1-1 0,1 0 0,-1 0 0,1 0 0,-1 1 0,0-1 0,0 0 0,-1-1 0,1 1 0,0 0 0,-1 0 0,0 0 0,0 0 0,0 0 0,-1-6 0,0 6 0,0-1 0,0 1 0,0 0 0,-1-1 0,0 1 0,0 0 0,0 0 0,0 0 0,0 0 0,0 0 0,-1 1 0,0-1 0,1 1 0,-1-1 0,0 1 0,0 0 0,0 0 0,0 0 0,-1 1 0,1-1 0,0 1 0,-1 0 0,1 0 0,-1 0 0,0 0 0,1 0 0,-7 1 0,-6-3 0,-1 2 0,0 0 0,0 1 0,-27 3 0,33-2 0,0 0 0,0 1 0,0 1 0,0 0 0,1 0 0,-1 1 0,1 0 0,0 1 0,-13 8 0,19-10 0,-1 1 0,1 0 0,0 0 0,0 0 0,1 0 0,-1 1 0,1-1 0,0 1 0,0 0 0,0 0 0,1 0 0,-1 1 0,2-1 0,-1 1 0,0-1 0,1 1 0,0-1 0,0 1 0,0 10 0,1-13-42,1 68 209,-1-67-281,1 1-1,-1 0 0,1 0 1,1-1-1,-1 1 0,1-1 1,-1 1-1,1-1 1,1 1-1,-1-1 0,0 0 1,4 4-1,8 5-6711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09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 24575,'22'1'0,"-1"2"0,0 1 0,40 11 0,10 3 0,124 5 0,-48-8 0,-29-5 0,197-7 0,-147-6 0,829 3 0,-953-3 0,0-1 0,52-13 0,-41 7 0,44-4 0,131-2 0,101 17 0,-130 2 0,-346 9 0,23 0 0,-558-5 0,606-10 0,1-3 0,-1-3 0,1-4 0,-120-36 0,151 37 0,0 1 0,0 3 0,-1 1 0,-47 0 0,-175 8 0,122 2 0,-231-20 0,207 4-32,-186 11 0,175 4-1269,146-1-5525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16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24575,'258'2'0,"283"-5"0,-341-11 0,65-1 0,718 16 0,-897 3 0,120 21 0,37 4 0,463-24 0,-374-8 0,97 21 0,-352-10 0,0-3 0,1-3 0,-1-3 0,131-20 0,-199 19-227,1 0-1,-1-1 1,0 0-1,1 0 1,14-10-1,-1-2-6598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22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1 124 24575,'24'-2'0,"0"-1"0,0-1 0,-1-1 0,0-1 0,29-11 0,60-14 0,46 6 0,232-5 0,166 30 0,-244 3 0,-168-5 0,164 5 0,-265 2 0,62 15 0,27 4 0,500-10 0,-373-18 0,1352 4 0,-1584 1-113,-1 2-1,36 7 0,-39-6-910,8 2-5802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678B-406E-E426-C528-C728BF7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09851F-0EBB-3438-464E-F301E3591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37BFC-C80D-8BA3-9F9C-8FF30142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85FC8-7161-17A2-B2F9-E7BF07F0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41E92-D2D6-E26F-E53D-5F39EC0F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B036-9EFB-86DC-4AC3-915D708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BBFC7A-80D0-6B6D-A2A1-A6746837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E97E4-0D3D-A7B6-A9C7-FE21D4F5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88A0C-1B28-03CE-78A7-9DD89BCB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37264-6575-83BD-5D87-47DA0493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57405E-252A-0EB7-50D4-F0F67824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C8571C-26B8-7FA4-2A49-93313404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ACD7C-E6D7-B390-6E58-BE65B9FB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FC227-02C8-7119-3F9F-1C784EB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4DC25-0159-4B2E-3677-FF6C5C13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3C3A-518E-A362-A0A2-35B63CA9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4E28A-6F45-B0F4-19CE-8B2A1202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EE648-74CD-AEBC-15B3-9112A69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D1A2D-7EEF-70E8-8531-C3C1EA6D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3C357-8E75-270A-5DAA-964BEAB3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7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6AB08-040A-B8A7-1D6E-DCE1927E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19F91-21A3-1067-3DB5-DD16898F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A9486-D428-CF2A-0CD7-0D904E82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C8E67-0111-563F-D0BE-5821B0C1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DE519-2C4B-B0A6-9952-8C49ECB4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6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B4B5-15F0-6C01-22A3-F745BB2D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8FF18-68ED-B06E-CD12-906AD2B4F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6A1B3-6D40-D551-59FA-71E065FB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5C5A36-7E5B-2EF3-B088-FFD038AF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17AC1-4933-872B-8B93-B305FE8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2684C9-D98F-C07C-02DB-3A13F077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5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6D79-B043-22D6-4A7D-E07A0633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6AC8B-FFE3-0100-370C-67D12E12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D87B5-D069-A1F8-609F-E2550F26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65D938-80B7-33EB-F0EF-A97BE619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6F561A-DE73-E8DB-D4E7-0C1EDBA46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BB0427-38DF-BE2F-6EB9-91214492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89C6AF-EBC3-D8DC-2F8D-8B803FF8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635B8-CC97-86B1-58DE-105A8F53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0F756-A3C4-F7AA-541D-C3E3BE6E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1BA897-C356-3BC0-8689-4A4B95D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CF1B57-82A1-A560-04F6-B3528E9F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BDD313-F1FD-B304-32EF-136DF532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1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999996-C23C-E781-24A5-41FB7C68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A9A6A9-BA74-2FD1-F1BF-FE27A7AB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21D02E-FDD4-36D1-119F-365B7DAD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02F8C-BC1C-236F-C99C-0DDCC992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5D6E9-A54D-814C-5D42-52E2E932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F4B0A-7D28-BEEE-C51E-0912F0BE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D4C50D-EC0F-A7B3-B865-4C30A49E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C42BB1-B66D-A139-C0D0-43553CC6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028AC-08F8-4B57-AE5F-7A63FD7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D5881-4345-976B-950C-F6FB27F9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80863F-8A14-4FA8-B7C0-9BFA7B60E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04110D-06F2-FD05-9057-E784694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4DF1FC-5E94-689D-B95A-DD9CBF42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9FA6C-2A3D-4FDD-DA47-A27742F5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71512-CD4F-3A05-47FB-7FCB6B2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4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782D70-0922-9B65-E421-74B33FF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4CE7F-D29C-33BB-A7BE-D862CD86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927B5-974E-7A84-1047-B46CC2474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55FF2-4F08-49E3-ADD6-1A26627E4B08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C067B-4FD3-9836-20B4-116FFD3D3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CEDD8-3BD1-45FB-71B8-3AD25454E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0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" Type="http://schemas.openxmlformats.org/officeDocument/2006/relationships/image" Target="../media/image360.png"/><Relationship Id="rId21" Type="http://schemas.openxmlformats.org/officeDocument/2006/relationships/image" Target="../media/image450.png"/><Relationship Id="rId7" Type="http://schemas.openxmlformats.org/officeDocument/2006/relationships/image" Target="../media/image380.png"/><Relationship Id="rId12" Type="http://schemas.openxmlformats.org/officeDocument/2006/relationships/customXml" Target="../ink/ink72.xml"/><Relationship Id="rId17" Type="http://schemas.openxmlformats.org/officeDocument/2006/relationships/image" Target="../media/image430.png"/><Relationship Id="rId25" Type="http://schemas.openxmlformats.org/officeDocument/2006/relationships/image" Target="../media/image470.png"/><Relationship Id="rId33" Type="http://schemas.openxmlformats.org/officeDocument/2006/relationships/image" Target="../media/image510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1" Type="http://schemas.openxmlformats.org/officeDocument/2006/relationships/image" Target="../media/image400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5" Type="http://schemas.openxmlformats.org/officeDocument/2006/relationships/image" Target="../media/image370.png"/><Relationship Id="rId15" Type="http://schemas.openxmlformats.org/officeDocument/2006/relationships/image" Target="../media/image420.png"/><Relationship Id="rId23" Type="http://schemas.openxmlformats.org/officeDocument/2006/relationships/image" Target="../media/image460.png"/><Relationship Id="rId28" Type="http://schemas.openxmlformats.org/officeDocument/2006/relationships/customXml" Target="../ink/ink80.xml"/><Relationship Id="rId10" Type="http://schemas.openxmlformats.org/officeDocument/2006/relationships/customXml" Target="../ink/ink71.xml"/><Relationship Id="rId19" Type="http://schemas.openxmlformats.org/officeDocument/2006/relationships/image" Target="../media/image440.png"/><Relationship Id="rId31" Type="http://schemas.openxmlformats.org/officeDocument/2006/relationships/image" Target="../media/image500.png"/><Relationship Id="rId4" Type="http://schemas.openxmlformats.org/officeDocument/2006/relationships/customXml" Target="../ink/ink68.xml"/><Relationship Id="rId9" Type="http://schemas.openxmlformats.org/officeDocument/2006/relationships/image" Target="../media/image390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480.png"/><Relationship Id="rId30" Type="http://schemas.openxmlformats.org/officeDocument/2006/relationships/customXml" Target="../ink/ink81.xml"/><Relationship Id="rId8" Type="http://schemas.openxmlformats.org/officeDocument/2006/relationships/customXml" Target="../ink/ink7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customXml" Target="../ink/ink91.xml"/><Relationship Id="rId26" Type="http://schemas.openxmlformats.org/officeDocument/2006/relationships/customXml" Target="../ink/ink95.xml"/><Relationship Id="rId39" Type="http://schemas.openxmlformats.org/officeDocument/2006/relationships/image" Target="../media/image70.png"/><Relationship Id="rId21" Type="http://schemas.openxmlformats.org/officeDocument/2006/relationships/image" Target="../media/image61.png"/><Relationship Id="rId34" Type="http://schemas.openxmlformats.org/officeDocument/2006/relationships/customXml" Target="../ink/ink99.xml"/><Relationship Id="rId42" Type="http://schemas.openxmlformats.org/officeDocument/2006/relationships/customXml" Target="../ink/ink103.xml"/><Relationship Id="rId47" Type="http://schemas.openxmlformats.org/officeDocument/2006/relationships/image" Target="../media/image74.png"/><Relationship Id="rId50" Type="http://schemas.openxmlformats.org/officeDocument/2006/relationships/customXml" Target="../ink/ink107.xml"/><Relationship Id="rId7" Type="http://schemas.openxmlformats.org/officeDocument/2006/relationships/image" Target="../media/image54.png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9" Type="http://schemas.openxmlformats.org/officeDocument/2006/relationships/image" Target="../media/image65.png"/><Relationship Id="rId11" Type="http://schemas.openxmlformats.org/officeDocument/2006/relationships/image" Target="../media/image56.png"/><Relationship Id="rId24" Type="http://schemas.openxmlformats.org/officeDocument/2006/relationships/customXml" Target="../ink/ink94.xml"/><Relationship Id="rId32" Type="http://schemas.openxmlformats.org/officeDocument/2006/relationships/customXml" Target="../ink/ink98.xml"/><Relationship Id="rId37" Type="http://schemas.openxmlformats.org/officeDocument/2006/relationships/image" Target="../media/image69.png"/><Relationship Id="rId40" Type="http://schemas.openxmlformats.org/officeDocument/2006/relationships/customXml" Target="../ink/ink102.xml"/><Relationship Id="rId45" Type="http://schemas.openxmlformats.org/officeDocument/2006/relationships/image" Target="../media/image73.png"/><Relationship Id="rId53" Type="http://schemas.openxmlformats.org/officeDocument/2006/relationships/image" Target="../media/image77.png"/><Relationship Id="rId5" Type="http://schemas.openxmlformats.org/officeDocument/2006/relationships/image" Target="../media/image53.png"/><Relationship Id="rId10" Type="http://schemas.openxmlformats.org/officeDocument/2006/relationships/customXml" Target="../ink/ink87.xml"/><Relationship Id="rId19" Type="http://schemas.openxmlformats.org/officeDocument/2006/relationships/image" Target="../media/image60.png"/><Relationship Id="rId31" Type="http://schemas.openxmlformats.org/officeDocument/2006/relationships/image" Target="../media/image66.png"/><Relationship Id="rId44" Type="http://schemas.openxmlformats.org/officeDocument/2006/relationships/customXml" Target="../ink/ink104.xml"/><Relationship Id="rId52" Type="http://schemas.openxmlformats.org/officeDocument/2006/relationships/customXml" Target="../ink/ink108.xml"/><Relationship Id="rId4" Type="http://schemas.openxmlformats.org/officeDocument/2006/relationships/customXml" Target="../ink/ink84.xml"/><Relationship Id="rId9" Type="http://schemas.openxmlformats.org/officeDocument/2006/relationships/image" Target="../media/image55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Relationship Id="rId27" Type="http://schemas.openxmlformats.org/officeDocument/2006/relationships/image" Target="../media/image64.png"/><Relationship Id="rId30" Type="http://schemas.openxmlformats.org/officeDocument/2006/relationships/customXml" Target="../ink/ink97.xml"/><Relationship Id="rId35" Type="http://schemas.openxmlformats.org/officeDocument/2006/relationships/image" Target="../media/image68.png"/><Relationship Id="rId43" Type="http://schemas.openxmlformats.org/officeDocument/2006/relationships/image" Target="../media/image72.png"/><Relationship Id="rId48" Type="http://schemas.openxmlformats.org/officeDocument/2006/relationships/customXml" Target="../ink/ink106.xml"/><Relationship Id="rId8" Type="http://schemas.openxmlformats.org/officeDocument/2006/relationships/customXml" Target="../ink/ink86.xml"/><Relationship Id="rId51" Type="http://schemas.openxmlformats.org/officeDocument/2006/relationships/image" Target="../media/image76.png"/><Relationship Id="rId3" Type="http://schemas.openxmlformats.org/officeDocument/2006/relationships/image" Target="../media/image520.png"/><Relationship Id="rId12" Type="http://schemas.openxmlformats.org/officeDocument/2006/relationships/customXml" Target="../ink/ink88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33" Type="http://schemas.openxmlformats.org/officeDocument/2006/relationships/image" Target="../media/image67.png"/><Relationship Id="rId38" Type="http://schemas.openxmlformats.org/officeDocument/2006/relationships/customXml" Target="../ink/ink101.xml"/><Relationship Id="rId46" Type="http://schemas.openxmlformats.org/officeDocument/2006/relationships/customXml" Target="../ink/ink105.xml"/><Relationship Id="rId20" Type="http://schemas.openxmlformats.org/officeDocument/2006/relationships/customXml" Target="../ink/ink92.xml"/><Relationship Id="rId41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5.xml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96.xml"/><Relationship Id="rId36" Type="http://schemas.openxmlformats.org/officeDocument/2006/relationships/customXml" Target="../ink/ink100.xml"/><Relationship Id="rId4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83.png"/><Relationship Id="rId18" Type="http://schemas.openxmlformats.org/officeDocument/2006/relationships/customXml" Target="../ink/ink117.xml"/><Relationship Id="rId26" Type="http://schemas.openxmlformats.org/officeDocument/2006/relationships/customXml" Target="../ink/ink121.xml"/><Relationship Id="rId3" Type="http://schemas.openxmlformats.org/officeDocument/2006/relationships/image" Target="../media/image78.png"/><Relationship Id="rId21" Type="http://schemas.openxmlformats.org/officeDocument/2006/relationships/image" Target="../media/image87.png"/><Relationship Id="rId7" Type="http://schemas.openxmlformats.org/officeDocument/2006/relationships/image" Target="../media/image80.png"/><Relationship Id="rId12" Type="http://schemas.openxmlformats.org/officeDocument/2006/relationships/customXml" Target="../ink/ink114.xml"/><Relationship Id="rId17" Type="http://schemas.openxmlformats.org/officeDocument/2006/relationships/image" Target="../media/image85.png"/><Relationship Id="rId25" Type="http://schemas.openxmlformats.org/officeDocument/2006/relationships/image" Target="../media/image89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0" Type="http://schemas.openxmlformats.org/officeDocument/2006/relationships/customXml" Target="../ink/ink1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.xml"/><Relationship Id="rId11" Type="http://schemas.openxmlformats.org/officeDocument/2006/relationships/image" Target="../media/image82.png"/><Relationship Id="rId24" Type="http://schemas.openxmlformats.org/officeDocument/2006/relationships/customXml" Target="../ink/ink120.xml"/><Relationship Id="rId5" Type="http://schemas.openxmlformats.org/officeDocument/2006/relationships/image" Target="../media/image79.png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10" Type="http://schemas.openxmlformats.org/officeDocument/2006/relationships/customXml" Target="../ink/ink113.xml"/><Relationship Id="rId19" Type="http://schemas.openxmlformats.org/officeDocument/2006/relationships/image" Target="../media/image86.png"/><Relationship Id="rId4" Type="http://schemas.openxmlformats.org/officeDocument/2006/relationships/customXml" Target="../ink/ink110.xml"/><Relationship Id="rId9" Type="http://schemas.openxmlformats.org/officeDocument/2006/relationships/image" Target="../media/image81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4.xml"/><Relationship Id="rId21" Type="http://schemas.openxmlformats.org/officeDocument/2006/relationships/image" Target="../media/image100.png"/><Relationship Id="rId42" Type="http://schemas.openxmlformats.org/officeDocument/2006/relationships/customXml" Target="../ink/ink142.xml"/><Relationship Id="rId47" Type="http://schemas.openxmlformats.org/officeDocument/2006/relationships/image" Target="../media/image113.png"/><Relationship Id="rId63" Type="http://schemas.openxmlformats.org/officeDocument/2006/relationships/image" Target="../media/image121.png"/><Relationship Id="rId68" Type="http://schemas.openxmlformats.org/officeDocument/2006/relationships/customXml" Target="../ink/ink155.xml"/><Relationship Id="rId84" Type="http://schemas.openxmlformats.org/officeDocument/2006/relationships/customXml" Target="../ink/ink163.xml"/><Relationship Id="rId89" Type="http://schemas.openxmlformats.org/officeDocument/2006/relationships/image" Target="../media/image134.png"/><Relationship Id="rId16" Type="http://schemas.openxmlformats.org/officeDocument/2006/relationships/customXml" Target="../ink/ink129.xml"/><Relationship Id="rId107" Type="http://schemas.openxmlformats.org/officeDocument/2006/relationships/image" Target="../media/image143.png"/><Relationship Id="rId11" Type="http://schemas.openxmlformats.org/officeDocument/2006/relationships/image" Target="../media/image95.png"/><Relationship Id="rId32" Type="http://schemas.openxmlformats.org/officeDocument/2006/relationships/customXml" Target="../ink/ink137.xml"/><Relationship Id="rId37" Type="http://schemas.openxmlformats.org/officeDocument/2006/relationships/image" Target="../media/image108.png"/><Relationship Id="rId53" Type="http://schemas.openxmlformats.org/officeDocument/2006/relationships/image" Target="../media/image116.png"/><Relationship Id="rId58" Type="http://schemas.openxmlformats.org/officeDocument/2006/relationships/customXml" Target="../ink/ink150.xml"/><Relationship Id="rId74" Type="http://schemas.openxmlformats.org/officeDocument/2006/relationships/customXml" Target="../ink/ink158.xml"/><Relationship Id="rId79" Type="http://schemas.openxmlformats.org/officeDocument/2006/relationships/image" Target="../media/image129.png"/><Relationship Id="rId102" Type="http://schemas.openxmlformats.org/officeDocument/2006/relationships/customXml" Target="../ink/ink172.xml"/><Relationship Id="rId5" Type="http://schemas.openxmlformats.org/officeDocument/2006/relationships/image" Target="../media/image92.png"/><Relationship Id="rId90" Type="http://schemas.openxmlformats.org/officeDocument/2006/relationships/customXml" Target="../ink/ink166.xml"/><Relationship Id="rId95" Type="http://schemas.openxmlformats.org/officeDocument/2006/relationships/image" Target="../media/image137.png"/><Relationship Id="rId22" Type="http://schemas.openxmlformats.org/officeDocument/2006/relationships/customXml" Target="../ink/ink132.xml"/><Relationship Id="rId27" Type="http://schemas.openxmlformats.org/officeDocument/2006/relationships/image" Target="../media/image103.png"/><Relationship Id="rId43" Type="http://schemas.openxmlformats.org/officeDocument/2006/relationships/image" Target="../media/image111.png"/><Relationship Id="rId48" Type="http://schemas.openxmlformats.org/officeDocument/2006/relationships/customXml" Target="../ink/ink145.xml"/><Relationship Id="rId64" Type="http://schemas.openxmlformats.org/officeDocument/2006/relationships/customXml" Target="../ink/ink153.xml"/><Relationship Id="rId69" Type="http://schemas.openxmlformats.org/officeDocument/2006/relationships/image" Target="../media/image124.png"/><Relationship Id="rId80" Type="http://schemas.openxmlformats.org/officeDocument/2006/relationships/customXml" Target="../ink/ink161.xml"/><Relationship Id="rId85" Type="http://schemas.openxmlformats.org/officeDocument/2006/relationships/image" Target="../media/image132.png"/><Relationship Id="rId12" Type="http://schemas.openxmlformats.org/officeDocument/2006/relationships/customXml" Target="../ink/ink127.xml"/><Relationship Id="rId17" Type="http://schemas.openxmlformats.org/officeDocument/2006/relationships/image" Target="../media/image98.png"/><Relationship Id="rId33" Type="http://schemas.openxmlformats.org/officeDocument/2006/relationships/image" Target="../media/image106.png"/><Relationship Id="rId38" Type="http://schemas.openxmlformats.org/officeDocument/2006/relationships/customXml" Target="../ink/ink140.xml"/><Relationship Id="rId59" Type="http://schemas.openxmlformats.org/officeDocument/2006/relationships/image" Target="../media/image119.png"/><Relationship Id="rId103" Type="http://schemas.openxmlformats.org/officeDocument/2006/relationships/image" Target="../media/image141.png"/><Relationship Id="rId108" Type="http://schemas.openxmlformats.org/officeDocument/2006/relationships/customXml" Target="../ink/ink175.xml"/><Relationship Id="rId54" Type="http://schemas.openxmlformats.org/officeDocument/2006/relationships/customXml" Target="../ink/ink148.xml"/><Relationship Id="rId70" Type="http://schemas.openxmlformats.org/officeDocument/2006/relationships/customXml" Target="../ink/ink156.xml"/><Relationship Id="rId75" Type="http://schemas.openxmlformats.org/officeDocument/2006/relationships/image" Target="../media/image127.png"/><Relationship Id="rId91" Type="http://schemas.openxmlformats.org/officeDocument/2006/relationships/image" Target="../media/image135.png"/><Relationship Id="rId96" Type="http://schemas.openxmlformats.org/officeDocument/2006/relationships/customXml" Target="../ink/ink1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4.xml"/><Relationship Id="rId15" Type="http://schemas.openxmlformats.org/officeDocument/2006/relationships/image" Target="../media/image97.png"/><Relationship Id="rId23" Type="http://schemas.openxmlformats.org/officeDocument/2006/relationships/image" Target="../media/image101.png"/><Relationship Id="rId28" Type="http://schemas.openxmlformats.org/officeDocument/2006/relationships/customXml" Target="../ink/ink135.xml"/><Relationship Id="rId36" Type="http://schemas.openxmlformats.org/officeDocument/2006/relationships/customXml" Target="../ink/ink139.xml"/><Relationship Id="rId49" Type="http://schemas.openxmlformats.org/officeDocument/2006/relationships/image" Target="../media/image114.png"/><Relationship Id="rId57" Type="http://schemas.openxmlformats.org/officeDocument/2006/relationships/image" Target="../media/image118.png"/><Relationship Id="rId106" Type="http://schemas.openxmlformats.org/officeDocument/2006/relationships/customXml" Target="../ink/ink174.xml"/><Relationship Id="rId10" Type="http://schemas.openxmlformats.org/officeDocument/2006/relationships/customXml" Target="../ink/ink126.xml"/><Relationship Id="rId31" Type="http://schemas.openxmlformats.org/officeDocument/2006/relationships/image" Target="../media/image105.png"/><Relationship Id="rId44" Type="http://schemas.openxmlformats.org/officeDocument/2006/relationships/customXml" Target="../ink/ink143.xml"/><Relationship Id="rId52" Type="http://schemas.openxmlformats.org/officeDocument/2006/relationships/customXml" Target="../ink/ink147.xml"/><Relationship Id="rId60" Type="http://schemas.openxmlformats.org/officeDocument/2006/relationships/customXml" Target="../ink/ink151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60.xml"/><Relationship Id="rId81" Type="http://schemas.openxmlformats.org/officeDocument/2006/relationships/image" Target="../media/image130.png"/><Relationship Id="rId86" Type="http://schemas.openxmlformats.org/officeDocument/2006/relationships/customXml" Target="../ink/ink164.xml"/><Relationship Id="rId94" Type="http://schemas.openxmlformats.org/officeDocument/2006/relationships/customXml" Target="../ink/ink168.xml"/><Relationship Id="rId99" Type="http://schemas.openxmlformats.org/officeDocument/2006/relationships/image" Target="../media/image139.png"/><Relationship Id="rId101" Type="http://schemas.openxmlformats.org/officeDocument/2006/relationships/image" Target="../media/image140.png"/><Relationship Id="rId4" Type="http://schemas.openxmlformats.org/officeDocument/2006/relationships/customXml" Target="../ink/ink123.xml"/><Relationship Id="rId9" Type="http://schemas.openxmlformats.org/officeDocument/2006/relationships/image" Target="../media/image94.png"/><Relationship Id="rId13" Type="http://schemas.openxmlformats.org/officeDocument/2006/relationships/image" Target="../media/image96.png"/><Relationship Id="rId18" Type="http://schemas.openxmlformats.org/officeDocument/2006/relationships/customXml" Target="../ink/ink130.xml"/><Relationship Id="rId39" Type="http://schemas.openxmlformats.org/officeDocument/2006/relationships/image" Target="../media/image109.png"/><Relationship Id="rId109" Type="http://schemas.openxmlformats.org/officeDocument/2006/relationships/image" Target="../media/image144.png"/><Relationship Id="rId34" Type="http://schemas.openxmlformats.org/officeDocument/2006/relationships/customXml" Target="../ink/ink138.xml"/><Relationship Id="rId50" Type="http://schemas.openxmlformats.org/officeDocument/2006/relationships/customXml" Target="../ink/ink146.xml"/><Relationship Id="rId55" Type="http://schemas.openxmlformats.org/officeDocument/2006/relationships/image" Target="../media/image117.png"/><Relationship Id="rId76" Type="http://schemas.openxmlformats.org/officeDocument/2006/relationships/customXml" Target="../ink/ink159.xml"/><Relationship Id="rId97" Type="http://schemas.openxmlformats.org/officeDocument/2006/relationships/image" Target="../media/image138.png"/><Relationship Id="rId104" Type="http://schemas.openxmlformats.org/officeDocument/2006/relationships/customXml" Target="../ink/ink173.xml"/><Relationship Id="rId7" Type="http://schemas.openxmlformats.org/officeDocument/2006/relationships/image" Target="../media/image93.png"/><Relationship Id="rId71" Type="http://schemas.openxmlformats.org/officeDocument/2006/relationships/image" Target="../media/image125.png"/><Relationship Id="rId92" Type="http://schemas.openxmlformats.org/officeDocument/2006/relationships/customXml" Target="../ink/ink167.xml"/><Relationship Id="rId2" Type="http://schemas.openxmlformats.org/officeDocument/2006/relationships/customXml" Target="../ink/ink122.xml"/><Relationship Id="rId29" Type="http://schemas.openxmlformats.org/officeDocument/2006/relationships/image" Target="../media/image104.png"/><Relationship Id="rId24" Type="http://schemas.openxmlformats.org/officeDocument/2006/relationships/customXml" Target="../ink/ink133.xml"/><Relationship Id="rId40" Type="http://schemas.openxmlformats.org/officeDocument/2006/relationships/customXml" Target="../ink/ink141.xml"/><Relationship Id="rId45" Type="http://schemas.openxmlformats.org/officeDocument/2006/relationships/image" Target="../media/image112.png"/><Relationship Id="rId66" Type="http://schemas.openxmlformats.org/officeDocument/2006/relationships/customXml" Target="../ink/ink154.xml"/><Relationship Id="rId87" Type="http://schemas.openxmlformats.org/officeDocument/2006/relationships/image" Target="../media/image133.png"/><Relationship Id="rId110" Type="http://schemas.openxmlformats.org/officeDocument/2006/relationships/customXml" Target="../ink/ink176.xml"/><Relationship Id="rId61" Type="http://schemas.openxmlformats.org/officeDocument/2006/relationships/image" Target="../media/image120.png"/><Relationship Id="rId82" Type="http://schemas.openxmlformats.org/officeDocument/2006/relationships/customXml" Target="../ink/ink162.xml"/><Relationship Id="rId19" Type="http://schemas.openxmlformats.org/officeDocument/2006/relationships/image" Target="../media/image99.png"/><Relationship Id="rId14" Type="http://schemas.openxmlformats.org/officeDocument/2006/relationships/customXml" Target="../ink/ink128.xml"/><Relationship Id="rId30" Type="http://schemas.openxmlformats.org/officeDocument/2006/relationships/customXml" Target="../ink/ink136.xml"/><Relationship Id="rId35" Type="http://schemas.openxmlformats.org/officeDocument/2006/relationships/image" Target="../media/image107.png"/><Relationship Id="rId56" Type="http://schemas.openxmlformats.org/officeDocument/2006/relationships/customXml" Target="../ink/ink149.xml"/><Relationship Id="rId77" Type="http://schemas.openxmlformats.org/officeDocument/2006/relationships/image" Target="../media/image128.png"/><Relationship Id="rId100" Type="http://schemas.openxmlformats.org/officeDocument/2006/relationships/customXml" Target="../ink/ink171.xml"/><Relationship Id="rId105" Type="http://schemas.openxmlformats.org/officeDocument/2006/relationships/image" Target="../media/image142.png"/><Relationship Id="rId8" Type="http://schemas.openxmlformats.org/officeDocument/2006/relationships/customXml" Target="../ink/ink125.xml"/><Relationship Id="rId51" Type="http://schemas.openxmlformats.org/officeDocument/2006/relationships/image" Target="../media/image115.png"/><Relationship Id="rId72" Type="http://schemas.openxmlformats.org/officeDocument/2006/relationships/customXml" Target="../ink/ink157.xml"/><Relationship Id="rId93" Type="http://schemas.openxmlformats.org/officeDocument/2006/relationships/image" Target="../media/image136.png"/><Relationship Id="rId98" Type="http://schemas.openxmlformats.org/officeDocument/2006/relationships/customXml" Target="../ink/ink170.xml"/><Relationship Id="rId3" Type="http://schemas.openxmlformats.org/officeDocument/2006/relationships/image" Target="../media/image91.png"/><Relationship Id="rId25" Type="http://schemas.openxmlformats.org/officeDocument/2006/relationships/image" Target="../media/image102.png"/><Relationship Id="rId46" Type="http://schemas.openxmlformats.org/officeDocument/2006/relationships/customXml" Target="../ink/ink144.xml"/><Relationship Id="rId67" Type="http://schemas.openxmlformats.org/officeDocument/2006/relationships/image" Target="../media/image123.png"/><Relationship Id="rId20" Type="http://schemas.openxmlformats.org/officeDocument/2006/relationships/customXml" Target="../ink/ink131.xml"/><Relationship Id="rId41" Type="http://schemas.openxmlformats.org/officeDocument/2006/relationships/image" Target="../media/image110.png"/><Relationship Id="rId62" Type="http://schemas.openxmlformats.org/officeDocument/2006/relationships/customXml" Target="../ink/ink152.xml"/><Relationship Id="rId83" Type="http://schemas.openxmlformats.org/officeDocument/2006/relationships/image" Target="../media/image131.png"/><Relationship Id="rId88" Type="http://schemas.openxmlformats.org/officeDocument/2006/relationships/customXml" Target="../ink/ink165.xml"/><Relationship Id="rId111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0.xml"/><Relationship Id="rId13" Type="http://schemas.openxmlformats.org/officeDocument/2006/relationships/image" Target="../media/image151.png"/><Relationship Id="rId18" Type="http://schemas.openxmlformats.org/officeDocument/2006/relationships/customXml" Target="../ink/ink185.xml"/><Relationship Id="rId3" Type="http://schemas.openxmlformats.org/officeDocument/2006/relationships/image" Target="../media/image146.png"/><Relationship Id="rId21" Type="http://schemas.openxmlformats.org/officeDocument/2006/relationships/image" Target="../media/image155.png"/><Relationship Id="rId7" Type="http://schemas.openxmlformats.org/officeDocument/2006/relationships/image" Target="../media/image148.png"/><Relationship Id="rId12" Type="http://schemas.openxmlformats.org/officeDocument/2006/relationships/customXml" Target="../ink/ink182.xml"/><Relationship Id="rId17" Type="http://schemas.openxmlformats.org/officeDocument/2006/relationships/image" Target="../media/image153.png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0" Type="http://schemas.openxmlformats.org/officeDocument/2006/relationships/customXml" Target="../ink/ink1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9.xml"/><Relationship Id="rId11" Type="http://schemas.openxmlformats.org/officeDocument/2006/relationships/image" Target="../media/image150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156.png"/><Relationship Id="rId10" Type="http://schemas.openxmlformats.org/officeDocument/2006/relationships/customXml" Target="../ink/ink181.xml"/><Relationship Id="rId19" Type="http://schemas.openxmlformats.org/officeDocument/2006/relationships/image" Target="../media/image154.png"/><Relationship Id="rId4" Type="http://schemas.openxmlformats.org/officeDocument/2006/relationships/customXml" Target="../ink/ink178.xml"/><Relationship Id="rId9" Type="http://schemas.openxmlformats.org/officeDocument/2006/relationships/image" Target="../media/image149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4.png"/><Relationship Id="rId50" Type="http://schemas.openxmlformats.org/officeDocument/2006/relationships/customXml" Target="../ink/ink46.xml"/><Relationship Id="rId55" Type="http://schemas.openxmlformats.org/officeDocument/2006/relationships/image" Target="../media/image48.png"/><Relationship Id="rId63" Type="http://schemas.openxmlformats.org/officeDocument/2006/relationships/image" Target="../media/image52.png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5.png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png"/><Relationship Id="rId40" Type="http://schemas.openxmlformats.org/officeDocument/2006/relationships/customXml" Target="../ink/ink41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8" Type="http://schemas.openxmlformats.org/officeDocument/2006/relationships/customXml" Target="../ink/ink50.xml"/><Relationship Id="rId5" Type="http://schemas.openxmlformats.org/officeDocument/2006/relationships/image" Target="../media/image23.png"/><Relationship Id="rId61" Type="http://schemas.openxmlformats.org/officeDocument/2006/relationships/image" Target="../media/image51.png"/><Relationship Id="rId1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8" Type="http://schemas.openxmlformats.org/officeDocument/2006/relationships/customXml" Target="../ink/ink25.xml"/><Relationship Id="rId51" Type="http://schemas.openxmlformats.org/officeDocument/2006/relationships/image" Target="../media/image46.png"/><Relationship Id="rId3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50.png"/><Relationship Id="rId20" Type="http://schemas.openxmlformats.org/officeDocument/2006/relationships/customXml" Target="../ink/ink31.xml"/><Relationship Id="rId41" Type="http://schemas.openxmlformats.org/officeDocument/2006/relationships/image" Target="../media/image41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26.xml"/><Relationship Id="rId31" Type="http://schemas.openxmlformats.org/officeDocument/2006/relationships/image" Target="../media/image36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4" Type="http://schemas.openxmlformats.org/officeDocument/2006/relationships/customXml" Target="../ink/ink23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70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220.png"/><Relationship Id="rId21" Type="http://schemas.openxmlformats.org/officeDocument/2006/relationships/image" Target="../media/image310.png"/><Relationship Id="rId7" Type="http://schemas.openxmlformats.org/officeDocument/2006/relationships/image" Target="../media/image240.png"/><Relationship Id="rId12" Type="http://schemas.openxmlformats.org/officeDocument/2006/relationships/customXml" Target="../ink/ink58.xml"/><Relationship Id="rId17" Type="http://schemas.openxmlformats.org/officeDocument/2006/relationships/image" Target="../media/image290.png"/><Relationship Id="rId25" Type="http://schemas.openxmlformats.org/officeDocument/2006/relationships/image" Target="../media/image330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260.png"/><Relationship Id="rId24" Type="http://schemas.openxmlformats.org/officeDocument/2006/relationships/customXml" Target="../ink/ink64.xml"/><Relationship Id="rId5" Type="http://schemas.openxmlformats.org/officeDocument/2006/relationships/image" Target="../media/image230.png"/><Relationship Id="rId15" Type="http://schemas.openxmlformats.org/officeDocument/2006/relationships/image" Target="../media/image280.png"/><Relationship Id="rId23" Type="http://schemas.openxmlformats.org/officeDocument/2006/relationships/image" Target="../media/image320.png"/><Relationship Id="rId28" Type="http://schemas.openxmlformats.org/officeDocument/2006/relationships/customXml" Target="../ink/ink66.xml"/><Relationship Id="rId10" Type="http://schemas.openxmlformats.org/officeDocument/2006/relationships/customXml" Target="../ink/ink57.xml"/><Relationship Id="rId19" Type="http://schemas.openxmlformats.org/officeDocument/2006/relationships/image" Target="../media/image300.png"/><Relationship Id="rId4" Type="http://schemas.openxmlformats.org/officeDocument/2006/relationships/customXml" Target="../ink/ink54.xml"/><Relationship Id="rId9" Type="http://schemas.openxmlformats.org/officeDocument/2006/relationships/image" Target="../media/image250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34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7391-02B5-9F7F-D1ED-C370BB346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2A2023-DA4E-193E-AC34-1A521A04A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1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03A55E-6FEC-E7FD-6B6B-93EF8A0BD4E5}"/>
              </a:ext>
            </a:extLst>
          </p:cNvPr>
          <p:cNvSpPr txBox="1"/>
          <p:nvPr/>
        </p:nvSpPr>
        <p:spPr>
          <a:xfrm>
            <a:off x="484094" y="516367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Gerar as entidades do sistema de controle de estoque de uma indústria de ferragens </a:t>
            </a:r>
          </a:p>
        </p:txBody>
      </p:sp>
    </p:spTree>
    <p:extLst>
      <p:ext uri="{BB962C8B-B14F-4D97-AF65-F5344CB8AC3E}">
        <p14:creationId xmlns:p14="http://schemas.microsoft.com/office/powerpoint/2010/main" val="53991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715F978-48D9-BF06-DE1D-52250A325ACB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839D96-8619-68E9-012C-8EF47C29818A}"/>
              </a:ext>
            </a:extLst>
          </p:cNvPr>
          <p:cNvSpPr txBox="1"/>
          <p:nvPr/>
        </p:nvSpPr>
        <p:spPr>
          <a:xfrm>
            <a:off x="484094" y="1602890"/>
            <a:ext cx="32810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MP</a:t>
            </a:r>
          </a:p>
          <a:p>
            <a:r>
              <a:rPr lang="pt-BR" sz="2800" dirty="0"/>
              <a:t>Produto</a:t>
            </a:r>
          </a:p>
          <a:p>
            <a:r>
              <a:rPr lang="pt-BR" sz="2800" dirty="0"/>
              <a:t>Entrada</a:t>
            </a:r>
          </a:p>
          <a:p>
            <a:r>
              <a:rPr lang="pt-BR" sz="2800" dirty="0"/>
              <a:t>Saída</a:t>
            </a:r>
          </a:p>
          <a:p>
            <a:r>
              <a:rPr lang="pt-BR" sz="2800" dirty="0"/>
              <a:t>Ferragem</a:t>
            </a:r>
          </a:p>
          <a:p>
            <a:r>
              <a:rPr lang="pt-BR" sz="2800" dirty="0" err="1"/>
              <a:t>Qtde</a:t>
            </a:r>
            <a:endParaRPr lang="pt-BR" sz="2800" dirty="0"/>
          </a:p>
          <a:p>
            <a:r>
              <a:rPr lang="pt-BR" sz="2800" dirty="0"/>
              <a:t>Fornecedor</a:t>
            </a:r>
          </a:p>
          <a:p>
            <a:r>
              <a:rPr lang="pt-BR" sz="2800" dirty="0"/>
              <a:t>Estoque</a:t>
            </a:r>
          </a:p>
          <a:p>
            <a:r>
              <a:rPr lang="pt-BR" sz="2800" dirty="0"/>
              <a:t>Comprador</a:t>
            </a:r>
          </a:p>
          <a:p>
            <a:r>
              <a:rPr lang="pt-BR" sz="2800" dirty="0"/>
              <a:t>Trabalhador</a:t>
            </a:r>
          </a:p>
          <a:p>
            <a:r>
              <a:rPr lang="pt-BR" sz="2800" dirty="0"/>
              <a:t>Marca</a:t>
            </a:r>
          </a:p>
          <a:p>
            <a:r>
              <a:rPr lang="pt-BR" sz="2800" dirty="0"/>
              <a:t>transporte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E6E4AC-673E-5DB6-D327-3DCE7FA30DC0}"/>
              </a:ext>
            </a:extLst>
          </p:cNvPr>
          <p:cNvSpPr txBox="1"/>
          <p:nvPr/>
        </p:nvSpPr>
        <p:spPr>
          <a:xfrm>
            <a:off x="3033656" y="1595021"/>
            <a:ext cx="3281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Local</a:t>
            </a:r>
          </a:p>
          <a:p>
            <a:r>
              <a:rPr lang="pt-BR" sz="2800" dirty="0"/>
              <a:t>Contato</a:t>
            </a:r>
          </a:p>
          <a:p>
            <a:endParaRPr lang="pt-BR" sz="2800" dirty="0"/>
          </a:p>
          <a:p>
            <a:r>
              <a:rPr lang="pt-BR" sz="2800" dirty="0"/>
              <a:t>Movimentação</a:t>
            </a:r>
          </a:p>
          <a:p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14:cNvPr>
              <p14:cNvContentPartPr/>
              <p14:nvPr/>
            </p14:nvContentPartPr>
            <p14:xfrm>
              <a:off x="1172202" y="1713346"/>
              <a:ext cx="465480" cy="2314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082" y="1707226"/>
                <a:ext cx="477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14:cNvPr>
              <p14:cNvContentPartPr/>
              <p14:nvPr/>
            </p14:nvContentPartPr>
            <p14:xfrm>
              <a:off x="1946922" y="2188186"/>
              <a:ext cx="413640" cy="2282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802" y="2182066"/>
                <a:ext cx="425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14:cNvPr>
              <p14:cNvContentPartPr/>
              <p14:nvPr/>
            </p14:nvContentPartPr>
            <p14:xfrm>
              <a:off x="397842" y="1839346"/>
              <a:ext cx="1349640" cy="972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722" y="1833226"/>
                <a:ext cx="136188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DEB9208-650A-3AF6-6E8F-E1D4BAC02F35}"/>
              </a:ext>
            </a:extLst>
          </p:cNvPr>
          <p:cNvGrpSpPr/>
          <p:nvPr/>
        </p:nvGrpSpPr>
        <p:grpSpPr>
          <a:xfrm>
            <a:off x="438882" y="2536306"/>
            <a:ext cx="2678040" cy="820800"/>
            <a:chOff x="438882" y="2536306"/>
            <a:chExt cx="267804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14:cNvPr>
                <p14:cNvContentPartPr/>
                <p14:nvPr/>
              </p14:nvContentPartPr>
              <p14:xfrm>
                <a:off x="438882" y="2536306"/>
                <a:ext cx="1580760" cy="8208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762" y="2530186"/>
                  <a:ext cx="159300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14:cNvPr>
                <p14:cNvContentPartPr/>
                <p14:nvPr/>
              </p14:nvContentPartPr>
              <p14:xfrm>
                <a:off x="2054562" y="2893426"/>
                <a:ext cx="891720" cy="2948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442" y="2887306"/>
                  <a:ext cx="903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14:cNvPr>
                <p14:cNvContentPartPr/>
                <p14:nvPr/>
              </p14:nvContentPartPr>
              <p14:xfrm>
                <a:off x="2742522" y="3022666"/>
                <a:ext cx="374400" cy="2160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6402" y="3016546"/>
                  <a:ext cx="38664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14:cNvPr>
              <p14:cNvContentPartPr/>
              <p14:nvPr/>
            </p14:nvContentPartPr>
            <p14:xfrm>
              <a:off x="429882" y="3582106"/>
              <a:ext cx="1733400" cy="655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762" y="3575986"/>
                <a:ext cx="1745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14:cNvPr>
              <p14:cNvContentPartPr/>
              <p14:nvPr/>
            </p14:nvContentPartPr>
            <p14:xfrm>
              <a:off x="397842" y="3979906"/>
              <a:ext cx="1064160" cy="561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1722" y="3973786"/>
                <a:ext cx="10764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14:cNvPr>
              <p14:cNvContentPartPr/>
              <p14:nvPr/>
            </p14:nvContentPartPr>
            <p14:xfrm>
              <a:off x="2506362" y="4267546"/>
              <a:ext cx="321120" cy="33264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0242" y="4261426"/>
                <a:ext cx="333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14:cNvPr>
              <p14:cNvContentPartPr/>
              <p14:nvPr/>
            </p14:nvContentPartPr>
            <p14:xfrm>
              <a:off x="387042" y="4819426"/>
              <a:ext cx="1678320" cy="7740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0922" y="4813306"/>
                <a:ext cx="16905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14:cNvPr>
              <p14:cNvContentPartPr/>
              <p14:nvPr/>
            </p14:nvContentPartPr>
            <p14:xfrm>
              <a:off x="451482" y="5219746"/>
              <a:ext cx="2105280" cy="1382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5362" y="5213626"/>
                <a:ext cx="2117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14:cNvPr>
              <p14:cNvContentPartPr/>
              <p14:nvPr/>
            </p14:nvContentPartPr>
            <p14:xfrm>
              <a:off x="2538402" y="5550586"/>
              <a:ext cx="617400" cy="2574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32282" y="5544466"/>
                <a:ext cx="6296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14:cNvPr>
              <p14:cNvContentPartPr/>
              <p14:nvPr/>
            </p14:nvContentPartPr>
            <p14:xfrm>
              <a:off x="387042" y="6110026"/>
              <a:ext cx="1332000" cy="446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922" y="6103906"/>
                <a:ext cx="1344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14:cNvPr>
              <p14:cNvContentPartPr/>
              <p14:nvPr/>
            </p14:nvContentPartPr>
            <p14:xfrm>
              <a:off x="547962" y="6571546"/>
              <a:ext cx="1720800" cy="709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1842" y="6565426"/>
                <a:ext cx="17330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14:cNvPr>
              <p14:cNvContentPartPr/>
              <p14:nvPr/>
            </p14:nvContentPartPr>
            <p14:xfrm>
              <a:off x="4055082" y="1477186"/>
              <a:ext cx="626760" cy="47952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48962" y="1471066"/>
                <a:ext cx="6390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14:cNvPr>
              <p14:cNvContentPartPr/>
              <p14:nvPr/>
            </p14:nvContentPartPr>
            <p14:xfrm>
              <a:off x="3007842" y="2215186"/>
              <a:ext cx="1456200" cy="9468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1722" y="2209066"/>
                <a:ext cx="1468440" cy="106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C6ACF721-4DCD-5CCE-2A78-57D04A8EED2D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DAD962-35EF-6219-CD4F-31C3D3A7BF66}"/>
              </a:ext>
            </a:extLst>
          </p:cNvPr>
          <p:cNvSpPr/>
          <p:nvPr/>
        </p:nvSpPr>
        <p:spPr>
          <a:xfrm>
            <a:off x="6533477" y="159082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4031CD-4FC0-E66B-A819-04D90074E9FF}"/>
              </a:ext>
            </a:extLst>
          </p:cNvPr>
          <p:cNvSpPr/>
          <p:nvPr/>
        </p:nvSpPr>
        <p:spPr>
          <a:xfrm>
            <a:off x="6533476" y="26898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54EB01-0E6A-A6BC-DF1A-0493C4DCFAB7}"/>
              </a:ext>
            </a:extLst>
          </p:cNvPr>
          <p:cNvSpPr/>
          <p:nvPr/>
        </p:nvSpPr>
        <p:spPr>
          <a:xfrm>
            <a:off x="6533475" y="37857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AFDEB5-D896-CAD3-7897-6A249CF9340C}"/>
              </a:ext>
            </a:extLst>
          </p:cNvPr>
          <p:cNvSpPr/>
          <p:nvPr/>
        </p:nvSpPr>
        <p:spPr>
          <a:xfrm>
            <a:off x="9197789" y="3875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7910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CDF57C-E7D3-B6C8-78F2-D166CA14CF2E}"/>
              </a:ext>
            </a:extLst>
          </p:cNvPr>
          <p:cNvSpPr/>
          <p:nvPr/>
        </p:nvSpPr>
        <p:spPr>
          <a:xfrm>
            <a:off x="4667024" y="90253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EA7C6E-61F9-24DD-3E55-DDC0CCB9FC67}"/>
              </a:ext>
            </a:extLst>
          </p:cNvPr>
          <p:cNvSpPr/>
          <p:nvPr/>
        </p:nvSpPr>
        <p:spPr>
          <a:xfrm>
            <a:off x="4667023" y="369951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905F47-F59B-067D-5861-7094E104D429}"/>
              </a:ext>
            </a:extLst>
          </p:cNvPr>
          <p:cNvSpPr/>
          <p:nvPr/>
        </p:nvSpPr>
        <p:spPr>
          <a:xfrm>
            <a:off x="9104554" y="9025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B5F0E4-DD37-2336-9B0B-B21AC98B2803}"/>
              </a:ext>
            </a:extLst>
          </p:cNvPr>
          <p:cNvSpPr/>
          <p:nvPr/>
        </p:nvSpPr>
        <p:spPr>
          <a:xfrm>
            <a:off x="380101" y="369951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C806D6-0E36-56A0-5ACE-B953DA6B62C3}"/>
              </a:ext>
            </a:extLst>
          </p:cNvPr>
          <p:cNvSpPr/>
          <p:nvPr/>
        </p:nvSpPr>
        <p:spPr>
          <a:xfrm>
            <a:off x="380101" y="90253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B4961DC6-9365-AA34-2366-A4CDE59CCD66}"/>
              </a:ext>
            </a:extLst>
          </p:cNvPr>
          <p:cNvSpPr/>
          <p:nvPr/>
        </p:nvSpPr>
        <p:spPr>
          <a:xfrm>
            <a:off x="2754851" y="1036999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1B1DCDBE-C8ED-19A7-EDC2-0B574AF31D74}"/>
              </a:ext>
            </a:extLst>
          </p:cNvPr>
          <p:cNvSpPr/>
          <p:nvPr/>
        </p:nvSpPr>
        <p:spPr>
          <a:xfrm>
            <a:off x="4898311" y="240971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08E807-E389-3879-76D9-EBB4D6DF9752}"/>
              </a:ext>
            </a:extLst>
          </p:cNvPr>
          <p:cNvSpPr/>
          <p:nvPr/>
        </p:nvSpPr>
        <p:spPr>
          <a:xfrm>
            <a:off x="7117078" y="103699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21A41C3-E8B2-E8A4-0893-4F39ECC7C15F}"/>
              </a:ext>
            </a:extLst>
          </p:cNvPr>
          <p:cNvSpPr/>
          <p:nvPr/>
        </p:nvSpPr>
        <p:spPr>
          <a:xfrm>
            <a:off x="2754851" y="383398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B94904-1056-082E-519B-BDB00772831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2606934" y="1343593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509E5A-6187-D33D-BB29-98450415C015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9106" y="1343593"/>
            <a:ext cx="147918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39E842F-F9DC-035C-3D69-9AC2690B1557}"/>
              </a:ext>
            </a:extLst>
          </p:cNvPr>
          <p:cNvCxnSpPr>
            <a:endCxn id="15" idx="1"/>
          </p:cNvCxnSpPr>
          <p:nvPr/>
        </p:nvCxnSpPr>
        <p:spPr>
          <a:xfrm>
            <a:off x="2606933" y="4140580"/>
            <a:ext cx="14791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2F4456C-6802-C9A0-4B49-74DE850CA753}"/>
              </a:ext>
            </a:extLst>
          </p:cNvPr>
          <p:cNvCxnSpPr>
            <a:stCxn id="15" idx="3"/>
            <a:endCxn id="3" idx="1"/>
          </p:cNvCxnSpPr>
          <p:nvPr/>
        </p:nvCxnSpPr>
        <p:spPr>
          <a:xfrm>
            <a:off x="4519106" y="4140581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673B0DB-843F-7435-BB74-50764B579D9C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5780439" y="1784658"/>
            <a:ext cx="2" cy="625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AB32215-71C0-5A0C-8ABA-7139C5727F55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5780439" y="3022899"/>
            <a:ext cx="1" cy="676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2ED936B-7437-A3FD-6F8A-2BCCDD474881}"/>
              </a:ext>
            </a:extLst>
          </p:cNvPr>
          <p:cNvCxnSpPr>
            <a:stCxn id="2" idx="3"/>
            <a:endCxn id="14" idx="1"/>
          </p:cNvCxnSpPr>
          <p:nvPr/>
        </p:nvCxnSpPr>
        <p:spPr>
          <a:xfrm flipV="1">
            <a:off x="6893857" y="1343591"/>
            <a:ext cx="223221" cy="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9C394DB-7D59-44A7-F043-6DFCB1D8CF07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8881333" y="1343591"/>
            <a:ext cx="22322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10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137DC6-7329-3C94-3BCB-D54819AD2720}"/>
              </a:ext>
            </a:extLst>
          </p:cNvPr>
          <p:cNvSpPr txBox="1"/>
          <p:nvPr/>
        </p:nvSpPr>
        <p:spPr>
          <a:xfrm>
            <a:off x="484094" y="516367"/>
            <a:ext cx="11220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Atividade: 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Criar um sistema de gerenciamento de consultas e agendamentos de um consultório odontológico.</a:t>
            </a:r>
          </a:p>
          <a:p>
            <a:endParaRPr lang="pt-BR" sz="2800" dirty="0"/>
          </a:p>
          <a:p>
            <a:r>
              <a:rPr lang="pt-BR" sz="2800" dirty="0"/>
              <a:t>Desenvolver o DER</a:t>
            </a:r>
          </a:p>
        </p:txBody>
      </p:sp>
    </p:spTree>
    <p:extLst>
      <p:ext uri="{BB962C8B-B14F-4D97-AF65-F5344CB8AC3E}">
        <p14:creationId xmlns:p14="http://schemas.microsoft.com/office/powerpoint/2010/main" val="363920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658B21-2DB7-1D8E-9BE6-E0248A4B0613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Consultório</a:t>
            </a:r>
          </a:p>
          <a:p>
            <a:r>
              <a:rPr lang="pt-BR" sz="2800" dirty="0"/>
              <a:t>Consulta</a:t>
            </a:r>
          </a:p>
          <a:p>
            <a:r>
              <a:rPr lang="pt-BR" sz="2800" dirty="0"/>
              <a:t>Cliente</a:t>
            </a:r>
          </a:p>
          <a:p>
            <a:r>
              <a:rPr lang="pt-BR" sz="2800" dirty="0"/>
              <a:t>Dentista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Férias</a:t>
            </a:r>
          </a:p>
          <a:p>
            <a:r>
              <a:rPr lang="pt-BR" sz="2800" dirty="0"/>
              <a:t>Secretária</a:t>
            </a:r>
          </a:p>
          <a:p>
            <a:r>
              <a:rPr lang="pt-BR" sz="2800" dirty="0"/>
              <a:t>Plano de saúde</a:t>
            </a:r>
          </a:p>
          <a:p>
            <a:r>
              <a:rPr lang="pt-BR" sz="2800" dirty="0"/>
              <a:t>Histórico</a:t>
            </a:r>
          </a:p>
          <a:p>
            <a:r>
              <a:rPr lang="pt-BR" sz="2800" dirty="0"/>
              <a:t>Agenda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Dente</a:t>
            </a:r>
          </a:p>
          <a:p>
            <a:r>
              <a:rPr lang="pt-BR" sz="2800" dirty="0"/>
              <a:t>Conta</a:t>
            </a:r>
          </a:p>
          <a:p>
            <a:r>
              <a:rPr lang="pt-BR" sz="2800" dirty="0"/>
              <a:t>Material</a:t>
            </a:r>
          </a:p>
          <a:p>
            <a:r>
              <a:rPr lang="pt-BR" sz="2800" dirty="0"/>
              <a:t>construção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811645-42DF-B33C-962E-F2AD7C8F02E7}"/>
              </a:ext>
            </a:extLst>
          </p:cNvPr>
          <p:cNvSpPr txBox="1"/>
          <p:nvPr/>
        </p:nvSpPr>
        <p:spPr>
          <a:xfrm>
            <a:off x="2818504" y="151179"/>
            <a:ext cx="26463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Gastos</a:t>
            </a:r>
          </a:p>
          <a:p>
            <a:r>
              <a:rPr lang="pt-BR" sz="2800" dirty="0"/>
              <a:t>Endereço</a:t>
            </a:r>
          </a:p>
          <a:p>
            <a:r>
              <a:rPr lang="pt-BR" sz="2800" dirty="0"/>
              <a:t>Exame</a:t>
            </a:r>
          </a:p>
          <a:p>
            <a:r>
              <a:rPr lang="pt-BR" sz="2800" dirty="0"/>
              <a:t>Serviços</a:t>
            </a:r>
          </a:p>
          <a:p>
            <a:r>
              <a:rPr lang="pt-BR" sz="2800" dirty="0"/>
              <a:t>Publicidade</a:t>
            </a:r>
          </a:p>
          <a:p>
            <a:r>
              <a:rPr lang="pt-BR" sz="2800" dirty="0"/>
              <a:t>Cadastro</a:t>
            </a:r>
          </a:p>
          <a:p>
            <a:r>
              <a:rPr lang="pt-BR" sz="2800" dirty="0"/>
              <a:t>Pagamento</a:t>
            </a:r>
          </a:p>
          <a:p>
            <a:r>
              <a:rPr lang="pt-BR" sz="2800" dirty="0"/>
              <a:t>Departamento</a:t>
            </a:r>
          </a:p>
          <a:p>
            <a:r>
              <a:rPr lang="pt-BR" sz="2800" dirty="0"/>
              <a:t>Zelador</a:t>
            </a:r>
          </a:p>
          <a:p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851A41F-2F1E-437D-E2C2-91F71CB8EE24}"/>
                  </a:ext>
                </a:extLst>
              </p14:cNvPr>
              <p14:cNvContentPartPr/>
              <p14:nvPr/>
            </p14:nvContentPartPr>
            <p14:xfrm>
              <a:off x="172482" y="471664"/>
              <a:ext cx="2170800" cy="142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851A41F-2F1E-437D-E2C2-91F71CB8E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62" y="465544"/>
                <a:ext cx="2183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914F7FF-D918-71F3-5A16-F573AF8398A8}"/>
                  </a:ext>
                </a:extLst>
              </p14:cNvPr>
              <p14:cNvContentPartPr/>
              <p14:nvPr/>
            </p14:nvContentPartPr>
            <p14:xfrm>
              <a:off x="1983642" y="738784"/>
              <a:ext cx="579960" cy="2656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914F7FF-D918-71F3-5A16-F573AF839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7522" y="732664"/>
                <a:ext cx="5922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4826640-5527-2568-9190-8FE2C76395B7}"/>
                  </a:ext>
                </a:extLst>
              </p14:cNvPr>
              <p14:cNvContentPartPr/>
              <p14:nvPr/>
            </p14:nvContentPartPr>
            <p14:xfrm>
              <a:off x="1634802" y="1265464"/>
              <a:ext cx="633960" cy="279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4826640-5527-2568-9190-8FE2C76395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8682" y="1259344"/>
                <a:ext cx="646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2598364-D055-C961-A9D7-6802DB60F8A1}"/>
                  </a:ext>
                </a:extLst>
              </p14:cNvPr>
              <p14:cNvContentPartPr/>
              <p14:nvPr/>
            </p14:nvContentPartPr>
            <p14:xfrm>
              <a:off x="1877442" y="1596304"/>
              <a:ext cx="589320" cy="3164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2598364-D055-C961-A9D7-6802DB60F8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1322" y="1590184"/>
                <a:ext cx="6015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CDC3A44-CD0F-E31B-3AD4-2E3D3EF1EC5C}"/>
                  </a:ext>
                </a:extLst>
              </p14:cNvPr>
              <p14:cNvContentPartPr/>
              <p14:nvPr/>
            </p14:nvContentPartPr>
            <p14:xfrm>
              <a:off x="2409522" y="1993384"/>
              <a:ext cx="385920" cy="3204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CDC3A44-CD0F-E31B-3AD4-2E3D3EF1EC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3402" y="1987264"/>
                <a:ext cx="3981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0DF7374-2D46-E625-B441-57F426284CA2}"/>
                  </a:ext>
                </a:extLst>
              </p14:cNvPr>
              <p14:cNvContentPartPr/>
              <p14:nvPr/>
            </p14:nvContentPartPr>
            <p14:xfrm>
              <a:off x="225762" y="2620864"/>
              <a:ext cx="1340280" cy="795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0DF7374-2D46-E625-B441-57F426284C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642" y="2614744"/>
                <a:ext cx="1352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94E5C15-59E9-52A5-7614-DBA2381F69C1}"/>
                  </a:ext>
                </a:extLst>
              </p14:cNvPr>
              <p14:cNvContentPartPr/>
              <p14:nvPr/>
            </p14:nvContentPartPr>
            <p14:xfrm>
              <a:off x="408282" y="3043144"/>
              <a:ext cx="1657080" cy="777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94E5C15-59E9-52A5-7614-DBA2381F69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162" y="3037024"/>
                <a:ext cx="16693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D6C9096A-EFFB-3E90-CA03-E13389946133}"/>
                  </a:ext>
                </a:extLst>
              </p14:cNvPr>
              <p14:cNvContentPartPr/>
              <p14:nvPr/>
            </p14:nvContentPartPr>
            <p14:xfrm>
              <a:off x="354642" y="3484144"/>
              <a:ext cx="2495160" cy="784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D6C9096A-EFFB-3E90-CA03-E133899461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522" y="3478024"/>
                <a:ext cx="2507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FB30BB9-292F-375A-019B-1B3CDAF01853}"/>
                  </a:ext>
                </a:extLst>
              </p14:cNvPr>
              <p14:cNvContentPartPr/>
              <p14:nvPr/>
            </p14:nvContentPartPr>
            <p14:xfrm>
              <a:off x="1989762" y="3749824"/>
              <a:ext cx="476640" cy="3931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FB30BB9-292F-375A-019B-1B3CDAF018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3642" y="3743704"/>
                <a:ext cx="4888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3F19E87-5C96-5C34-2A42-A57850849471}"/>
                  </a:ext>
                </a:extLst>
              </p14:cNvPr>
              <p14:cNvContentPartPr/>
              <p14:nvPr/>
            </p14:nvContentPartPr>
            <p14:xfrm>
              <a:off x="301002" y="4409344"/>
              <a:ext cx="1354680" cy="554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3F19E87-5C96-5C34-2A42-A578508494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882" y="4403224"/>
                <a:ext cx="1366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2AD4A4A-7F84-5773-77E2-5F4CE0C2B157}"/>
                  </a:ext>
                </a:extLst>
              </p14:cNvPr>
              <p14:cNvContentPartPr/>
              <p14:nvPr/>
            </p14:nvContentPartPr>
            <p14:xfrm>
              <a:off x="429882" y="4765384"/>
              <a:ext cx="1114920" cy="32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2AD4A4A-7F84-5773-77E2-5F4CE0C2B1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762" y="4759264"/>
                <a:ext cx="1127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9841857-3C6F-CAF4-D445-0B57E0531498}"/>
                  </a:ext>
                </a:extLst>
              </p14:cNvPr>
              <p14:cNvContentPartPr/>
              <p14:nvPr/>
            </p14:nvContentPartPr>
            <p14:xfrm>
              <a:off x="397842" y="5172904"/>
              <a:ext cx="1208160" cy="604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9841857-3C6F-CAF4-D445-0B57E05314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722" y="5166784"/>
                <a:ext cx="12204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931FB7C2-0A00-0E34-EC8B-9729BC9A3991}"/>
                  </a:ext>
                </a:extLst>
              </p14:cNvPr>
              <p14:cNvContentPartPr/>
              <p14:nvPr/>
            </p14:nvContentPartPr>
            <p14:xfrm>
              <a:off x="244122" y="1728784"/>
              <a:ext cx="166320" cy="1670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931FB7C2-0A00-0E34-EC8B-9729BC9A39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002" y="1722664"/>
                <a:ext cx="178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2019BAB8-756B-6873-50C2-1206FC408937}"/>
                  </a:ext>
                </a:extLst>
              </p14:cNvPr>
              <p14:cNvContentPartPr/>
              <p14:nvPr/>
            </p14:nvContentPartPr>
            <p14:xfrm>
              <a:off x="233322" y="2150344"/>
              <a:ext cx="131400" cy="15300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2019BAB8-756B-6873-50C2-1206FC4089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7202" y="2144224"/>
                <a:ext cx="1436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4397BC9-469B-4E5C-02AF-EE416AF60BAA}"/>
                  </a:ext>
                </a:extLst>
              </p14:cNvPr>
              <p14:cNvContentPartPr/>
              <p14:nvPr/>
            </p14:nvContentPartPr>
            <p14:xfrm>
              <a:off x="354642" y="5668264"/>
              <a:ext cx="1164960" cy="6660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4397BC9-469B-4E5C-02AF-EE416AF60B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8522" y="5662144"/>
                <a:ext cx="1177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717856B-C0DE-09EA-4F59-40B816EF1F8C}"/>
                  </a:ext>
                </a:extLst>
              </p14:cNvPr>
              <p14:cNvContentPartPr/>
              <p14:nvPr/>
            </p14:nvContentPartPr>
            <p14:xfrm>
              <a:off x="311442" y="6034384"/>
              <a:ext cx="1750320" cy="3456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717856B-C0DE-09EA-4F59-40B816EF1F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5322" y="6028264"/>
                <a:ext cx="1762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BEE01099-AF81-4ED8-7F25-D2E4499E9218}"/>
                  </a:ext>
                </a:extLst>
              </p14:cNvPr>
              <p14:cNvContentPartPr/>
              <p14:nvPr/>
            </p14:nvContentPartPr>
            <p14:xfrm>
              <a:off x="419082" y="6517504"/>
              <a:ext cx="1836720" cy="446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BEE01099-AF81-4ED8-7F25-D2E4499E92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2962" y="6511384"/>
                <a:ext cx="1848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27EB2D0E-D614-0920-8FFD-011B0393135E}"/>
                  </a:ext>
                </a:extLst>
              </p14:cNvPr>
              <p14:cNvContentPartPr/>
              <p14:nvPr/>
            </p14:nvContentPartPr>
            <p14:xfrm>
              <a:off x="2839722" y="428824"/>
              <a:ext cx="1354320" cy="9864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27EB2D0E-D614-0920-8FFD-011B039313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3602" y="422704"/>
                <a:ext cx="1366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BD8D804A-6DBF-250C-0B20-3D8D769054B6}"/>
                  </a:ext>
                </a:extLst>
              </p14:cNvPr>
              <p14:cNvContentPartPr/>
              <p14:nvPr/>
            </p14:nvContentPartPr>
            <p14:xfrm>
              <a:off x="2818122" y="827344"/>
              <a:ext cx="1608840" cy="338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BD8D804A-6DBF-250C-0B20-3D8D769054B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12002" y="821224"/>
                <a:ext cx="1621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0832FD1-3B5C-4DD3-66E9-20A91D599043}"/>
                  </a:ext>
                </a:extLst>
              </p14:cNvPr>
              <p14:cNvContentPartPr/>
              <p14:nvPr/>
            </p14:nvContentPartPr>
            <p14:xfrm>
              <a:off x="2818122" y="1257904"/>
              <a:ext cx="1141920" cy="55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0832FD1-3B5C-4DD3-66E9-20A91D5990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12002" y="1251784"/>
                <a:ext cx="1154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4BF3C58-0779-8470-C406-724E42E6397B}"/>
                  </a:ext>
                </a:extLst>
              </p14:cNvPr>
              <p14:cNvContentPartPr/>
              <p14:nvPr/>
            </p14:nvContentPartPr>
            <p14:xfrm>
              <a:off x="4323282" y="1624024"/>
              <a:ext cx="752760" cy="2044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4BF3C58-0779-8470-C406-724E42E639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17162" y="1617904"/>
                <a:ext cx="765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18A84180-AABD-0952-28F6-9A9AC97F911D}"/>
                  </a:ext>
                </a:extLst>
              </p14:cNvPr>
              <p14:cNvContentPartPr/>
              <p14:nvPr/>
            </p14:nvContentPartPr>
            <p14:xfrm>
              <a:off x="2861322" y="2085184"/>
              <a:ext cx="2131200" cy="9900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18A84180-AABD-0952-28F6-9A9AC97F91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55202" y="2079064"/>
                <a:ext cx="21434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ADF570DA-CC3F-DC0C-E4AB-BE07933AA84E}"/>
                  </a:ext>
                </a:extLst>
              </p14:cNvPr>
              <p14:cNvContentPartPr/>
              <p14:nvPr/>
            </p14:nvContentPartPr>
            <p14:xfrm>
              <a:off x="2807682" y="2548144"/>
              <a:ext cx="1876320" cy="4500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ADF570DA-CC3F-DC0C-E4AB-BE07933AA8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1562" y="2542024"/>
                <a:ext cx="18885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D9FFEDD3-31F2-26BF-CC5A-99F6C55BB8B1}"/>
                  </a:ext>
                </a:extLst>
              </p14:cNvPr>
              <p14:cNvContentPartPr/>
              <p14:nvPr/>
            </p14:nvContentPartPr>
            <p14:xfrm>
              <a:off x="2818122" y="2979784"/>
              <a:ext cx="1903320" cy="8640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D9FFEDD3-31F2-26BF-CC5A-99F6C55BB8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12002" y="2973664"/>
                <a:ext cx="19155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7D5E6B2C-952F-D7A5-F619-01C09CBEBDF2}"/>
                  </a:ext>
                </a:extLst>
              </p14:cNvPr>
              <p14:cNvContentPartPr/>
              <p14:nvPr/>
            </p14:nvContentPartPr>
            <p14:xfrm>
              <a:off x="2839722" y="3417904"/>
              <a:ext cx="2390040" cy="8676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7D5E6B2C-952F-D7A5-F619-01C09CBEBD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33602" y="3411784"/>
                <a:ext cx="24022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22EA1FBB-201E-5E27-F9F1-BEB5313D4594}"/>
                  </a:ext>
                </a:extLst>
              </p14:cNvPr>
              <p14:cNvContentPartPr/>
              <p14:nvPr/>
            </p14:nvContentPartPr>
            <p14:xfrm>
              <a:off x="2871762" y="3721024"/>
              <a:ext cx="1511640" cy="9792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22EA1FBB-201E-5E27-F9F1-BEB5313D45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65642" y="3714904"/>
                <a:ext cx="1523880" cy="1101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C6ACF721-4DCD-5CCE-2A78-57D04A8EED2D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7D0B47-AA6D-66DF-9488-A0B72C9063AF}"/>
              </a:ext>
            </a:extLst>
          </p:cNvPr>
          <p:cNvSpPr/>
          <p:nvPr/>
        </p:nvSpPr>
        <p:spPr>
          <a:xfrm>
            <a:off x="6533477" y="147168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F55088D-7786-5C24-3B04-5E0B57CB5AE0}"/>
              </a:ext>
            </a:extLst>
          </p:cNvPr>
          <p:cNvSpPr/>
          <p:nvPr/>
        </p:nvSpPr>
        <p:spPr>
          <a:xfrm>
            <a:off x="6533476" y="25146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96204B4-F78C-3C3F-6990-1B0AA3FD5498}"/>
              </a:ext>
            </a:extLst>
          </p:cNvPr>
          <p:cNvSpPr/>
          <p:nvPr/>
        </p:nvSpPr>
        <p:spPr>
          <a:xfrm>
            <a:off x="6526762" y="367025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4DE81D-C685-CB82-FBE6-ED9D99699074}"/>
              </a:ext>
            </a:extLst>
          </p:cNvPr>
          <p:cNvSpPr/>
          <p:nvPr/>
        </p:nvSpPr>
        <p:spPr>
          <a:xfrm>
            <a:off x="6533476" y="471322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85BA18B-FA78-B3A4-5F12-BBCF81FA6ADF}"/>
              </a:ext>
            </a:extLst>
          </p:cNvPr>
          <p:cNvSpPr/>
          <p:nvPr/>
        </p:nvSpPr>
        <p:spPr>
          <a:xfrm>
            <a:off x="6526761" y="578519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57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9ADDC4-79EB-817B-C482-005949FF2273}"/>
              </a:ext>
            </a:extLst>
          </p:cNvPr>
          <p:cNvSpPr/>
          <p:nvPr/>
        </p:nvSpPr>
        <p:spPr>
          <a:xfrm>
            <a:off x="4982579" y="236066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67F900-6BDD-25C6-07F3-6381B030CECD}"/>
              </a:ext>
            </a:extLst>
          </p:cNvPr>
          <p:cNvSpPr/>
          <p:nvPr/>
        </p:nvSpPr>
        <p:spPr>
          <a:xfrm>
            <a:off x="423131" y="236066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1D093E-80AC-8BB7-D852-7193E459A2B5}"/>
              </a:ext>
            </a:extLst>
          </p:cNvPr>
          <p:cNvSpPr/>
          <p:nvPr/>
        </p:nvSpPr>
        <p:spPr>
          <a:xfrm>
            <a:off x="4982582" y="61053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94E407-43EC-788C-5014-CD766D5AC41F}"/>
              </a:ext>
            </a:extLst>
          </p:cNvPr>
          <p:cNvSpPr/>
          <p:nvPr/>
        </p:nvSpPr>
        <p:spPr>
          <a:xfrm>
            <a:off x="4982580" y="411079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DA6602-C8A5-8C17-836C-4DCBD6BDA0B1}"/>
              </a:ext>
            </a:extLst>
          </p:cNvPr>
          <p:cNvSpPr/>
          <p:nvPr/>
        </p:nvSpPr>
        <p:spPr>
          <a:xfrm>
            <a:off x="453140" y="410201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632910-738C-94C7-8AEC-4D84FE67144B}"/>
              </a:ext>
            </a:extLst>
          </p:cNvPr>
          <p:cNvSpPr/>
          <p:nvPr/>
        </p:nvSpPr>
        <p:spPr>
          <a:xfrm>
            <a:off x="9416522" y="6791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AA83B51B-3C33-CEFF-B1AD-B77C5D340DEC}"/>
              </a:ext>
            </a:extLst>
          </p:cNvPr>
          <p:cNvSpPr/>
          <p:nvPr/>
        </p:nvSpPr>
        <p:spPr>
          <a:xfrm>
            <a:off x="5307102" y="337019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0A4679E8-52E9-897C-C012-6BDFD06BA145}"/>
              </a:ext>
            </a:extLst>
          </p:cNvPr>
          <p:cNvSpPr/>
          <p:nvPr/>
        </p:nvSpPr>
        <p:spPr>
          <a:xfrm>
            <a:off x="684430" y="339652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9840C299-9E0A-CB40-CE18-91FCE95147F5}"/>
              </a:ext>
            </a:extLst>
          </p:cNvPr>
          <p:cNvSpPr/>
          <p:nvPr/>
        </p:nvSpPr>
        <p:spPr>
          <a:xfrm>
            <a:off x="7430841" y="81365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5BE99152-0646-D768-C102-CDAD40B70BFF}"/>
              </a:ext>
            </a:extLst>
          </p:cNvPr>
          <p:cNvSpPr/>
          <p:nvPr/>
        </p:nvSpPr>
        <p:spPr>
          <a:xfrm>
            <a:off x="2881253" y="242128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agenda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349D450-A2F5-C7F0-AF2F-865B24717681}"/>
              </a:ext>
            </a:extLst>
          </p:cNvPr>
          <p:cNvSpPr/>
          <p:nvPr/>
        </p:nvSpPr>
        <p:spPr>
          <a:xfrm>
            <a:off x="5213867" y="165316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656545FF-7E99-E277-B1E6-598A5CB37FED}"/>
                  </a:ext>
                </a:extLst>
              </p14:cNvPr>
              <p14:cNvContentPartPr/>
              <p14:nvPr/>
            </p14:nvContentPartPr>
            <p14:xfrm>
              <a:off x="2662602" y="2711711"/>
              <a:ext cx="271440" cy="4428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656545FF-7E99-E277-B1E6-598A5CB37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6482" y="2705591"/>
                <a:ext cx="283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14:cNvPr>
              <p14:cNvContentPartPr/>
              <p14:nvPr/>
            </p14:nvContentPartPr>
            <p14:xfrm>
              <a:off x="4630362" y="2693351"/>
              <a:ext cx="354960" cy="10836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4242" y="2687231"/>
                <a:ext cx="3672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14:cNvPr>
              <p14:cNvContentPartPr/>
              <p14:nvPr/>
            </p14:nvContentPartPr>
            <p14:xfrm>
              <a:off x="6116442" y="1482311"/>
              <a:ext cx="42120" cy="21528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0322" y="1476191"/>
                <a:ext cx="54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14:cNvPr>
              <p14:cNvContentPartPr/>
              <p14:nvPr/>
            </p14:nvContentPartPr>
            <p14:xfrm>
              <a:off x="6089802" y="2209871"/>
              <a:ext cx="42120" cy="1335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3682" y="2203751"/>
                <a:ext cx="543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14:cNvPr>
              <p14:cNvContentPartPr/>
              <p14:nvPr/>
            </p14:nvContentPartPr>
            <p14:xfrm>
              <a:off x="6167562" y="3167831"/>
              <a:ext cx="29520" cy="20880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1442" y="3161711"/>
                <a:ext cx="417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14:cNvPr>
              <p14:cNvContentPartPr/>
              <p14:nvPr/>
            </p14:nvContentPartPr>
            <p14:xfrm>
              <a:off x="6180522" y="3947591"/>
              <a:ext cx="27720" cy="16596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4402" y="3941471"/>
                <a:ext cx="39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EE2756F0-E323-7932-2500-88A3D5942EBF}"/>
                  </a:ext>
                </a:extLst>
              </p14:cNvPr>
              <p14:cNvContentPartPr/>
              <p14:nvPr/>
            </p14:nvContentPartPr>
            <p14:xfrm>
              <a:off x="7191402" y="1100351"/>
              <a:ext cx="336240" cy="5580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EE2756F0-E323-7932-2500-88A3D5942E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5282" y="1094231"/>
                <a:ext cx="3484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111708D4-4111-CBFF-AA4F-D78D095A2A4E}"/>
                  </a:ext>
                </a:extLst>
              </p14:cNvPr>
              <p14:cNvContentPartPr/>
              <p14:nvPr/>
            </p14:nvContentPartPr>
            <p14:xfrm>
              <a:off x="9173922" y="1131311"/>
              <a:ext cx="267120" cy="2772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111708D4-4111-CBFF-AA4F-D78D095A2A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67802" y="1125191"/>
                <a:ext cx="279360" cy="3996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Losango 34">
            <a:extLst>
              <a:ext uri="{FF2B5EF4-FFF2-40B4-BE49-F238E27FC236}">
                <a16:creationId xmlns:a16="http://schemas.microsoft.com/office/drawing/2014/main" id="{A3FB93B1-DABE-E26E-6594-963933127C8B}"/>
              </a:ext>
            </a:extLst>
          </p:cNvPr>
          <p:cNvSpPr/>
          <p:nvPr/>
        </p:nvSpPr>
        <p:spPr>
          <a:xfrm>
            <a:off x="9647194" y="249867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95853A0F-A031-68A1-87D8-9E4C2A87AB99}"/>
                  </a:ext>
                </a:extLst>
              </p14:cNvPr>
              <p14:cNvContentPartPr/>
              <p14:nvPr/>
            </p14:nvContentPartPr>
            <p14:xfrm>
              <a:off x="10511322" y="1593551"/>
              <a:ext cx="36000" cy="29340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95853A0F-A031-68A1-87D8-9E4C2A87AB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05202" y="1587431"/>
                <a:ext cx="482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14:cNvPr>
              <p14:cNvContentPartPr/>
              <p14:nvPr/>
            </p14:nvContentPartPr>
            <p14:xfrm>
              <a:off x="1570722" y="3222191"/>
              <a:ext cx="32400" cy="18756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4602" y="3216071"/>
                <a:ext cx="446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14:cNvPr>
              <p14:cNvContentPartPr/>
              <p14:nvPr/>
            </p14:nvContentPartPr>
            <p14:xfrm>
              <a:off x="1565322" y="3978191"/>
              <a:ext cx="23400" cy="164520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59202" y="3972071"/>
                <a:ext cx="356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FA65D6AC-2AE4-00D3-325C-A40AFE5F24DD}"/>
                  </a:ext>
                </a:extLst>
              </p14:cNvPr>
              <p14:cNvContentPartPr/>
              <p14:nvPr/>
            </p14:nvContentPartPr>
            <p14:xfrm>
              <a:off x="7218402" y="2779031"/>
              <a:ext cx="2513880" cy="77400"/>
            </p14:xfrm>
          </p:contentPart>
        </mc:Choice>
        <mc:Fallback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FA65D6AC-2AE4-00D3-325C-A40AFE5F24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12282" y="2772911"/>
                <a:ext cx="25261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E314C383-2DF1-30D3-82A6-FC74976CCC49}"/>
                  </a:ext>
                </a:extLst>
              </p14:cNvPr>
              <p14:cNvContentPartPr/>
              <p14:nvPr/>
            </p14:nvContentPartPr>
            <p14:xfrm>
              <a:off x="10488282" y="1619111"/>
              <a:ext cx="101520" cy="882360"/>
            </p14:xfrm>
          </p:contentPart>
        </mc:Choice>
        <mc:Fallback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E314C383-2DF1-30D3-82A6-FC74976CCC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82162" y="1612991"/>
                <a:ext cx="113760" cy="8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15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5488E-47B1-6AD1-46DE-86867102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898E9-DD12-FFFC-3C32-7A89502B8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33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F507BC-565B-79C2-1EAC-4F3043546479}"/>
              </a:ext>
            </a:extLst>
          </p:cNvPr>
          <p:cNvSpPr/>
          <p:nvPr/>
        </p:nvSpPr>
        <p:spPr>
          <a:xfrm>
            <a:off x="2872948" y="116874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Funcionário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5E8DCE-4F31-035A-4667-628DB05AAF59}"/>
              </a:ext>
            </a:extLst>
          </p:cNvPr>
          <p:cNvSpPr/>
          <p:nvPr/>
        </p:nvSpPr>
        <p:spPr>
          <a:xfrm>
            <a:off x="7310478" y="1168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Dependente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47A72F81-E6A6-8434-49DB-E4B5E7AEF16A}"/>
              </a:ext>
            </a:extLst>
          </p:cNvPr>
          <p:cNvSpPr/>
          <p:nvPr/>
        </p:nvSpPr>
        <p:spPr>
          <a:xfrm>
            <a:off x="5323002" y="130321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C1624CEA-E20F-B94E-580D-CE205814E051}"/>
                  </a:ext>
                </a:extLst>
              </p14:cNvPr>
              <p14:cNvContentPartPr/>
              <p14:nvPr/>
            </p14:nvContentPartPr>
            <p14:xfrm>
              <a:off x="5128906" y="1579511"/>
              <a:ext cx="185760" cy="5652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C1624CEA-E20F-B94E-580D-CE205814E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2786" y="1573391"/>
                <a:ext cx="198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E591E5F-80F1-5E0D-ED85-C2626965AF2C}"/>
                  </a:ext>
                </a:extLst>
              </p14:cNvPr>
              <p14:cNvContentPartPr/>
              <p14:nvPr/>
            </p14:nvContentPartPr>
            <p14:xfrm>
              <a:off x="7099906" y="1605431"/>
              <a:ext cx="234000" cy="3132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E591E5F-80F1-5E0D-ED85-C2626965AF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3786" y="1599311"/>
                <a:ext cx="24624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B866AF7D-4D96-5672-D3B3-DF337B073854}"/>
              </a:ext>
            </a:extLst>
          </p:cNvPr>
          <p:cNvSpPr txBox="1"/>
          <p:nvPr/>
        </p:nvSpPr>
        <p:spPr>
          <a:xfrm>
            <a:off x="148428" y="3637496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r>
              <a:rPr lang="pt-BR" sz="2800" dirty="0"/>
              <a:t>1 ______________ _______________ quantos _______________?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E74433-2FA2-8F10-31F3-A521CEC2D633}"/>
              </a:ext>
            </a:extLst>
          </p:cNvPr>
          <p:cNvSpPr txBox="1"/>
          <p:nvPr/>
        </p:nvSpPr>
        <p:spPr>
          <a:xfrm>
            <a:off x="256004" y="5278489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endParaRPr lang="pt-BR" sz="2800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0C690F7-9B27-68FF-B63F-2244EF4F1FA7}"/>
              </a:ext>
            </a:extLst>
          </p:cNvPr>
          <p:cNvGrpSpPr/>
          <p:nvPr/>
        </p:nvGrpSpPr>
        <p:grpSpPr>
          <a:xfrm>
            <a:off x="672162" y="5190311"/>
            <a:ext cx="1640160" cy="456120"/>
            <a:chOff x="672162" y="5190311"/>
            <a:chExt cx="164016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F27D150-7230-880E-961D-84F2AFD8BF32}"/>
                    </a:ext>
                  </a:extLst>
                </p14:cNvPr>
                <p14:cNvContentPartPr/>
                <p14:nvPr/>
              </p14:nvContentPartPr>
              <p14:xfrm>
                <a:off x="673242" y="5388311"/>
                <a:ext cx="156960" cy="21996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F27D150-7230-880E-961D-84F2AFD8BF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7122" y="5382191"/>
                  <a:ext cx="169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DEE5A8-30D1-70FA-348D-336F0069A166}"/>
                    </a:ext>
                  </a:extLst>
                </p14:cNvPr>
                <p14:cNvContentPartPr/>
                <p14:nvPr/>
              </p14:nvContentPartPr>
              <p14:xfrm>
                <a:off x="672162" y="5508551"/>
                <a:ext cx="181440" cy="2088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DEE5A8-30D1-70FA-348D-336F0069A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042" y="5502431"/>
                  <a:ext cx="193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75962D8-2E3C-B632-740A-ECED257717DE}"/>
                    </a:ext>
                  </a:extLst>
                </p14:cNvPr>
                <p14:cNvContentPartPr/>
                <p14:nvPr/>
              </p14:nvContentPartPr>
              <p14:xfrm>
                <a:off x="683322" y="5412791"/>
                <a:ext cx="210960" cy="208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75962D8-2E3C-B632-740A-ECED257717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7202" y="5406671"/>
                  <a:ext cx="223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CF68DB5-0985-6210-7C2F-2B74EA6F7411}"/>
                    </a:ext>
                  </a:extLst>
                </p14:cNvPr>
                <p14:cNvContentPartPr/>
                <p14:nvPr/>
              </p14:nvContentPartPr>
              <p14:xfrm>
                <a:off x="892842" y="5510351"/>
                <a:ext cx="232560" cy="7884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CF68DB5-0985-6210-7C2F-2B74EA6F74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722" y="5504231"/>
                  <a:ext cx="244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BB6388C8-247C-215B-77B2-15D7E73B2A17}"/>
                    </a:ext>
                  </a:extLst>
                </p14:cNvPr>
                <p14:cNvContentPartPr/>
                <p14:nvPr/>
              </p14:nvContentPartPr>
              <p14:xfrm>
                <a:off x="1198842" y="5190311"/>
                <a:ext cx="36720" cy="415080"/>
              </p14:xfrm>
            </p:contentPart>
          </mc:Choice>
          <mc:Fallback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BB6388C8-247C-215B-77B2-15D7E73B2A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2722" y="5184191"/>
                  <a:ext cx="489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677EDAE-B4D4-6959-E48A-F20732831AAB}"/>
                    </a:ext>
                  </a:extLst>
                </p14:cNvPr>
                <p14:cNvContentPartPr/>
                <p14:nvPr/>
              </p14:nvContentPartPr>
              <p14:xfrm>
                <a:off x="1146642" y="5491991"/>
                <a:ext cx="233640" cy="133920"/>
              </p14:xfrm>
            </p:contentPart>
          </mc:Choice>
          <mc:Fallback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677EDAE-B4D4-6959-E48A-F20732831A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522" y="5485871"/>
                  <a:ext cx="245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19B19C9-0A79-FFEC-1B48-C40089C6B9B3}"/>
                    </a:ext>
                  </a:extLst>
                </p14:cNvPr>
                <p14:cNvContentPartPr/>
                <p14:nvPr/>
              </p14:nvContentPartPr>
              <p14:xfrm>
                <a:off x="1459122" y="5494151"/>
                <a:ext cx="39960" cy="120600"/>
              </p14:xfrm>
            </p:contentPart>
          </mc:Choice>
          <mc:Fallback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19B19C9-0A79-FFEC-1B48-C40089C6B9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3002" y="5488031"/>
                  <a:ext cx="52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1AF77EC-75B0-DDF0-4D68-EBE002B558E1}"/>
                    </a:ext>
                  </a:extLst>
                </p14:cNvPr>
                <p14:cNvContentPartPr/>
                <p14:nvPr/>
              </p14:nvContentPartPr>
              <p14:xfrm>
                <a:off x="1492962" y="5479031"/>
                <a:ext cx="149760" cy="154800"/>
              </p14:xfrm>
            </p:contentPart>
          </mc:Choice>
          <mc:Fallback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1AF77EC-75B0-DDF0-4D68-EBE002B558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86842" y="5472911"/>
                  <a:ext cx="162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6E982072-36A2-EB25-C971-F4C0FA60DC2C}"/>
                    </a:ext>
                  </a:extLst>
                </p14:cNvPr>
                <p14:cNvContentPartPr/>
                <p14:nvPr/>
              </p14:nvContentPartPr>
              <p14:xfrm>
                <a:off x="1710402" y="5481551"/>
                <a:ext cx="122040" cy="164880"/>
              </p14:xfrm>
            </p:contentPart>
          </mc:Choice>
          <mc:Fallback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6E982072-36A2-EB25-C971-F4C0FA60DC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4282" y="5475431"/>
                  <a:ext cx="134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98C3C3B-4AF9-B6C7-5837-AFC743BA9600}"/>
                    </a:ext>
                  </a:extLst>
                </p14:cNvPr>
                <p14:cNvContentPartPr/>
                <p14:nvPr/>
              </p14:nvContentPartPr>
              <p14:xfrm>
                <a:off x="1723002" y="5562551"/>
                <a:ext cx="171360" cy="16560"/>
              </p14:xfrm>
            </p:contentPart>
          </mc:Choice>
          <mc:Fallback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98C3C3B-4AF9-B6C7-5837-AFC743BA96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16882" y="5556431"/>
                  <a:ext cx="183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AE7DF3D-02A1-47CF-9FDD-9C8D005EA6CC}"/>
                    </a:ext>
                  </a:extLst>
                </p14:cNvPr>
                <p14:cNvContentPartPr/>
                <p14:nvPr/>
              </p14:nvContentPartPr>
              <p14:xfrm>
                <a:off x="1902282" y="5488031"/>
                <a:ext cx="169200" cy="153720"/>
              </p14:xfrm>
            </p:contentPart>
          </mc:Choice>
          <mc:Fallback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AE7DF3D-02A1-47CF-9FDD-9C8D005EA6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6162" y="5481911"/>
                  <a:ext cx="181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CE7928F-71DF-9374-1D6E-3D6815E80637}"/>
                    </a:ext>
                  </a:extLst>
                </p14:cNvPr>
                <p14:cNvContentPartPr/>
                <p14:nvPr/>
              </p14:nvContentPartPr>
              <p14:xfrm>
                <a:off x="2110362" y="5468591"/>
                <a:ext cx="201960" cy="155880"/>
              </p14:xfrm>
            </p:contentPart>
          </mc:Choice>
          <mc:Fallback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CE7928F-71DF-9374-1D6E-3D6815E806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04242" y="5462471"/>
                  <a:ext cx="214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2CE686B-55AE-6FEE-6762-B961C01A8E7D}"/>
                    </a:ext>
                  </a:extLst>
                </p14:cNvPr>
                <p14:cNvContentPartPr/>
                <p14:nvPr/>
              </p14:nvContentPartPr>
              <p14:xfrm>
                <a:off x="1450122" y="5367791"/>
                <a:ext cx="23040" cy="2520"/>
              </p14:xfrm>
            </p:contentPart>
          </mc:Choice>
          <mc:Fallback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2CE686B-55AE-6FEE-6762-B961C01A8E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4002" y="5361671"/>
                  <a:ext cx="352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6675E31-59B6-3FBC-FB2A-540F688EB306}"/>
              </a:ext>
            </a:extLst>
          </p:cNvPr>
          <p:cNvGrpSpPr/>
          <p:nvPr/>
        </p:nvGrpSpPr>
        <p:grpSpPr>
          <a:xfrm>
            <a:off x="3149322" y="5215511"/>
            <a:ext cx="2212560" cy="474840"/>
            <a:chOff x="3149322" y="5215511"/>
            <a:chExt cx="2212560" cy="47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4E82B2DF-B604-51D8-D6F6-0727256A96B4}"/>
                    </a:ext>
                  </a:extLst>
                </p14:cNvPr>
                <p14:cNvContentPartPr/>
                <p14:nvPr/>
              </p14:nvContentPartPr>
              <p14:xfrm>
                <a:off x="3244722" y="5447351"/>
                <a:ext cx="11520" cy="224640"/>
              </p14:xfrm>
            </p:contentPart>
          </mc:Choice>
          <mc:Fallback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4E82B2DF-B604-51D8-D6F6-0727256A96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8602" y="5441231"/>
                  <a:ext cx="23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85AF9FA-0B97-B379-CA1A-3D5EF4432794}"/>
                    </a:ext>
                  </a:extLst>
                </p14:cNvPr>
                <p14:cNvContentPartPr/>
                <p14:nvPr/>
              </p14:nvContentPartPr>
              <p14:xfrm>
                <a:off x="3149322" y="5351951"/>
                <a:ext cx="340200" cy="270720"/>
              </p14:xfrm>
            </p:contentPart>
          </mc:Choice>
          <mc:Fallback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85AF9FA-0B97-B379-CA1A-3D5EF44327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43202" y="5345831"/>
                  <a:ext cx="352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C08B4D1-2018-C1ED-5359-898F16D0D7B5}"/>
                    </a:ext>
                  </a:extLst>
                </p14:cNvPr>
                <p14:cNvContentPartPr/>
                <p14:nvPr/>
              </p14:nvContentPartPr>
              <p14:xfrm>
                <a:off x="3476562" y="5481191"/>
                <a:ext cx="154800" cy="16272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C08B4D1-2018-C1ED-5359-898F16D0D7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70442" y="5475071"/>
                  <a:ext cx="167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40799F7-9C2C-0C2B-6C94-46503CE30DE9}"/>
                    </a:ext>
                  </a:extLst>
                </p14:cNvPr>
                <p14:cNvContentPartPr/>
                <p14:nvPr/>
              </p14:nvContentPartPr>
              <p14:xfrm>
                <a:off x="3641082" y="5304431"/>
                <a:ext cx="123840" cy="30852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40799F7-9C2C-0C2B-6C94-46503CE30D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34962" y="5298311"/>
                  <a:ext cx="136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54A5612-3569-3414-2EDE-816D29CFCA87}"/>
                    </a:ext>
                  </a:extLst>
                </p14:cNvPr>
                <p14:cNvContentPartPr/>
                <p14:nvPr/>
              </p14:nvContentPartPr>
              <p14:xfrm>
                <a:off x="3800202" y="5469671"/>
                <a:ext cx="143640" cy="205200"/>
              </p14:xfrm>
            </p:contentPart>
          </mc:Choice>
          <mc:Fallback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54A5612-3569-3414-2EDE-816D29CFCA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94082" y="5463551"/>
                  <a:ext cx="155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EB4BD24-2D3E-5A11-5148-2D3C2B1A48E0}"/>
                    </a:ext>
                  </a:extLst>
                </p14:cNvPr>
                <p14:cNvContentPartPr/>
                <p14:nvPr/>
              </p14:nvContentPartPr>
              <p14:xfrm>
                <a:off x="3805242" y="5578751"/>
                <a:ext cx="139680" cy="20880"/>
              </p14:xfrm>
            </p:contentPart>
          </mc:Choice>
          <mc:Fallback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EB4BD24-2D3E-5A11-5148-2D3C2B1A48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99122" y="5572631"/>
                  <a:ext cx="151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1B885BA-5623-9CE8-0D74-21E159CACBC5}"/>
                    </a:ext>
                  </a:extLst>
                </p14:cNvPr>
                <p14:cNvContentPartPr/>
                <p14:nvPr/>
              </p14:nvContentPartPr>
              <p14:xfrm>
                <a:off x="3969042" y="5485151"/>
                <a:ext cx="209160" cy="20520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1B885BA-5623-9CE8-0D74-21E159CACB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62922" y="5479031"/>
                  <a:ext cx="221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AB95C678-F02B-169B-6309-118DF79B725E}"/>
                    </a:ext>
                  </a:extLst>
                </p14:cNvPr>
                <p14:cNvContentPartPr/>
                <p14:nvPr/>
              </p14:nvContentPartPr>
              <p14:xfrm>
                <a:off x="4207362" y="5490911"/>
                <a:ext cx="142920" cy="162720"/>
              </p14:xfrm>
            </p:contentPart>
          </mc:Choice>
          <mc:Fallback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AB95C678-F02B-169B-6309-118DF79B72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01242" y="5484791"/>
                  <a:ext cx="155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D03E0ED2-326D-38B8-0F21-ED7D5820508A}"/>
                    </a:ext>
                  </a:extLst>
                </p14:cNvPr>
                <p14:cNvContentPartPr/>
                <p14:nvPr/>
              </p14:nvContentPartPr>
              <p14:xfrm>
                <a:off x="4382322" y="5416391"/>
                <a:ext cx="145440" cy="25596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D03E0ED2-326D-38B8-0F21-ED7D582050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6202" y="5410271"/>
                  <a:ext cx="157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5E341C8-A03C-7173-62AA-CEEF629F3314}"/>
                    </a:ext>
                  </a:extLst>
                </p14:cNvPr>
                <p14:cNvContentPartPr/>
                <p14:nvPr/>
              </p14:nvContentPartPr>
              <p14:xfrm>
                <a:off x="4557282" y="5475431"/>
                <a:ext cx="125280" cy="1872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5E341C8-A03C-7173-62AA-CEEF629F33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51162" y="5469311"/>
                  <a:ext cx="137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F3866BC-FD38-7DB9-81C6-8A5FEB62AFFB}"/>
                    </a:ext>
                  </a:extLst>
                </p14:cNvPr>
                <p14:cNvContentPartPr/>
                <p14:nvPr/>
              </p14:nvContentPartPr>
              <p14:xfrm>
                <a:off x="4557282" y="5507831"/>
                <a:ext cx="370800" cy="164520"/>
              </p14:xfrm>
            </p:contentPart>
          </mc:Choice>
          <mc:Fallback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F3866BC-FD38-7DB9-81C6-8A5FEB62A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1162" y="5501711"/>
                  <a:ext cx="383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968AFF2-2D0F-7E26-9DC9-0FEE783F18F6}"/>
                    </a:ext>
                  </a:extLst>
                </p14:cNvPr>
                <p14:cNvContentPartPr/>
                <p14:nvPr/>
              </p14:nvContentPartPr>
              <p14:xfrm>
                <a:off x="4926282" y="5457431"/>
                <a:ext cx="138600" cy="18216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968AFF2-2D0F-7E26-9DC9-0FEE783F18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0162" y="5451311"/>
                  <a:ext cx="150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712FF34-5BB7-A766-4704-1038C245BFE2}"/>
                    </a:ext>
                  </a:extLst>
                </p14:cNvPr>
                <p14:cNvContentPartPr/>
                <p14:nvPr/>
              </p14:nvContentPartPr>
              <p14:xfrm>
                <a:off x="5064522" y="5440151"/>
                <a:ext cx="136800" cy="184680"/>
              </p14:xfrm>
            </p:contentPart>
          </mc:Choice>
          <mc:Fallback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712FF34-5BB7-A766-4704-1038C245BF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8402" y="5434031"/>
                  <a:ext cx="149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5CEB674-87D3-8A0E-B2D0-D1E6C087C974}"/>
                    </a:ext>
                  </a:extLst>
                </p14:cNvPr>
                <p14:cNvContentPartPr/>
                <p14:nvPr/>
              </p14:nvContentPartPr>
              <p14:xfrm>
                <a:off x="5198802" y="5215511"/>
                <a:ext cx="53280" cy="424800"/>
              </p14:xfrm>
            </p:contentPart>
          </mc:Choice>
          <mc:Fallback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5CEB674-87D3-8A0E-B2D0-D1E6C087C9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92682" y="5209391"/>
                  <a:ext cx="65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65B0593-2603-D147-3804-5D5ED6CCAB20}"/>
                    </a:ext>
                  </a:extLst>
                </p14:cNvPr>
                <p14:cNvContentPartPr/>
                <p14:nvPr/>
              </p14:nvContentPartPr>
              <p14:xfrm>
                <a:off x="5170002" y="5506751"/>
                <a:ext cx="191880" cy="14616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65B0593-2603-D147-3804-5D5ED6CCAB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63882" y="5500631"/>
                  <a:ext cx="20412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7BEFF799-8889-334D-C062-245A4FE5C124}"/>
              </a:ext>
            </a:extLst>
          </p:cNvPr>
          <p:cNvGrpSpPr/>
          <p:nvPr/>
        </p:nvGrpSpPr>
        <p:grpSpPr>
          <a:xfrm>
            <a:off x="7004922" y="5271311"/>
            <a:ext cx="1560960" cy="405000"/>
            <a:chOff x="7004922" y="5271311"/>
            <a:chExt cx="156096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9290244-F608-74BA-A9C7-DE155F8757C6}"/>
                    </a:ext>
                  </a:extLst>
                </p14:cNvPr>
                <p14:cNvContentPartPr/>
                <p14:nvPr/>
              </p14:nvContentPartPr>
              <p14:xfrm>
                <a:off x="7004922" y="5474711"/>
                <a:ext cx="168120" cy="200160"/>
              </p14:xfrm>
            </p:contentPart>
          </mc:Choice>
          <mc:Fallback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9290244-F608-74BA-A9C7-DE155F8757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98802" y="5468591"/>
                  <a:ext cx="180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8233E80-04FC-D8BC-A6DB-0B585B8181C4}"/>
                    </a:ext>
                  </a:extLst>
                </p14:cNvPr>
                <p14:cNvContentPartPr/>
                <p14:nvPr/>
              </p14:nvContentPartPr>
              <p14:xfrm>
                <a:off x="7057122" y="5531951"/>
                <a:ext cx="156600" cy="10440"/>
              </p14:xfrm>
            </p:contentPart>
          </mc:Choice>
          <mc:Fallback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8233E80-04FC-D8BC-A6DB-0B585B8181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51002" y="5525831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0679BBA-78F3-831A-73A8-6E5C244D7660}"/>
                    </a:ext>
                  </a:extLst>
                </p14:cNvPr>
                <p14:cNvContentPartPr/>
                <p14:nvPr/>
              </p14:nvContentPartPr>
              <p14:xfrm>
                <a:off x="7040202" y="5451311"/>
                <a:ext cx="213120" cy="936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0679BBA-78F3-831A-73A8-6E5C244D76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4082" y="5445191"/>
                  <a:ext cx="225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13D81332-DBAC-FFA3-051A-8877F9588A3F}"/>
                    </a:ext>
                  </a:extLst>
                </p14:cNvPr>
                <p14:cNvContentPartPr/>
                <p14:nvPr/>
              </p14:nvContentPartPr>
              <p14:xfrm>
                <a:off x="7318842" y="5481551"/>
                <a:ext cx="200880" cy="194760"/>
              </p14:xfrm>
            </p:contentPart>
          </mc:Choice>
          <mc:Fallback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13D81332-DBAC-FFA3-051A-8877F9588A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12722" y="5475431"/>
                  <a:ext cx="213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0C1265E7-1E83-8C3A-F299-087243805832}"/>
                    </a:ext>
                  </a:extLst>
                </p14:cNvPr>
                <p14:cNvContentPartPr/>
                <p14:nvPr/>
              </p14:nvContentPartPr>
              <p14:xfrm>
                <a:off x="7606842" y="5271311"/>
                <a:ext cx="56160" cy="35172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0C1265E7-1E83-8C3A-F299-08724380583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00722" y="5265191"/>
                  <a:ext cx="68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F8B054E-FFF1-82BD-7E8E-DBD1C00BBFB9}"/>
                    </a:ext>
                  </a:extLst>
                </p14:cNvPr>
                <p14:cNvContentPartPr/>
                <p14:nvPr/>
              </p14:nvContentPartPr>
              <p14:xfrm>
                <a:off x="7515762" y="5393351"/>
                <a:ext cx="212040" cy="270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F8B054E-FFF1-82BD-7E8E-DBD1C00BBF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09642" y="5387231"/>
                  <a:ext cx="22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91007D1-100F-64DF-177F-BC95C8EABB53}"/>
                    </a:ext>
                  </a:extLst>
                </p14:cNvPr>
                <p14:cNvContentPartPr/>
                <p14:nvPr/>
              </p14:nvContentPartPr>
              <p14:xfrm>
                <a:off x="7752642" y="5545991"/>
                <a:ext cx="26280" cy="78840"/>
              </p14:xfrm>
            </p:contentPart>
          </mc:Choice>
          <mc:Fallback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91007D1-100F-64DF-177F-BC95C8EABB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46522" y="5539871"/>
                  <a:ext cx="38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F2DCF207-A58E-DDA9-0C35-684FF4F77FAE}"/>
                    </a:ext>
                  </a:extLst>
                </p14:cNvPr>
                <p14:cNvContentPartPr/>
                <p14:nvPr/>
              </p14:nvContentPartPr>
              <p14:xfrm>
                <a:off x="7832202" y="5433671"/>
                <a:ext cx="174600" cy="205560"/>
              </p14:xfrm>
            </p:contentPart>
          </mc:Choice>
          <mc:Fallback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F2DCF207-A58E-DDA9-0C35-684FF4F77F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26082" y="5427551"/>
                  <a:ext cx="186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4AC4268-B03F-AFFA-7849-CC0640E947A0}"/>
                    </a:ext>
                  </a:extLst>
                </p14:cNvPr>
                <p14:cNvContentPartPr/>
                <p14:nvPr/>
              </p14:nvContentPartPr>
              <p14:xfrm>
                <a:off x="8046762" y="5434031"/>
                <a:ext cx="138600" cy="204840"/>
              </p14:xfrm>
            </p:contentPart>
          </mc:Choice>
          <mc:Fallback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4AC4268-B03F-AFFA-7849-CC0640E947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40642" y="5427911"/>
                  <a:ext cx="150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6861428-6B33-D0F2-B356-262C49B0B647}"/>
                    </a:ext>
                  </a:extLst>
                </p14:cNvPr>
                <p14:cNvContentPartPr/>
                <p14:nvPr/>
              </p14:nvContentPartPr>
              <p14:xfrm>
                <a:off x="8083122" y="5539871"/>
                <a:ext cx="131760" cy="1656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6861428-6B33-D0F2-B356-262C49B0B6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77002" y="5533751"/>
                  <a:ext cx="144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D076E5F-2D3B-FDE8-8C28-8D2949FBF2F0}"/>
                    </a:ext>
                  </a:extLst>
                </p14:cNvPr>
                <p14:cNvContentPartPr/>
                <p14:nvPr/>
              </p14:nvContentPartPr>
              <p14:xfrm>
                <a:off x="8216682" y="5423591"/>
                <a:ext cx="142920" cy="22356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D076E5F-2D3B-FDE8-8C28-8D2949FBF2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10562" y="5417471"/>
                  <a:ext cx="155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4C1417F-899B-C017-830C-E4CD88F28FDB}"/>
                    </a:ext>
                  </a:extLst>
                </p14:cNvPr>
                <p14:cNvContentPartPr/>
                <p14:nvPr/>
              </p14:nvContentPartPr>
              <p14:xfrm>
                <a:off x="8350242" y="5386511"/>
                <a:ext cx="215640" cy="233280"/>
              </p14:xfrm>
            </p:contentPart>
          </mc:Choice>
          <mc:Fallback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4C1417F-899B-C017-830C-E4CD88F28F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44122" y="5380391"/>
                  <a:ext cx="227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A453123-2188-3758-F62F-28FFA637BEE0}"/>
                    </a:ext>
                  </a:extLst>
                </p14:cNvPr>
                <p14:cNvContentPartPr/>
                <p14:nvPr/>
              </p14:nvContentPartPr>
              <p14:xfrm>
                <a:off x="7845522" y="5274911"/>
                <a:ext cx="23040" cy="936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A453123-2188-3758-F62F-28FFA637BE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39402" y="5268791"/>
                  <a:ext cx="352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9C7D0E91-DEE1-8A40-7439-62147AF0252B}"/>
                  </a:ext>
                </a:extLst>
              </p14:cNvPr>
              <p14:cNvContentPartPr/>
              <p14:nvPr/>
            </p14:nvContentPartPr>
            <p14:xfrm>
              <a:off x="5085402" y="941951"/>
              <a:ext cx="159840" cy="241920"/>
            </p14:xfrm>
          </p:contentPart>
        </mc:Choice>
        <mc:Fallback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9C7D0E91-DEE1-8A40-7439-62147AF025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79282" y="935831"/>
                <a:ext cx="1720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94B7BC30-8CB1-07CC-0940-4A734D7A0A15}"/>
                  </a:ext>
                </a:extLst>
              </p14:cNvPr>
              <p14:cNvContentPartPr/>
              <p14:nvPr/>
            </p14:nvContentPartPr>
            <p14:xfrm>
              <a:off x="10814802" y="60311"/>
              <a:ext cx="191160" cy="262080"/>
            </p14:xfrm>
          </p:contentPart>
        </mc:Choice>
        <mc:Fallback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94B7BC30-8CB1-07CC-0940-4A734D7A0A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808682" y="54191"/>
                <a:ext cx="2034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839F287A-1A43-3F04-D446-C1CB5DE28B9C}"/>
                  </a:ext>
                </a:extLst>
              </p14:cNvPr>
              <p14:cNvContentPartPr/>
              <p14:nvPr/>
            </p14:nvContentPartPr>
            <p14:xfrm>
              <a:off x="10853682" y="499511"/>
              <a:ext cx="212400" cy="265680"/>
            </p14:xfrm>
          </p:contentPart>
        </mc:Choice>
        <mc:Fallback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839F287A-1A43-3F04-D446-C1CB5DE28B9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47562" y="493391"/>
                <a:ext cx="2246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3C1038F6-9666-6E76-9CD2-FFC00E515E64}"/>
                  </a:ext>
                </a:extLst>
              </p14:cNvPr>
              <p14:cNvContentPartPr/>
              <p14:nvPr/>
            </p14:nvContentPartPr>
            <p14:xfrm>
              <a:off x="10864842" y="869591"/>
              <a:ext cx="257760" cy="281880"/>
            </p14:xfrm>
          </p:contentPart>
        </mc:Choice>
        <mc:Fallback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3C1038F6-9666-6E76-9CD2-FFC00E515E6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58722" y="863471"/>
                <a:ext cx="2700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7C792A7F-F657-B062-AFA1-527B7C60076E}"/>
                  </a:ext>
                </a:extLst>
              </p14:cNvPr>
              <p14:cNvContentPartPr/>
              <p14:nvPr/>
            </p14:nvContentPartPr>
            <p14:xfrm>
              <a:off x="6999162" y="923951"/>
              <a:ext cx="135720" cy="222480"/>
            </p14:xfrm>
          </p:contentPart>
        </mc:Choice>
        <mc:Fallback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7C792A7F-F657-B062-AFA1-527B7C60076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93042" y="917831"/>
                <a:ext cx="14796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DE9D8ED-374C-9022-0B4B-1D40E2C62C12}"/>
              </a:ext>
            </a:extLst>
          </p:cNvPr>
          <p:cNvGrpSpPr/>
          <p:nvPr/>
        </p:nvGrpSpPr>
        <p:grpSpPr>
          <a:xfrm>
            <a:off x="7183842" y="896231"/>
            <a:ext cx="215280" cy="326520"/>
            <a:chOff x="7183842" y="896231"/>
            <a:chExt cx="21528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7DCE36C-D03E-681A-F7B5-DBF8E22464C4}"/>
                    </a:ext>
                  </a:extLst>
                </p14:cNvPr>
                <p14:cNvContentPartPr/>
                <p14:nvPr/>
              </p14:nvContentPartPr>
              <p14:xfrm>
                <a:off x="7183842" y="1092431"/>
                <a:ext cx="43560" cy="130320"/>
              </p14:xfrm>
            </p:contentPart>
          </mc:Choice>
          <mc:Fallback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7DCE36C-D03E-681A-F7B5-DBF8E22464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77722" y="1086311"/>
                  <a:ext cx="55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5ADB4BDA-D19B-B6E3-757E-D8A24764BBCE}"/>
                    </a:ext>
                  </a:extLst>
                </p14:cNvPr>
                <p14:cNvContentPartPr/>
                <p14:nvPr/>
              </p14:nvContentPartPr>
              <p14:xfrm>
                <a:off x="7263762" y="896231"/>
                <a:ext cx="135360" cy="245160"/>
              </p14:xfrm>
            </p:contentPart>
          </mc:Choice>
          <mc:Fallback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5ADB4BDA-D19B-B6E3-757E-D8A24764BB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57642" y="890111"/>
                  <a:ext cx="1476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39B6417-7DEC-B792-013C-5D9A4E70F433}"/>
              </a:ext>
            </a:extLst>
          </p:cNvPr>
          <p:cNvGrpSpPr/>
          <p:nvPr/>
        </p:nvGrpSpPr>
        <p:grpSpPr>
          <a:xfrm>
            <a:off x="5248842" y="928991"/>
            <a:ext cx="187560" cy="308880"/>
            <a:chOff x="5248842" y="928991"/>
            <a:chExt cx="187560" cy="30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3191EB03-5092-4E5C-52B0-DA860C1D9E1C}"/>
                    </a:ext>
                  </a:extLst>
                </p14:cNvPr>
                <p14:cNvContentPartPr/>
                <p14:nvPr/>
              </p14:nvContentPartPr>
              <p14:xfrm>
                <a:off x="5248842" y="1115831"/>
                <a:ext cx="47880" cy="122040"/>
              </p14:xfrm>
            </p:contentPart>
          </mc:Choice>
          <mc:Fallback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3191EB03-5092-4E5C-52B0-DA860C1D9E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42722" y="1109711"/>
                  <a:ext cx="60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D5124945-D07E-334A-639D-62B8BF7041FB}"/>
                    </a:ext>
                  </a:extLst>
                </p14:cNvPr>
                <p14:cNvContentPartPr/>
                <p14:nvPr/>
              </p14:nvContentPartPr>
              <p14:xfrm>
                <a:off x="5319402" y="928991"/>
                <a:ext cx="117000" cy="246960"/>
              </p14:xfrm>
            </p:contentPart>
          </mc:Choice>
          <mc:Fallback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D5124945-D07E-334A-639D-62B8BF7041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13282" y="922871"/>
                  <a:ext cx="129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8551CD50-34F3-ABC0-E23C-9AC4910BE636}"/>
                    </a:ext>
                  </a:extLst>
                </p14:cNvPr>
                <p14:cNvContentPartPr/>
                <p14:nvPr/>
              </p14:nvContentPartPr>
              <p14:xfrm>
                <a:off x="5331282" y="946991"/>
                <a:ext cx="39600" cy="106920"/>
              </p14:xfrm>
            </p:contentPart>
          </mc:Choice>
          <mc:Fallback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8551CD50-34F3-ABC0-E23C-9AC4910BE6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25162" y="940871"/>
                  <a:ext cx="5184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DA9361F4-4BE3-C1A8-63E4-2085D63EA118}"/>
                  </a:ext>
                </a:extLst>
              </p14:cNvPr>
              <p14:cNvContentPartPr/>
              <p14:nvPr/>
            </p14:nvContentPartPr>
            <p14:xfrm>
              <a:off x="5187282" y="1748711"/>
              <a:ext cx="152640" cy="198360"/>
            </p14:xfrm>
          </p:contentPart>
        </mc:Choice>
        <mc:Fallback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DA9361F4-4BE3-C1A8-63E4-2085D63EA11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81162" y="1742591"/>
                <a:ext cx="164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10ADDED3-9D8E-1CB0-675B-7D0B26ECEBCF}"/>
                  </a:ext>
                </a:extLst>
              </p14:cNvPr>
              <p14:cNvContentPartPr/>
              <p14:nvPr/>
            </p14:nvContentPartPr>
            <p14:xfrm>
              <a:off x="6953802" y="1815671"/>
              <a:ext cx="185760" cy="199080"/>
            </p14:xfrm>
          </p:contentPart>
        </mc:Choice>
        <mc:Fallback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10ADDED3-9D8E-1CB0-675B-7D0B26ECEBC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47682" y="1809551"/>
                <a:ext cx="198000" cy="2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92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5D9B42-C13A-27F9-EA9E-D3676F8D7DE9}"/>
              </a:ext>
            </a:extLst>
          </p:cNvPr>
          <p:cNvSpPr txBox="1"/>
          <p:nvPr/>
        </p:nvSpPr>
        <p:spPr>
          <a:xfrm>
            <a:off x="374339" y="5659934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r>
              <a:rPr lang="pt-BR" sz="2800" dirty="0"/>
              <a:t>1 ______________ _______________ quantos _______________?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6AE30A-8F1E-7AD1-7EE3-3C66ACDC2CA8}"/>
              </a:ext>
            </a:extLst>
          </p:cNvPr>
          <p:cNvSpPr/>
          <p:nvPr/>
        </p:nvSpPr>
        <p:spPr>
          <a:xfrm>
            <a:off x="2872948" y="116874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A4CDF7A-433A-4770-99E3-1B88B006AEFA}"/>
              </a:ext>
            </a:extLst>
          </p:cNvPr>
          <p:cNvSpPr/>
          <p:nvPr/>
        </p:nvSpPr>
        <p:spPr>
          <a:xfrm>
            <a:off x="7310478" y="1168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86C2B5E2-5944-1502-1260-C9F17DEB255E}"/>
              </a:ext>
            </a:extLst>
          </p:cNvPr>
          <p:cNvSpPr/>
          <p:nvPr/>
        </p:nvSpPr>
        <p:spPr>
          <a:xfrm>
            <a:off x="5323002" y="130321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compra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5590CD33-159B-8373-E3A6-6639A4804199}"/>
                  </a:ext>
                </a:extLst>
              </p14:cNvPr>
              <p14:cNvContentPartPr/>
              <p14:nvPr/>
            </p14:nvContentPartPr>
            <p14:xfrm>
              <a:off x="5084682" y="1601471"/>
              <a:ext cx="285840" cy="6048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5590CD33-159B-8373-E3A6-6639A48041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8562" y="1595351"/>
                <a:ext cx="298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3AE42A8-E0C2-ADB3-05C6-5396B187AF7D}"/>
                  </a:ext>
                </a:extLst>
              </p14:cNvPr>
              <p14:cNvContentPartPr/>
              <p14:nvPr/>
            </p14:nvContentPartPr>
            <p14:xfrm>
              <a:off x="7106802" y="1597511"/>
              <a:ext cx="209880" cy="5580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3AE42A8-E0C2-ADB3-05C6-5396B187AF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0682" y="1591391"/>
                <a:ext cx="222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E2C4593F-1B2E-04D4-EBFC-B91C6DF8DD80}"/>
                  </a:ext>
                </a:extLst>
              </p14:cNvPr>
              <p14:cNvContentPartPr/>
              <p14:nvPr/>
            </p14:nvContentPartPr>
            <p14:xfrm>
              <a:off x="4938522" y="770231"/>
              <a:ext cx="195480" cy="24768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E2C4593F-1B2E-04D4-EBFC-B91C6DF8DD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2402" y="764111"/>
                <a:ext cx="2077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CD426050-6985-24EA-44CA-58E475A43A99}"/>
                  </a:ext>
                </a:extLst>
              </p14:cNvPr>
              <p14:cNvContentPartPr/>
              <p14:nvPr/>
            </p14:nvContentPartPr>
            <p14:xfrm>
              <a:off x="5174322" y="905951"/>
              <a:ext cx="92160" cy="2451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CD426050-6985-24EA-44CA-58E475A43A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8202" y="899831"/>
                <a:ext cx="10440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4755FC-1446-3E76-9955-3047618144DE}"/>
              </a:ext>
            </a:extLst>
          </p:cNvPr>
          <p:cNvGrpSpPr/>
          <p:nvPr/>
        </p:nvGrpSpPr>
        <p:grpSpPr>
          <a:xfrm>
            <a:off x="6987282" y="712991"/>
            <a:ext cx="474120" cy="444240"/>
            <a:chOff x="6987282" y="712991"/>
            <a:chExt cx="47412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1129EFB-6A9D-2EB4-3DF4-636A14E2C7DD}"/>
                    </a:ext>
                  </a:extLst>
                </p14:cNvPr>
                <p14:cNvContentPartPr/>
                <p14:nvPr/>
              </p14:nvContentPartPr>
              <p14:xfrm>
                <a:off x="6987282" y="757631"/>
                <a:ext cx="172080" cy="25884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1129EFB-6A9D-2EB4-3DF4-636A14E2C7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81162" y="751511"/>
                  <a:ext cx="184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C6133B97-EAE0-1469-0BF1-3EFCEABF13B6}"/>
                    </a:ext>
                  </a:extLst>
                </p14:cNvPr>
                <p14:cNvContentPartPr/>
                <p14:nvPr/>
              </p14:nvContentPartPr>
              <p14:xfrm>
                <a:off x="7197522" y="935471"/>
                <a:ext cx="40680" cy="221760"/>
              </p14:xfrm>
            </p:contentPart>
          </mc:Choice>
          <mc:Fallback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C6133B97-EAE0-1469-0BF1-3EFCEABF1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91402" y="929351"/>
                  <a:ext cx="52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B82E7CF-986C-5777-1CC3-ADD1A5CE74D4}"/>
                    </a:ext>
                  </a:extLst>
                </p14:cNvPr>
                <p14:cNvContentPartPr/>
                <p14:nvPr/>
              </p14:nvContentPartPr>
              <p14:xfrm>
                <a:off x="7283922" y="712991"/>
                <a:ext cx="177480" cy="28548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B82E7CF-986C-5777-1CC3-ADD1A5CE74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7802" y="706871"/>
                  <a:ext cx="18972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753CBBD-A5C4-1314-AD0C-2CDF3287B732}"/>
                  </a:ext>
                </a:extLst>
              </p14:cNvPr>
              <p14:cNvContentPartPr/>
              <p14:nvPr/>
            </p14:nvContentPartPr>
            <p14:xfrm>
              <a:off x="5331642" y="676271"/>
              <a:ext cx="249480" cy="31788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753CBBD-A5C4-1314-AD0C-2CDF3287B7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25522" y="670151"/>
                <a:ext cx="261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7E2A91A-2B61-7905-1F8D-34D54D0AF429}"/>
                  </a:ext>
                </a:extLst>
              </p14:cNvPr>
              <p14:cNvContentPartPr/>
              <p14:nvPr/>
            </p14:nvContentPartPr>
            <p14:xfrm>
              <a:off x="5273322" y="1807391"/>
              <a:ext cx="159480" cy="21852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7E2A91A-2B61-7905-1F8D-34D54D0AF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7202" y="1801271"/>
                <a:ext cx="1717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9CAF9F25-A49C-E9B8-161F-FE74DF79E8E0}"/>
                  </a:ext>
                </a:extLst>
              </p14:cNvPr>
              <p14:cNvContentPartPr/>
              <p14:nvPr/>
            </p14:nvContentPartPr>
            <p14:xfrm>
              <a:off x="6986562" y="1830791"/>
              <a:ext cx="147960" cy="22068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9CAF9F25-A49C-E9B8-161F-FE74DF79E8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80442" y="1824671"/>
                <a:ext cx="160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E217E51-3944-45E9-4CF0-49FEE56CDA5B}"/>
                  </a:ext>
                </a:extLst>
              </p14:cNvPr>
              <p14:cNvContentPartPr/>
              <p14:nvPr/>
            </p14:nvContentPartPr>
            <p14:xfrm>
              <a:off x="6146682" y="2278631"/>
              <a:ext cx="228240" cy="48096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E217E51-3944-45E9-4CF0-49FEE56CDA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0562" y="2272511"/>
                <a:ext cx="24048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8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88108-96B3-B053-8904-AA5D68BE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Sequência 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CFDCF-87D6-55FE-BD4F-8C459F1D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Brainstorm</a:t>
            </a:r>
          </a:p>
          <a:p>
            <a:r>
              <a:rPr lang="pt-BR" dirty="0"/>
              <a:t>Filtro (fazer as 3 perguntas)</a:t>
            </a:r>
          </a:p>
          <a:p>
            <a:r>
              <a:rPr lang="pt-BR" dirty="0"/>
              <a:t>Desenvolver o DER</a:t>
            </a:r>
          </a:p>
          <a:p>
            <a:r>
              <a:rPr lang="pt-BR" dirty="0">
                <a:highlight>
                  <a:srgbClr val="FFFF00"/>
                </a:highlight>
              </a:rPr>
              <a:t>Cardinalidade no DER</a:t>
            </a:r>
          </a:p>
          <a:p>
            <a:r>
              <a:rPr lang="pt-BR" dirty="0">
                <a:highlight>
                  <a:srgbClr val="FFFF00"/>
                </a:highlight>
              </a:rPr>
              <a:t>MER</a:t>
            </a:r>
          </a:p>
          <a:p>
            <a:r>
              <a:rPr lang="pt-BR" dirty="0">
                <a:highlight>
                  <a:srgbClr val="FFFF00"/>
                </a:highlight>
              </a:rPr>
              <a:t>Dicionário de dados</a:t>
            </a:r>
          </a:p>
        </p:txBody>
      </p:sp>
    </p:spTree>
    <p:extLst>
      <p:ext uri="{BB962C8B-B14F-4D97-AF65-F5344CB8AC3E}">
        <p14:creationId xmlns:p14="http://schemas.microsoft.com/office/powerpoint/2010/main" val="217329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F3594F-F5C3-A44F-37FD-D4C77F49BAE7}"/>
              </a:ext>
            </a:extLst>
          </p:cNvPr>
          <p:cNvSpPr/>
          <p:nvPr/>
        </p:nvSpPr>
        <p:spPr>
          <a:xfrm>
            <a:off x="4502456" y="2967335"/>
            <a:ext cx="3187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27246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632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Ponto</a:t>
            </a:r>
          </a:p>
        </p:txBody>
      </p:sp>
    </p:spTree>
    <p:extLst>
      <p:ext uri="{BB962C8B-B14F-4D97-AF65-F5344CB8AC3E}">
        <p14:creationId xmlns:p14="http://schemas.microsoft.com/office/powerpoint/2010/main" val="7152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264FB0-3B1E-EBE7-A43A-50DFDF9602C8}"/>
              </a:ext>
            </a:extLst>
          </p:cNvPr>
          <p:cNvSpPr txBox="1"/>
          <p:nvPr/>
        </p:nvSpPr>
        <p:spPr>
          <a:xfrm>
            <a:off x="333487" y="279699"/>
            <a:ext cx="304224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  <a:p>
            <a:r>
              <a:rPr lang="pt-BR" sz="2800" dirty="0"/>
              <a:t>Horas trabalhadas</a:t>
            </a:r>
          </a:p>
          <a:p>
            <a:r>
              <a:rPr lang="pt-BR" sz="2800" dirty="0"/>
              <a:t>Dia da semana</a:t>
            </a:r>
          </a:p>
          <a:p>
            <a:r>
              <a:rPr lang="pt-BR" sz="2800" dirty="0"/>
              <a:t>Banco de horas</a:t>
            </a:r>
          </a:p>
          <a:p>
            <a:r>
              <a:rPr lang="pt-BR" sz="2800" dirty="0"/>
              <a:t>Empresa</a:t>
            </a:r>
          </a:p>
          <a:p>
            <a:r>
              <a:rPr lang="pt-BR" sz="2800" dirty="0"/>
              <a:t>Departamento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Salário</a:t>
            </a:r>
          </a:p>
          <a:p>
            <a:r>
              <a:rPr lang="pt-BR" sz="2800" dirty="0"/>
              <a:t>Carga horário</a:t>
            </a:r>
          </a:p>
          <a:p>
            <a:r>
              <a:rPr lang="pt-BR" sz="2800" dirty="0"/>
              <a:t>Falta</a:t>
            </a:r>
          </a:p>
          <a:p>
            <a:r>
              <a:rPr lang="pt-BR" sz="2800" dirty="0"/>
              <a:t>Justificativa</a:t>
            </a:r>
          </a:p>
          <a:p>
            <a:r>
              <a:rPr lang="pt-BR" sz="2800" dirty="0"/>
              <a:t>Ponto</a:t>
            </a:r>
          </a:p>
          <a:p>
            <a:r>
              <a:rPr lang="pt-BR" sz="2800" dirty="0"/>
              <a:t>Adendo</a:t>
            </a:r>
          </a:p>
          <a:p>
            <a:r>
              <a:rPr lang="pt-BR" sz="2800" dirty="0" err="1"/>
              <a:t>Beneficios</a:t>
            </a:r>
            <a:endParaRPr lang="pt-BR" sz="2800" dirty="0"/>
          </a:p>
          <a:p>
            <a:r>
              <a:rPr lang="pt-BR" sz="2800" dirty="0"/>
              <a:t>Regra da empresa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A001B1-9E78-9659-FE77-B59FC05DA0EA}"/>
              </a:ext>
            </a:extLst>
          </p:cNvPr>
          <p:cNvSpPr txBox="1"/>
          <p:nvPr/>
        </p:nvSpPr>
        <p:spPr>
          <a:xfrm>
            <a:off x="4464424" y="279699"/>
            <a:ext cx="1127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Férias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27C7B5-7963-20D2-0293-1B1BFB100130}"/>
              </a:ext>
            </a:extLst>
          </p:cNvPr>
          <p:cNvSpPr txBox="1"/>
          <p:nvPr/>
        </p:nvSpPr>
        <p:spPr>
          <a:xfrm>
            <a:off x="8816272" y="5809130"/>
            <a:ext cx="326884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Faz sentido ao negócio?</a:t>
            </a:r>
          </a:p>
          <a:p>
            <a:r>
              <a:rPr lang="pt-BR" b="1" dirty="0"/>
              <a:t>Tem mais de 1 característica?</a:t>
            </a:r>
          </a:p>
          <a:p>
            <a:r>
              <a:rPr lang="pt-BR" b="1" dirty="0"/>
              <a:t>Tem mais de 1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14:cNvPr>
              <p14:cNvContentPartPr/>
              <p14:nvPr/>
            </p14:nvContentPartPr>
            <p14:xfrm>
              <a:off x="2326002" y="388016"/>
              <a:ext cx="349200" cy="219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9882" y="381896"/>
                <a:ext cx="361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14:cNvPr>
              <p14:cNvContentPartPr/>
              <p14:nvPr/>
            </p14:nvContentPartPr>
            <p14:xfrm>
              <a:off x="268242" y="944936"/>
              <a:ext cx="3017880" cy="109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122" y="938816"/>
                <a:ext cx="30301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14:cNvPr>
              <p14:cNvContentPartPr/>
              <p14:nvPr/>
            </p14:nvContentPartPr>
            <p14:xfrm>
              <a:off x="328362" y="1344536"/>
              <a:ext cx="2424240" cy="1519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242" y="1338416"/>
                <a:ext cx="2436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14:cNvPr>
              <p14:cNvContentPartPr/>
              <p14:nvPr/>
            </p14:nvContentPartPr>
            <p14:xfrm>
              <a:off x="354642" y="1761416"/>
              <a:ext cx="2443680" cy="784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522" y="1755296"/>
                <a:ext cx="245592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883A7BE-3F7E-5A49-7319-BA788485CAAF}"/>
              </a:ext>
            </a:extLst>
          </p:cNvPr>
          <p:cNvGrpSpPr/>
          <p:nvPr/>
        </p:nvGrpSpPr>
        <p:grpSpPr>
          <a:xfrm>
            <a:off x="7206162" y="1933136"/>
            <a:ext cx="1798200" cy="574200"/>
            <a:chOff x="7206162" y="1933136"/>
            <a:chExt cx="179820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14:cNvPr>
                <p14:cNvContentPartPr/>
                <p14:nvPr/>
              </p14:nvContentPartPr>
              <p14:xfrm>
                <a:off x="7206162" y="2161736"/>
                <a:ext cx="308880" cy="3369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0042" y="2155616"/>
                  <a:ext cx="3211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14:cNvPr>
                <p14:cNvContentPartPr/>
                <p14:nvPr/>
              </p14:nvContentPartPr>
              <p14:xfrm>
                <a:off x="7239282" y="2323376"/>
                <a:ext cx="342720" cy="3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33162" y="2317256"/>
                  <a:ext cx="354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14:cNvPr>
                <p14:cNvContentPartPr/>
                <p14:nvPr/>
              </p14:nvContentPartPr>
              <p14:xfrm>
                <a:off x="7228842" y="2140136"/>
                <a:ext cx="429480" cy="226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2722" y="2134016"/>
                  <a:ext cx="441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14:cNvPr>
                <p14:cNvContentPartPr/>
                <p14:nvPr/>
              </p14:nvContentPartPr>
              <p14:xfrm>
                <a:off x="7960002" y="1944296"/>
                <a:ext cx="367920" cy="5338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53882" y="1938176"/>
                  <a:ext cx="3801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14:cNvPr>
                <p14:cNvContentPartPr/>
                <p14:nvPr/>
              </p14:nvContentPartPr>
              <p14:xfrm>
                <a:off x="8424762" y="1933136"/>
                <a:ext cx="579600" cy="5742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8642" y="1927016"/>
                  <a:ext cx="59184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14:cNvPr>
              <p14:cNvContentPartPr/>
              <p14:nvPr/>
            </p14:nvContentPartPr>
            <p14:xfrm>
              <a:off x="1957362" y="2133296"/>
              <a:ext cx="546480" cy="2491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51242" y="2127176"/>
                <a:ext cx="558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14:cNvPr>
              <p14:cNvContentPartPr/>
              <p14:nvPr/>
            </p14:nvContentPartPr>
            <p14:xfrm>
              <a:off x="2710842" y="2505536"/>
              <a:ext cx="423720" cy="315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4722" y="2499416"/>
                <a:ext cx="4359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14:cNvPr>
              <p14:cNvContentPartPr/>
              <p14:nvPr/>
            </p14:nvContentPartPr>
            <p14:xfrm>
              <a:off x="1441122" y="2973536"/>
              <a:ext cx="462240" cy="274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35002" y="2967416"/>
                <a:ext cx="4744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14:cNvPr>
              <p14:cNvContentPartPr/>
              <p14:nvPr/>
            </p14:nvContentPartPr>
            <p14:xfrm>
              <a:off x="311442" y="3465656"/>
              <a:ext cx="1368720" cy="138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322" y="3459536"/>
                <a:ext cx="1380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14:cNvPr>
              <p14:cNvContentPartPr/>
              <p14:nvPr/>
            </p14:nvContentPartPr>
            <p14:xfrm>
              <a:off x="344202" y="3958136"/>
              <a:ext cx="2141280" cy="1522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8082" y="3952016"/>
                <a:ext cx="2153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14:cNvPr>
              <p14:cNvContentPartPr/>
              <p14:nvPr/>
            </p14:nvContentPartPr>
            <p14:xfrm>
              <a:off x="370122" y="4324256"/>
              <a:ext cx="927720" cy="979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002" y="4318136"/>
                <a:ext cx="939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14:cNvPr>
              <p14:cNvContentPartPr/>
              <p14:nvPr/>
            </p14:nvContentPartPr>
            <p14:xfrm>
              <a:off x="120642" y="4721336"/>
              <a:ext cx="2232000" cy="19620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522" y="4715216"/>
                <a:ext cx="2244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14:cNvPr>
              <p14:cNvContentPartPr/>
              <p14:nvPr/>
            </p14:nvContentPartPr>
            <p14:xfrm>
              <a:off x="1419882" y="5030216"/>
              <a:ext cx="421200" cy="2779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13762" y="5024096"/>
                <a:ext cx="433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14:cNvPr>
              <p14:cNvContentPartPr/>
              <p14:nvPr/>
            </p14:nvContentPartPr>
            <p14:xfrm>
              <a:off x="419082" y="5669026"/>
              <a:ext cx="1265760" cy="792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2962" y="5662906"/>
                <a:ext cx="127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14:cNvPr>
              <p14:cNvContentPartPr/>
              <p14:nvPr/>
            </p14:nvContentPartPr>
            <p14:xfrm>
              <a:off x="260682" y="6131626"/>
              <a:ext cx="1879920" cy="694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562" y="6125506"/>
                <a:ext cx="1892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14:cNvPr>
              <p14:cNvContentPartPr/>
              <p14:nvPr/>
            </p14:nvContentPartPr>
            <p14:xfrm>
              <a:off x="365442" y="6240706"/>
              <a:ext cx="2854800" cy="3016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322" y="6234586"/>
                <a:ext cx="2867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14:cNvPr>
              <p14:cNvContentPartPr/>
              <p14:nvPr/>
            </p14:nvContentPartPr>
            <p14:xfrm>
              <a:off x="5647722" y="209986"/>
              <a:ext cx="451440" cy="4413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41602" y="203866"/>
                <a:ext cx="463680" cy="453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8A5E2532-B0FE-F594-3975-18F44DC06CC8}"/>
              </a:ext>
            </a:extLst>
          </p:cNvPr>
          <p:cNvSpPr/>
          <p:nvPr/>
        </p:nvSpPr>
        <p:spPr>
          <a:xfrm>
            <a:off x="9380000" y="23603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D83411-698F-BCE7-2366-6CD932FB45C3}"/>
              </a:ext>
            </a:extLst>
          </p:cNvPr>
          <p:cNvSpPr/>
          <p:nvPr/>
        </p:nvSpPr>
        <p:spPr>
          <a:xfrm>
            <a:off x="9380000" y="19483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302AF62-CB3B-1022-568B-C6FA23513D04}"/>
              </a:ext>
            </a:extLst>
          </p:cNvPr>
          <p:cNvSpPr/>
          <p:nvPr/>
        </p:nvSpPr>
        <p:spPr>
          <a:xfrm>
            <a:off x="7030545" y="4513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DEPARTAMENTO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F8A5734-5FB2-87F4-BB22-2862F8FB3508}"/>
              </a:ext>
            </a:extLst>
          </p:cNvPr>
          <p:cNvSpPr/>
          <p:nvPr/>
        </p:nvSpPr>
        <p:spPr>
          <a:xfrm>
            <a:off x="9380000" y="451134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5279AF8-6BF0-1982-D562-1FD206B6D634}"/>
              </a:ext>
            </a:extLst>
          </p:cNvPr>
          <p:cNvSpPr/>
          <p:nvPr/>
        </p:nvSpPr>
        <p:spPr>
          <a:xfrm>
            <a:off x="9380000" y="342900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EF62C0-9873-4B05-96CC-DB72CECB1662}"/>
              </a:ext>
            </a:extLst>
          </p:cNvPr>
          <p:cNvSpPr/>
          <p:nvPr/>
        </p:nvSpPr>
        <p:spPr>
          <a:xfrm>
            <a:off x="9380000" y="127960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FÉRIAS</a:t>
            </a:r>
          </a:p>
        </p:txBody>
      </p:sp>
    </p:spTree>
    <p:extLst>
      <p:ext uri="{BB962C8B-B14F-4D97-AF65-F5344CB8AC3E}">
        <p14:creationId xmlns:p14="http://schemas.microsoft.com/office/powerpoint/2010/main" val="22399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66499E-4C38-A200-1A05-747917C58978}"/>
              </a:ext>
            </a:extLst>
          </p:cNvPr>
          <p:cNvSpPr/>
          <p:nvPr/>
        </p:nvSpPr>
        <p:spPr>
          <a:xfrm>
            <a:off x="4663438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C15EE7-5133-0C08-B4B8-7509E077D3D1}"/>
              </a:ext>
            </a:extLst>
          </p:cNvPr>
          <p:cNvSpPr/>
          <p:nvPr/>
        </p:nvSpPr>
        <p:spPr>
          <a:xfrm>
            <a:off x="4663435" y="63201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652B94-B26F-F0A6-AF8C-0C355260F9DB}"/>
              </a:ext>
            </a:extLst>
          </p:cNvPr>
          <p:cNvSpPr/>
          <p:nvPr/>
        </p:nvSpPr>
        <p:spPr>
          <a:xfrm>
            <a:off x="381893" y="41793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1B9914-E48F-CCB6-C8E3-6B56B5BB07D8}"/>
              </a:ext>
            </a:extLst>
          </p:cNvPr>
          <p:cNvSpPr/>
          <p:nvPr/>
        </p:nvSpPr>
        <p:spPr>
          <a:xfrm>
            <a:off x="381896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C8BAE0-DAE9-BCEC-55F1-B614E87412E5}"/>
              </a:ext>
            </a:extLst>
          </p:cNvPr>
          <p:cNvSpPr/>
          <p:nvPr/>
        </p:nvSpPr>
        <p:spPr>
          <a:xfrm>
            <a:off x="4663438" y="40946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EAC017-D27F-0B9E-88ED-D7F2B0EA98D3}"/>
              </a:ext>
            </a:extLst>
          </p:cNvPr>
          <p:cNvSpPr/>
          <p:nvPr/>
        </p:nvSpPr>
        <p:spPr>
          <a:xfrm>
            <a:off x="8944980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FÉRIAS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B37C0485-3DA3-B061-0369-6CB2E17C52BF}"/>
              </a:ext>
            </a:extLst>
          </p:cNvPr>
          <p:cNvSpPr/>
          <p:nvPr/>
        </p:nvSpPr>
        <p:spPr>
          <a:xfrm>
            <a:off x="4894723" y="162306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91F1541F-340D-3505-24D6-B7E46CC84425}"/>
              </a:ext>
            </a:extLst>
          </p:cNvPr>
          <p:cNvSpPr/>
          <p:nvPr/>
        </p:nvSpPr>
        <p:spPr>
          <a:xfrm>
            <a:off x="7035498" y="247963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64F6CDD5-1D41-F25B-E7F0-789746FD2911}"/>
              </a:ext>
            </a:extLst>
          </p:cNvPr>
          <p:cNvSpPr/>
          <p:nvPr/>
        </p:nvSpPr>
        <p:spPr>
          <a:xfrm>
            <a:off x="2753956" y="247963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872B74CE-DCB9-2623-D552-4BF60E5F823C}"/>
              </a:ext>
            </a:extLst>
          </p:cNvPr>
          <p:cNvSpPr/>
          <p:nvPr/>
        </p:nvSpPr>
        <p:spPr>
          <a:xfrm>
            <a:off x="613183" y="339672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CE4E26-58EA-F63D-31F8-F86163CA92A1}"/>
              </a:ext>
            </a:extLst>
          </p:cNvPr>
          <p:cNvSpPr/>
          <p:nvPr/>
        </p:nvSpPr>
        <p:spPr>
          <a:xfrm>
            <a:off x="4894725" y="336444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REALIZA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2FF747-2AC1-2F5C-76C6-577EEA2542A1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5776851" y="1514138"/>
            <a:ext cx="1" cy="108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9BA9B40-D816-9E08-88A8-C0FA80B48344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776851" y="2236247"/>
            <a:ext cx="4" cy="108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3980FC2-8DD6-D5D5-FFD2-D0570FD58E8F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1495311" y="3227296"/>
            <a:ext cx="2" cy="169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9F1093E-D183-BEC4-AC7B-278040E50F8D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1495310" y="4009913"/>
            <a:ext cx="1" cy="169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4FBCDB-068A-202D-38F0-1ECC90EB8CF5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608726" y="2786231"/>
            <a:ext cx="1452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EA8929E-3ACF-5BFA-83F5-734C66D985C4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8211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AEFA01-4CA8-A214-A0F6-C6FCCD7AD05F}"/>
              </a:ext>
            </a:extLst>
          </p:cNvPr>
          <p:cNvCxnSpPr>
            <a:stCxn id="2" idx="2"/>
            <a:endCxn id="14" idx="0"/>
          </p:cNvCxnSpPr>
          <p:nvPr/>
        </p:nvCxnSpPr>
        <p:spPr>
          <a:xfrm flipH="1">
            <a:off x="5776853" y="3227296"/>
            <a:ext cx="2" cy="137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C2F000F-852C-6863-5A28-304B037A72F0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5776853" y="3977634"/>
            <a:ext cx="2" cy="116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211372D-9217-B09D-2211-DCFC27BFDCCB}"/>
              </a:ext>
            </a:extLst>
          </p:cNvPr>
          <p:cNvCxnSpPr>
            <a:stCxn id="11" idx="1"/>
            <a:endCxn id="2" idx="3"/>
          </p:cNvCxnSpPr>
          <p:nvPr/>
        </p:nvCxnSpPr>
        <p:spPr>
          <a:xfrm flipH="1">
            <a:off x="6890271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1E956EB-676A-3D60-250D-D5C51800D3A0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8799753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F67409B2-4025-CF36-6138-E5F60C6D1090}"/>
                  </a:ext>
                </a:extLst>
              </p14:cNvPr>
              <p14:cNvContentPartPr/>
              <p14:nvPr/>
            </p14:nvContentPartPr>
            <p14:xfrm>
              <a:off x="1768722" y="3229391"/>
              <a:ext cx="130680" cy="189360"/>
            </p14:xfrm>
          </p:contentPart>
        </mc:Choice>
        <mc:Fallback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F67409B2-4025-CF36-6138-E5F60C6D1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602" y="3223271"/>
                <a:ext cx="1429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B9FA3F02-29D3-2FC0-49C3-6E60DFDC5DE8}"/>
                  </a:ext>
                </a:extLst>
              </p14:cNvPr>
              <p14:cNvContentPartPr/>
              <p14:nvPr/>
            </p14:nvContentPartPr>
            <p14:xfrm>
              <a:off x="1846482" y="3959831"/>
              <a:ext cx="124560" cy="17712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B9FA3F02-29D3-2FC0-49C3-6E60DFDC5D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0362" y="3953711"/>
                <a:ext cx="13680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5575FC3-7FB6-2B56-C205-36517AF27DDA}"/>
              </a:ext>
            </a:extLst>
          </p:cNvPr>
          <p:cNvGrpSpPr/>
          <p:nvPr/>
        </p:nvGrpSpPr>
        <p:grpSpPr>
          <a:xfrm>
            <a:off x="1943682" y="3943271"/>
            <a:ext cx="276120" cy="312120"/>
            <a:chOff x="1943682" y="3943271"/>
            <a:chExt cx="27612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6425BC1-5868-9C8E-A7A3-0EB2EDA4B49A}"/>
                    </a:ext>
                  </a:extLst>
                </p14:cNvPr>
                <p14:cNvContentPartPr/>
                <p14:nvPr/>
              </p14:nvContentPartPr>
              <p14:xfrm>
                <a:off x="1943682" y="4108151"/>
                <a:ext cx="45000" cy="147240"/>
              </p14:xfrm>
            </p:contentPart>
          </mc:Choice>
          <mc:Fallback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6425BC1-5868-9C8E-A7A3-0EB2EDA4B4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7562" y="4102031"/>
                  <a:ext cx="57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7E3D2221-7D65-2AE5-D1C4-5A9E8F93F48F}"/>
                    </a:ext>
                  </a:extLst>
                </p14:cNvPr>
                <p14:cNvContentPartPr/>
                <p14:nvPr/>
              </p14:nvContentPartPr>
              <p14:xfrm>
                <a:off x="2025762" y="3943271"/>
                <a:ext cx="194040" cy="185040"/>
              </p14:xfrm>
            </p:contentPart>
          </mc:Choice>
          <mc:Fallback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7E3D2221-7D65-2AE5-D1C4-5A9E8F93F4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9642" y="3937151"/>
                  <a:ext cx="20628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FD46AEA-72B9-EDD0-2B55-E77E698A01AE}"/>
              </a:ext>
            </a:extLst>
          </p:cNvPr>
          <p:cNvGrpSpPr/>
          <p:nvPr/>
        </p:nvGrpSpPr>
        <p:grpSpPr>
          <a:xfrm>
            <a:off x="1941522" y="3262871"/>
            <a:ext cx="334800" cy="263880"/>
            <a:chOff x="1941522" y="3262871"/>
            <a:chExt cx="334800" cy="26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BF537D8-29E6-E4B3-5977-E46150DD6F32}"/>
                    </a:ext>
                  </a:extLst>
                </p14:cNvPr>
                <p14:cNvContentPartPr/>
                <p14:nvPr/>
              </p14:nvContentPartPr>
              <p14:xfrm>
                <a:off x="1941522" y="3355751"/>
                <a:ext cx="35280" cy="171000"/>
              </p14:xfrm>
            </p:contentPart>
          </mc:Choice>
          <mc:Fallback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BF537D8-29E6-E4B3-5977-E46150DD6F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5402" y="3349631"/>
                  <a:ext cx="4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FDB6449-3041-2DD8-8A63-3D89F24DBBE8}"/>
                    </a:ext>
                  </a:extLst>
                </p14:cNvPr>
                <p14:cNvContentPartPr/>
                <p14:nvPr/>
              </p14:nvContentPartPr>
              <p14:xfrm>
                <a:off x="2057802" y="3262871"/>
                <a:ext cx="218520" cy="171720"/>
              </p14:xfrm>
            </p:contentPart>
          </mc:Choice>
          <mc:Fallback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FDB6449-3041-2DD8-8A63-3D89F24DBB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51682" y="3256751"/>
                  <a:ext cx="23076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73A27F8B-17C8-3237-CD03-A5923A544896}"/>
                  </a:ext>
                </a:extLst>
              </p14:cNvPr>
              <p14:cNvContentPartPr/>
              <p14:nvPr/>
            </p14:nvContentPartPr>
            <p14:xfrm>
              <a:off x="6214362" y="1510751"/>
              <a:ext cx="128880" cy="179640"/>
            </p14:xfrm>
          </p:contentPart>
        </mc:Choice>
        <mc:Fallback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73A27F8B-17C8-3237-CD03-A5923A5448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08242" y="1504631"/>
                <a:ext cx="1411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A3CE00BE-D45D-16D6-08EC-523B9D34009E}"/>
                  </a:ext>
                </a:extLst>
              </p14:cNvPr>
              <p14:cNvContentPartPr/>
              <p14:nvPr/>
            </p14:nvContentPartPr>
            <p14:xfrm>
              <a:off x="6417402" y="1651511"/>
              <a:ext cx="33480" cy="147960"/>
            </p14:xfrm>
          </p:contentPart>
        </mc:Choice>
        <mc:Fallback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A3CE00BE-D45D-16D6-08EC-523B9D3400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1282" y="1645391"/>
                <a:ext cx="4572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Agrupar 45">
            <a:extLst>
              <a:ext uri="{FF2B5EF4-FFF2-40B4-BE49-F238E27FC236}">
                <a16:creationId xmlns:a16="http://schemas.microsoft.com/office/drawing/2014/main" id="{A234B90F-5B5E-88B6-88F5-8FDEB904341F}"/>
              </a:ext>
            </a:extLst>
          </p:cNvPr>
          <p:cNvGrpSpPr/>
          <p:nvPr/>
        </p:nvGrpSpPr>
        <p:grpSpPr>
          <a:xfrm>
            <a:off x="6307962" y="2110871"/>
            <a:ext cx="334800" cy="330480"/>
            <a:chOff x="6307962" y="2110871"/>
            <a:chExt cx="334800" cy="33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3FEEA84-FF2B-BAD9-7058-A276E5804BEB}"/>
                    </a:ext>
                  </a:extLst>
                </p14:cNvPr>
                <p14:cNvContentPartPr/>
                <p14:nvPr/>
              </p14:nvContentPartPr>
              <p14:xfrm>
                <a:off x="6307962" y="2136431"/>
                <a:ext cx="134640" cy="216000"/>
              </p14:xfrm>
            </p:contentPart>
          </mc:Choice>
          <mc:Fallback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3FEEA84-FF2B-BAD9-7058-A276E5804B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1842" y="2130311"/>
                  <a:ext cx="146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8AF9A1E-8874-73C0-4288-CA69E59BDB64}"/>
                    </a:ext>
                  </a:extLst>
                </p14:cNvPr>
                <p14:cNvContentPartPr/>
                <p14:nvPr/>
              </p14:nvContentPartPr>
              <p14:xfrm>
                <a:off x="6458442" y="2290151"/>
                <a:ext cx="39960" cy="151200"/>
              </p14:xfrm>
            </p:contentPart>
          </mc:Choice>
          <mc:Fallback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8AF9A1E-8874-73C0-4288-CA69E59BDB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2322" y="2284031"/>
                  <a:ext cx="52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64A0250-3388-D1EA-C18F-88241C237FD0}"/>
                    </a:ext>
                  </a:extLst>
                </p14:cNvPr>
                <p14:cNvContentPartPr/>
                <p14:nvPr/>
              </p14:nvContentPartPr>
              <p14:xfrm>
                <a:off x="6525402" y="2110871"/>
                <a:ext cx="117360" cy="232920"/>
              </p14:xfrm>
            </p:contentPart>
          </mc:Choice>
          <mc:Fallback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64A0250-3388-D1EA-C18F-88241C237F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9282" y="2104751"/>
                  <a:ext cx="12960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D57D550-BC11-FAFD-29EF-76E09BE40605}"/>
                  </a:ext>
                </a:extLst>
              </p14:cNvPr>
              <p14:cNvContentPartPr/>
              <p14:nvPr/>
            </p14:nvContentPartPr>
            <p14:xfrm>
              <a:off x="6528642" y="1523711"/>
              <a:ext cx="135000" cy="170640"/>
            </p14:xfrm>
          </p:contentPart>
        </mc:Choice>
        <mc:Fallback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D57D550-BC11-FAFD-29EF-76E09BE406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2522" y="1517591"/>
                <a:ext cx="147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E5A00D8F-0E39-FE1A-4D68-C0DC858CBBAC}"/>
                  </a:ext>
                </a:extLst>
              </p14:cNvPr>
              <p14:cNvContentPartPr/>
              <p14:nvPr/>
            </p14:nvContentPartPr>
            <p14:xfrm>
              <a:off x="6217242" y="3278351"/>
              <a:ext cx="123840" cy="188280"/>
            </p14:xfrm>
          </p:contentPart>
        </mc:Choice>
        <mc:Fallback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E5A00D8F-0E39-FE1A-4D68-C0DC858CBB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11122" y="3272231"/>
                <a:ext cx="136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A5C5208B-2B2E-3862-039B-0B72C15B1EDE}"/>
                  </a:ext>
                </a:extLst>
              </p14:cNvPr>
              <p14:cNvContentPartPr/>
              <p14:nvPr/>
            </p14:nvContentPartPr>
            <p14:xfrm>
              <a:off x="6321642" y="3902231"/>
              <a:ext cx="158760" cy="18216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A5C5208B-2B2E-3862-039B-0B72C15B1E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5522" y="3896111"/>
                <a:ext cx="17100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A365367-82E2-63F7-29E1-B076870E3827}"/>
              </a:ext>
            </a:extLst>
          </p:cNvPr>
          <p:cNvGrpSpPr/>
          <p:nvPr/>
        </p:nvGrpSpPr>
        <p:grpSpPr>
          <a:xfrm>
            <a:off x="6407322" y="3861911"/>
            <a:ext cx="291600" cy="353520"/>
            <a:chOff x="6407322" y="3861911"/>
            <a:chExt cx="29160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3EE0D86-FB33-0D2A-1FB1-3B9E483A47F4}"/>
                    </a:ext>
                  </a:extLst>
                </p14:cNvPr>
                <p14:cNvContentPartPr/>
                <p14:nvPr/>
              </p14:nvContentPartPr>
              <p14:xfrm>
                <a:off x="6407322" y="4045511"/>
                <a:ext cx="103680" cy="169920"/>
              </p14:xfrm>
            </p:contentPart>
          </mc:Choice>
          <mc:Fallback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3EE0D86-FB33-0D2A-1FB1-3B9E483A47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1202" y="4039391"/>
                  <a:ext cx="115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2F55000D-D0EE-A7F0-FD0D-F0CCF928C441}"/>
                    </a:ext>
                  </a:extLst>
                </p14:cNvPr>
                <p14:cNvContentPartPr/>
                <p14:nvPr/>
              </p14:nvContentPartPr>
              <p14:xfrm>
                <a:off x="6540522" y="3861911"/>
                <a:ext cx="158400" cy="219240"/>
              </p14:xfrm>
            </p:contentPart>
          </mc:Choice>
          <mc:Fallback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2F55000D-D0EE-A7F0-FD0D-F0CCF928C4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4402" y="3855791"/>
                  <a:ext cx="1706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4266ED-2C45-2E74-920C-3FA2817449C7}"/>
              </a:ext>
            </a:extLst>
          </p:cNvPr>
          <p:cNvGrpSpPr/>
          <p:nvPr/>
        </p:nvGrpSpPr>
        <p:grpSpPr>
          <a:xfrm>
            <a:off x="6358722" y="3266111"/>
            <a:ext cx="270000" cy="312480"/>
            <a:chOff x="6358722" y="3266111"/>
            <a:chExt cx="270000" cy="31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1359C22-21F7-38C4-1294-9A477884F5AF}"/>
                    </a:ext>
                  </a:extLst>
                </p14:cNvPr>
                <p14:cNvContentPartPr/>
                <p14:nvPr/>
              </p14:nvContentPartPr>
              <p14:xfrm>
                <a:off x="6358722" y="3396791"/>
                <a:ext cx="55440" cy="181800"/>
              </p14:xfrm>
            </p:contentPart>
          </mc:Choice>
          <mc:Fallback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1359C22-21F7-38C4-1294-9A477884F5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2602" y="3390671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401B41F-F022-A068-C30F-BB33B2919CEF}"/>
                    </a:ext>
                  </a:extLst>
                </p14:cNvPr>
                <p14:cNvContentPartPr/>
                <p14:nvPr/>
              </p14:nvContentPartPr>
              <p14:xfrm>
                <a:off x="6483282" y="3266111"/>
                <a:ext cx="145440" cy="201600"/>
              </p14:xfrm>
            </p:contentPart>
          </mc:Choice>
          <mc:Fallback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401B41F-F022-A068-C30F-BB33B2919C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7162" y="3259991"/>
                  <a:ext cx="15768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AE917586-AE4A-9D2F-08AE-B092460BE5E5}"/>
                  </a:ext>
                </a:extLst>
              </p14:cNvPr>
              <p14:cNvContentPartPr/>
              <p14:nvPr/>
            </p14:nvContentPartPr>
            <p14:xfrm>
              <a:off x="6939042" y="2305631"/>
              <a:ext cx="149040" cy="177840"/>
            </p14:xfrm>
          </p:contentPart>
        </mc:Choice>
        <mc:Fallback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AE917586-AE4A-9D2F-08AE-B092460BE5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2922" y="2299511"/>
                <a:ext cx="1612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A828B0F3-620B-040E-0D27-9F3DC7EAB28A}"/>
                  </a:ext>
                </a:extLst>
              </p14:cNvPr>
              <p14:cNvContentPartPr/>
              <p14:nvPr/>
            </p14:nvContentPartPr>
            <p14:xfrm>
              <a:off x="8645802" y="2343071"/>
              <a:ext cx="7920" cy="12960"/>
            </p14:xfrm>
          </p:contentPart>
        </mc:Choice>
        <mc:Fallback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A828B0F3-620B-040E-0D27-9F3DC7EAB2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39682" y="2336951"/>
                <a:ext cx="201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1F98FF00-97ED-6429-BFD8-C685A92224AC}"/>
              </a:ext>
            </a:extLst>
          </p:cNvPr>
          <p:cNvGrpSpPr/>
          <p:nvPr/>
        </p:nvGrpSpPr>
        <p:grpSpPr>
          <a:xfrm>
            <a:off x="8464362" y="2217791"/>
            <a:ext cx="476280" cy="329760"/>
            <a:chOff x="8464362" y="2217791"/>
            <a:chExt cx="47628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BF243F64-3A37-06DB-91F3-0AE6C9B1BCD8}"/>
                    </a:ext>
                  </a:extLst>
                </p14:cNvPr>
                <p14:cNvContentPartPr/>
                <p14:nvPr/>
              </p14:nvContentPartPr>
              <p14:xfrm>
                <a:off x="8464362" y="2217791"/>
                <a:ext cx="210240" cy="258480"/>
              </p14:xfrm>
            </p:contentPart>
          </mc:Choice>
          <mc:Fallback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BF243F64-3A37-06DB-91F3-0AE6C9B1BC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58242" y="2211671"/>
                  <a:ext cx="222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93F8D33A-C800-14A2-B98C-B538203039FB}"/>
                    </a:ext>
                  </a:extLst>
                </p14:cNvPr>
                <p14:cNvContentPartPr/>
                <p14:nvPr/>
              </p14:nvContentPartPr>
              <p14:xfrm>
                <a:off x="8716002" y="2400311"/>
                <a:ext cx="29880" cy="147240"/>
              </p14:xfrm>
            </p:contentPart>
          </mc:Choice>
          <mc:Fallback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93F8D33A-C800-14A2-B98C-B538203039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882" y="2394191"/>
                  <a:ext cx="42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140B9E3-B746-8367-505F-647CAEFF7946}"/>
                    </a:ext>
                  </a:extLst>
                </p14:cNvPr>
                <p14:cNvContentPartPr/>
                <p14:nvPr/>
              </p14:nvContentPartPr>
              <p14:xfrm>
                <a:off x="8805642" y="2227511"/>
                <a:ext cx="135000" cy="209520"/>
              </p14:xfrm>
            </p:contentPart>
          </mc:Choice>
          <mc:Fallback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140B9E3-B746-8367-505F-647CAEFF79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99522" y="2221391"/>
                  <a:ext cx="147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6B1BF32-1028-3DD3-9F0E-218BB47E6FBE}"/>
              </a:ext>
            </a:extLst>
          </p:cNvPr>
          <p:cNvGrpSpPr/>
          <p:nvPr/>
        </p:nvGrpSpPr>
        <p:grpSpPr>
          <a:xfrm>
            <a:off x="7112562" y="2272511"/>
            <a:ext cx="261360" cy="300240"/>
            <a:chOff x="7112562" y="2272511"/>
            <a:chExt cx="26136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F7D123E6-AE5C-489F-07CD-8434A60F7035}"/>
                    </a:ext>
                  </a:extLst>
                </p14:cNvPr>
                <p14:cNvContentPartPr/>
                <p14:nvPr/>
              </p14:nvContentPartPr>
              <p14:xfrm>
                <a:off x="7112562" y="2418671"/>
                <a:ext cx="61560" cy="154080"/>
              </p14:xfrm>
            </p:contentPart>
          </mc:Choice>
          <mc:Fallback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F7D123E6-AE5C-489F-07CD-8434A60F70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6442" y="2412551"/>
                  <a:ext cx="73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1451F81-745E-CDC3-145C-FB5C3C324843}"/>
                    </a:ext>
                  </a:extLst>
                </p14:cNvPr>
                <p14:cNvContentPartPr/>
                <p14:nvPr/>
              </p14:nvContentPartPr>
              <p14:xfrm>
                <a:off x="7251162" y="2272511"/>
                <a:ext cx="122760" cy="210240"/>
              </p14:xfrm>
            </p:contentPart>
          </mc:Choice>
          <mc:Fallback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1451F81-745E-CDC3-145C-FB5C3C3248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45042" y="2266391"/>
                  <a:ext cx="13500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F5937A38-438B-6AE0-3091-63D7C949404C}"/>
                  </a:ext>
                </a:extLst>
              </p14:cNvPr>
              <p14:cNvContentPartPr/>
              <p14:nvPr/>
            </p14:nvContentPartPr>
            <p14:xfrm>
              <a:off x="4307802" y="2228591"/>
              <a:ext cx="111600" cy="209880"/>
            </p14:xfrm>
          </p:contentPart>
        </mc:Choice>
        <mc:Fallback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F5937A38-438B-6AE0-3091-63D7C949404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01682" y="2222471"/>
                <a:ext cx="12384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724B2328-C9CF-DB4A-DA50-DD414980DED6}"/>
              </a:ext>
            </a:extLst>
          </p:cNvPr>
          <p:cNvGrpSpPr/>
          <p:nvPr/>
        </p:nvGrpSpPr>
        <p:grpSpPr>
          <a:xfrm>
            <a:off x="2704362" y="2181791"/>
            <a:ext cx="412920" cy="247680"/>
            <a:chOff x="2704362" y="2181791"/>
            <a:chExt cx="41292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E514682E-213F-CA72-ACF9-67FCE320EE86}"/>
                    </a:ext>
                  </a:extLst>
                </p14:cNvPr>
                <p14:cNvContentPartPr/>
                <p14:nvPr/>
              </p14:nvContentPartPr>
              <p14:xfrm>
                <a:off x="2704362" y="2181791"/>
                <a:ext cx="132120" cy="209160"/>
              </p14:xfrm>
            </p:contentPart>
          </mc:Choice>
          <mc:Fallback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E514682E-213F-CA72-ACF9-67FCE320EE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98242" y="2175671"/>
                  <a:ext cx="144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991CED3-33D6-023B-21A0-404536C19999}"/>
                    </a:ext>
                  </a:extLst>
                </p14:cNvPr>
                <p14:cNvContentPartPr/>
                <p14:nvPr/>
              </p14:nvContentPartPr>
              <p14:xfrm>
                <a:off x="2892642" y="2311031"/>
                <a:ext cx="19800" cy="118440"/>
              </p14:xfrm>
            </p:contentPart>
          </mc:Choice>
          <mc:Fallback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991CED3-33D6-023B-21A0-404536C199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6522" y="2304911"/>
                  <a:ext cx="32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F8CC8651-5664-2F4C-78A6-841A8141D9BF}"/>
                    </a:ext>
                  </a:extLst>
                </p14:cNvPr>
                <p14:cNvContentPartPr/>
                <p14:nvPr/>
              </p14:nvContentPartPr>
              <p14:xfrm>
                <a:off x="2991642" y="2193311"/>
                <a:ext cx="125640" cy="200520"/>
              </p14:xfrm>
            </p:contentPart>
          </mc:Choice>
          <mc:Fallback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F8CC8651-5664-2F4C-78A6-841A8141D9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85522" y="2187191"/>
                  <a:ext cx="1378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6C416F8B-B343-0A70-C8A6-71AEF6EB8949}"/>
              </a:ext>
            </a:extLst>
          </p:cNvPr>
          <p:cNvGrpSpPr/>
          <p:nvPr/>
        </p:nvGrpSpPr>
        <p:grpSpPr>
          <a:xfrm>
            <a:off x="4444962" y="2186471"/>
            <a:ext cx="178200" cy="326160"/>
            <a:chOff x="4444962" y="2186471"/>
            <a:chExt cx="17820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05846FB-385F-E56B-1BE1-E9D97FC925FD}"/>
                    </a:ext>
                  </a:extLst>
                </p14:cNvPr>
                <p14:cNvContentPartPr/>
                <p14:nvPr/>
              </p14:nvContentPartPr>
              <p14:xfrm>
                <a:off x="4444962" y="2406431"/>
                <a:ext cx="27360" cy="106200"/>
              </p14:xfrm>
            </p:contentPart>
          </mc:Choice>
          <mc:Fallback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05846FB-385F-E56B-1BE1-E9D97FC925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8842" y="2400311"/>
                  <a:ext cx="39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692633B3-28D9-7E4E-7903-A644B72C1F3F}"/>
                    </a:ext>
                  </a:extLst>
                </p14:cNvPr>
                <p14:cNvContentPartPr/>
                <p14:nvPr/>
              </p14:nvContentPartPr>
              <p14:xfrm>
                <a:off x="4506162" y="2186471"/>
                <a:ext cx="117000" cy="298800"/>
              </p14:xfrm>
            </p:contentPart>
          </mc:Choice>
          <mc:Fallback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692633B3-28D9-7E4E-7903-A644B72C1F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00042" y="2180351"/>
                  <a:ext cx="12924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411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78556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controle de </a:t>
            </a:r>
            <a:r>
              <a:rPr lang="pt-BR" sz="2800" dirty="0" err="1"/>
              <a:t>mkt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A empresa é a </a:t>
            </a:r>
            <a:r>
              <a:rPr lang="pt-BR" sz="2800" dirty="0" err="1"/>
              <a:t>Dogão</a:t>
            </a:r>
            <a:r>
              <a:rPr lang="pt-BR" sz="2800" dirty="0"/>
              <a:t> do Bigode.</a:t>
            </a:r>
          </a:p>
        </p:txBody>
      </p:sp>
    </p:spTree>
    <p:extLst>
      <p:ext uri="{BB962C8B-B14F-4D97-AF65-F5344CB8AC3E}">
        <p14:creationId xmlns:p14="http://schemas.microsoft.com/office/powerpoint/2010/main" val="12902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056A3-4C32-9EB1-2EEC-7106268A33C9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Cliente</a:t>
            </a:r>
          </a:p>
          <a:p>
            <a:r>
              <a:rPr lang="pt-BR" sz="2800" dirty="0"/>
              <a:t>Evento</a:t>
            </a:r>
          </a:p>
          <a:p>
            <a:r>
              <a:rPr lang="pt-BR" sz="2800" dirty="0" err="1"/>
              <a:t>Mtk</a:t>
            </a:r>
            <a:endParaRPr lang="pt-BR" sz="2800" dirty="0"/>
          </a:p>
          <a:p>
            <a:r>
              <a:rPr lang="pt-BR" sz="2800" dirty="0"/>
              <a:t>Patrocinio</a:t>
            </a:r>
          </a:p>
          <a:p>
            <a:r>
              <a:rPr lang="pt-BR" sz="2800" dirty="0"/>
              <a:t>Publicidade</a:t>
            </a:r>
          </a:p>
          <a:p>
            <a:r>
              <a:rPr lang="pt-BR" sz="2800" dirty="0"/>
              <a:t>Gasto</a:t>
            </a:r>
          </a:p>
          <a:p>
            <a:r>
              <a:rPr lang="pt-BR" sz="2800" dirty="0"/>
              <a:t>Suprimento</a:t>
            </a:r>
          </a:p>
          <a:p>
            <a:r>
              <a:rPr lang="pt-BR" sz="2800" dirty="0"/>
              <a:t>Cronograma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Qualidade</a:t>
            </a:r>
          </a:p>
          <a:p>
            <a:r>
              <a:rPr lang="pt-BR" sz="2800" dirty="0"/>
              <a:t>Aluguel</a:t>
            </a:r>
          </a:p>
          <a:p>
            <a:r>
              <a:rPr lang="pt-BR" sz="2800" dirty="0"/>
              <a:t>Banner</a:t>
            </a:r>
          </a:p>
          <a:p>
            <a:r>
              <a:rPr lang="pt-BR" sz="2800" dirty="0"/>
              <a:t>Local</a:t>
            </a:r>
          </a:p>
          <a:p>
            <a:r>
              <a:rPr lang="pt-BR" sz="2800" dirty="0"/>
              <a:t>Data</a:t>
            </a:r>
          </a:p>
          <a:p>
            <a:r>
              <a:rPr lang="pt-BR" sz="2800" dirty="0"/>
              <a:t>Hora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77B315-9FE1-71F4-BB9B-5C58BECD5D1E}"/>
              </a:ext>
            </a:extLst>
          </p:cNvPr>
          <p:cNvSpPr txBox="1"/>
          <p:nvPr/>
        </p:nvSpPr>
        <p:spPr>
          <a:xfrm>
            <a:off x="3449619" y="258184"/>
            <a:ext cx="2646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Rede social</a:t>
            </a:r>
          </a:p>
          <a:p>
            <a:r>
              <a:rPr lang="pt-BR" sz="2800" dirty="0"/>
              <a:t>Brinde</a:t>
            </a:r>
          </a:p>
          <a:p>
            <a:r>
              <a:rPr lang="pt-BR" sz="2800" dirty="0"/>
              <a:t>Utensílio</a:t>
            </a:r>
          </a:p>
          <a:p>
            <a:r>
              <a:rPr lang="pt-BR" sz="2800" dirty="0"/>
              <a:t>Preço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139D6-1951-84A9-7940-8B0D4BED0DE8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14:cNvPr>
              <p14:cNvContentPartPr/>
              <p14:nvPr/>
            </p14:nvContentPartPr>
            <p14:xfrm>
              <a:off x="376242" y="1354066"/>
              <a:ext cx="936360" cy="23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22" y="1347946"/>
                <a:ext cx="94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14:cNvPr>
              <p14:cNvContentPartPr/>
              <p14:nvPr/>
            </p14:nvContentPartPr>
            <p14:xfrm>
              <a:off x="365442" y="3054706"/>
              <a:ext cx="1893600" cy="990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322" y="3048586"/>
                <a:ext cx="1905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14:cNvPr>
              <p14:cNvContentPartPr/>
              <p14:nvPr/>
            </p14:nvContentPartPr>
            <p14:xfrm>
              <a:off x="462282" y="3526666"/>
              <a:ext cx="1936440" cy="45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162" y="3520546"/>
                <a:ext cx="19486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14:cNvPr>
              <p14:cNvContentPartPr/>
              <p14:nvPr/>
            </p14:nvContentPartPr>
            <p14:xfrm>
              <a:off x="505482" y="3958666"/>
              <a:ext cx="1679400" cy="547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362" y="3952546"/>
                <a:ext cx="1691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14:cNvPr>
              <p14:cNvContentPartPr/>
              <p14:nvPr/>
            </p14:nvContentPartPr>
            <p14:xfrm>
              <a:off x="517722" y="4345306"/>
              <a:ext cx="1633680" cy="763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602" y="4339186"/>
                <a:ext cx="16459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14:cNvPr>
              <p14:cNvContentPartPr/>
              <p14:nvPr/>
            </p14:nvContentPartPr>
            <p14:xfrm>
              <a:off x="569562" y="4765426"/>
              <a:ext cx="1021680" cy="37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442" y="4759306"/>
                <a:ext cx="1033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14:cNvPr>
              <p14:cNvContentPartPr/>
              <p14:nvPr/>
            </p14:nvContentPartPr>
            <p14:xfrm>
              <a:off x="397842" y="5228026"/>
              <a:ext cx="1237320" cy="54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1722" y="5221906"/>
                <a:ext cx="12495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14:cNvPr>
              <p14:cNvContentPartPr/>
              <p14:nvPr/>
            </p14:nvContentPartPr>
            <p14:xfrm>
              <a:off x="408282" y="5636626"/>
              <a:ext cx="894960" cy="50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162" y="5630506"/>
                <a:ext cx="907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14:cNvPr>
              <p14:cNvContentPartPr/>
              <p14:nvPr/>
            </p14:nvContentPartPr>
            <p14:xfrm>
              <a:off x="474522" y="6045586"/>
              <a:ext cx="762480" cy="334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402" y="6039466"/>
                <a:ext cx="774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14:cNvPr>
              <p14:cNvContentPartPr/>
              <p14:nvPr/>
            </p14:nvContentPartPr>
            <p14:xfrm>
              <a:off x="397842" y="6422146"/>
              <a:ext cx="884880" cy="46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1722" y="6416026"/>
                <a:ext cx="8971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14:cNvPr>
              <p14:cNvContentPartPr/>
              <p14:nvPr/>
            </p14:nvContentPartPr>
            <p14:xfrm>
              <a:off x="3442362" y="537586"/>
              <a:ext cx="2047680" cy="655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6242" y="531466"/>
                <a:ext cx="2059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14:cNvPr>
              <p14:cNvContentPartPr/>
              <p14:nvPr/>
            </p14:nvContentPartPr>
            <p14:xfrm>
              <a:off x="3323922" y="914146"/>
              <a:ext cx="155628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17802" y="908026"/>
                <a:ext cx="1568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14:cNvPr>
              <p14:cNvContentPartPr/>
              <p14:nvPr/>
            </p14:nvContentPartPr>
            <p14:xfrm>
              <a:off x="3474402" y="1343266"/>
              <a:ext cx="1559160" cy="558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68282" y="1337146"/>
                <a:ext cx="1571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14:cNvPr>
              <p14:cNvContentPartPr/>
              <p14:nvPr/>
            </p14:nvContentPartPr>
            <p14:xfrm>
              <a:off x="3420762" y="1796506"/>
              <a:ext cx="1044000" cy="76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4642" y="1790386"/>
                <a:ext cx="1056240" cy="88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CD18AC66-2631-AE2D-B31D-78F5BF5AD788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E728B3F-37B9-9603-ACB7-125DFF94F01E}"/>
              </a:ext>
            </a:extLst>
          </p:cNvPr>
          <p:cNvSpPr/>
          <p:nvPr/>
        </p:nvSpPr>
        <p:spPr>
          <a:xfrm>
            <a:off x="6533477" y="159082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6C5F26A-A639-9576-7C47-C5A0CE07DA7E}"/>
              </a:ext>
            </a:extLst>
          </p:cNvPr>
          <p:cNvSpPr/>
          <p:nvPr/>
        </p:nvSpPr>
        <p:spPr>
          <a:xfrm>
            <a:off x="6533476" y="26898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282E78B-6762-5EDD-7615-D9310EAB50AC}"/>
              </a:ext>
            </a:extLst>
          </p:cNvPr>
          <p:cNvSpPr/>
          <p:nvPr/>
        </p:nvSpPr>
        <p:spPr>
          <a:xfrm>
            <a:off x="6533475" y="37857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487CFC2-8387-4A2A-94AE-7AE3C5CBC1A0}"/>
              </a:ext>
            </a:extLst>
          </p:cNvPr>
          <p:cNvSpPr/>
          <p:nvPr/>
        </p:nvSpPr>
        <p:spPr>
          <a:xfrm>
            <a:off x="9197789" y="3875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</p:spTree>
    <p:extLst>
      <p:ext uri="{BB962C8B-B14F-4D97-AF65-F5344CB8AC3E}">
        <p14:creationId xmlns:p14="http://schemas.microsoft.com/office/powerpoint/2010/main" val="215311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3F76AEC-E58D-6466-B0C4-3A15F7220934}"/>
              </a:ext>
            </a:extLst>
          </p:cNvPr>
          <p:cNvSpPr/>
          <p:nvPr/>
        </p:nvSpPr>
        <p:spPr>
          <a:xfrm>
            <a:off x="4930583" y="93860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4AFAF-372D-C7D4-3F80-116EFEA28AA3}"/>
              </a:ext>
            </a:extLst>
          </p:cNvPr>
          <p:cNvSpPr/>
          <p:nvPr/>
        </p:nvSpPr>
        <p:spPr>
          <a:xfrm>
            <a:off x="4930587" y="26652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FB020-8C44-3B72-4D4E-891E5DDF8D1D}"/>
              </a:ext>
            </a:extLst>
          </p:cNvPr>
          <p:cNvSpPr/>
          <p:nvPr/>
        </p:nvSpPr>
        <p:spPr>
          <a:xfrm>
            <a:off x="9240817" y="26611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D2ED17B-1A4E-F97E-483E-22F4BC5B8A2C}"/>
              </a:ext>
            </a:extLst>
          </p:cNvPr>
          <p:cNvSpPr/>
          <p:nvPr/>
        </p:nvSpPr>
        <p:spPr>
          <a:xfrm>
            <a:off x="620355" y="26611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BA5938-C933-0850-2EBC-FE74907D6782}"/>
              </a:ext>
            </a:extLst>
          </p:cNvPr>
          <p:cNvSpPr/>
          <p:nvPr/>
        </p:nvSpPr>
        <p:spPr>
          <a:xfrm>
            <a:off x="4930582" y="442139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022599A8-D9C8-7860-C6A0-3FE431793504}"/>
              </a:ext>
            </a:extLst>
          </p:cNvPr>
          <p:cNvSpPr/>
          <p:nvPr/>
        </p:nvSpPr>
        <p:spPr>
          <a:xfrm>
            <a:off x="5161874" y="364415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1DC4E6C-8F0B-D6F8-13FA-670D59CD2F62}"/>
              </a:ext>
            </a:extLst>
          </p:cNvPr>
          <p:cNvSpPr/>
          <p:nvPr/>
        </p:nvSpPr>
        <p:spPr>
          <a:xfrm>
            <a:off x="7349267" y="279564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D8383100-E7FA-7E28-F036-6A9C79A22FAF}"/>
              </a:ext>
            </a:extLst>
          </p:cNvPr>
          <p:cNvSpPr/>
          <p:nvPr/>
        </p:nvSpPr>
        <p:spPr>
          <a:xfrm>
            <a:off x="3006760" y="279967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BD35F6C-4941-AF1B-FF04-C02C390F235B}"/>
              </a:ext>
            </a:extLst>
          </p:cNvPr>
          <p:cNvSpPr/>
          <p:nvPr/>
        </p:nvSpPr>
        <p:spPr>
          <a:xfrm>
            <a:off x="5161874" y="193637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7CC2168-AACE-A149-81EE-0C85B886549C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H="1" flipV="1">
            <a:off x="6044000" y="1820733"/>
            <a:ext cx="2" cy="115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B9510C3-4AFD-E876-D53A-38FCCC9A08F0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H="1" flipV="1">
            <a:off x="6044002" y="2549563"/>
            <a:ext cx="2" cy="115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6A7D663-B013-904B-A03B-47A26D2E9EC3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6044002" y="3547334"/>
            <a:ext cx="2" cy="96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osango 18">
            <a:extLst>
              <a:ext uri="{FF2B5EF4-FFF2-40B4-BE49-F238E27FC236}">
                <a16:creationId xmlns:a16="http://schemas.microsoft.com/office/drawing/2014/main" id="{90CD19D8-0F85-F47E-EF25-E12B5D3E6723}"/>
              </a:ext>
            </a:extLst>
          </p:cNvPr>
          <p:cNvSpPr/>
          <p:nvPr/>
        </p:nvSpPr>
        <p:spPr>
          <a:xfrm>
            <a:off x="851643" y="455586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BFD88FD-3D77-A089-ADE5-6B9DCEBDB937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2615898" y="4862455"/>
            <a:ext cx="231468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CA61ED1-8740-5106-61B0-359BA3841A78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733771" y="3543300"/>
            <a:ext cx="1" cy="1012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42806F5-A988-9EED-E69D-3668CF9D03BF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2847188" y="3102237"/>
            <a:ext cx="159572" cy="4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3A81AC5-AA89-3DBD-C717-260C05A92C9D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771015" y="3106269"/>
            <a:ext cx="15957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E02B79B-909F-1BF0-EF85-EF34A833CF9D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7157420" y="3102236"/>
            <a:ext cx="191847" cy="4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887D368-C640-C0AF-56D2-B046571EBAD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9113522" y="3102236"/>
            <a:ext cx="1272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DF32324-CF13-E2D1-2BBB-A6170554A640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043999" y="4257338"/>
            <a:ext cx="3" cy="164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629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314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do Office</vt:lpstr>
      <vt:lpstr>Modelagem de dados</vt:lpstr>
      <vt:lpstr>Sequência Lógica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CARDINALIDADE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8</cp:revision>
  <dcterms:created xsi:type="dcterms:W3CDTF">2025-01-29T18:58:22Z</dcterms:created>
  <dcterms:modified xsi:type="dcterms:W3CDTF">2025-02-06T18:32:57Z</dcterms:modified>
</cp:coreProperties>
</file>