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2" r:id="rId5"/>
    <p:sldId id="258" r:id="rId6"/>
    <p:sldId id="265" r:id="rId7"/>
    <p:sldId id="259" r:id="rId8"/>
    <p:sldId id="260" r:id="rId9"/>
    <p:sldId id="266" r:id="rId10"/>
    <p:sldId id="279" r:id="rId11"/>
    <p:sldId id="263" r:id="rId12"/>
    <p:sldId id="261" r:id="rId13"/>
    <p:sldId id="267" r:id="rId14"/>
    <p:sldId id="280" r:id="rId15"/>
    <p:sldId id="268" r:id="rId16"/>
    <p:sldId id="269" r:id="rId17"/>
    <p:sldId id="270" r:id="rId18"/>
    <p:sldId id="281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3" r:id="rId28"/>
    <p:sldId id="282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1:11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22 296 24575,'-1'0'0,"0"0"0,0 1 0,0-1 0,0 1 0,0-1 0,0 1 0,0-1 0,0 1 0,0 0 0,0-1 0,0 1 0,0 0 0,0 0 0,0-1 0,0 1 0,1 0 0,-1 0 0,0 0 0,1 0 0,-1 0 0,1 0 0,-1 1 0,1-1 0,-1 0 0,1 0 0,0 0 0,0 0 0,-1 0 0,1 1 0,0-1 0,0 0 0,0 0 0,0 0 0,1 3 0,3 42 0,-4-45 0,19 188 0,-19-187 0,0 0 0,0 0 0,1 0 0,-1 0 0,0 0 0,1-1 0,0 1 0,-1 0 0,1 0 0,0 0 0,0-1 0,0 1 0,0-1 0,0 1 0,0 0 0,1-1 0,-1 0 0,0 1 0,1-1 0,-1 0 0,1 0 0,2 2 0,-1-2 0,0 0 0,0-1 0,0 1 0,0 0 0,0-1 0,0 0 0,0 1 0,0-1 0,0-1 0,0 1 0,0 0 0,5-2 0,9-3 0,0-1 0,-1 0 0,31-17 0,-40 19 0,141-83 0,-4-6 0,233-197 0,-288 211-1365,-73 66-5461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1:50.9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24575,'15'237'0,"1"-19"0,-17-195 0,0-8 0,1 0 0,1 0 0,0 1 0,3 14 0,-4-28 0,0 0 0,1 0 0,-1 0 0,1 0 0,-1 0 0,1 0 0,0-1 0,-1 1 0,1 0 0,0 0 0,0-1 0,0 1 0,1-1 0,-1 1 0,0-1 0,1 1 0,-1-1 0,0 0 0,1 1 0,0-1 0,-1 0 0,1 0 0,0 0 0,-1-1 0,1 1 0,0 0 0,0-1 0,0 1 0,0-1 0,0 1 0,-1-1 0,1 0 0,0 0 0,0 0 0,0 0 0,0 0 0,0 0 0,3-1 0,10-4 0,0 0 0,0-2 0,-1 1 0,0-2 0,0 0 0,16-12 0,7-3 0,139-79 0,362-149 0,-227 110 128,-100 43-1621,-176 82-5333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0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6899,'0'0'12819,"8"0"-11992,20 0 275,1 2 0,0 2 0,28 6 0,-27-4-518,1 0-1,0-3 1,51 1 0,-6-5-2836,-15 1-4296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1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10085,'0'0'11389,"30"-3"-9935,9-1-1057,132-20 1095,-61 10-602,222 2 1,-312 12-885,-16 0-27,0 0-1,0 0 1,0 1 0,0-1-1,0 1 1,0 0-1,0 0 1,-1 0 0,8 4-1,3 9-2111,-9 10-5044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2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6067,'0'0'9052,"-6"40"-5048,-11-26-3605,16-13-385,-1 0 0,0 0 0,1 0 0,-1 0 0,0 1 0,1-1 0,0 1 0,-1-1 0,1 1 0,0-1 0,0 1 0,-1 0 0,1 0 0,1-1 0,-1 1 0,0 0 0,0 0 0,0 4 0,2-5 32,0 0 1,0 0-1,0 0 1,0 0 0,0-1-1,1 1 1,-1 0-1,0-1 1,0 1-1,1-1 1,-1 1-1,0-1 1,1 1 0,-1-1-1,0 0 1,1 0-1,2 0 1,-2 1 70,177 22 3077,-61-8-2184,58-4-330,-100-11-4521,-67 0 3027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4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1 155 6243,'0'0'6155,"9"-24"-5366,38-104 978,-45 126 1132,0 11-2162,5 50-136,-2 0-1,-6 113 1,-1-63-730,2-31-827,0-35-4329,0-27-5087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4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77 6451,'0'0'5768,"0"-14"-5178,0-39-54,2 43 504,2 13-610,1 14 143,-4 317 2789,-2-298-3146,-5 55-67,-3-1-1,-5 0 1,-3 0-1,-4-1 1,-35 91-1,51-169-268,2-5-5194,3-15-4419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6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9572,'0'0'8532,"3"221"-8100,-3-134-432,0-5 0,0-8-1152,0-54-2370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7:37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7107,'0'0'10117,"0"167"-9445,0-90-208,0 2-272,0-8-192,0-9-224,0-51-1584,0-5-3155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1.6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40 6099,'0'0'8809,"0"-4"-7998,-4-6 6067,3 37-5034,0 57-2247,1-76 934,-1 259 34,-9-487-511,8 84 31,2 135-79,-5-35 40,5 36-28,0-1 0,0 0 0,0 0 0,0 0 1,0 1-1,0-1 0,0 0 0,-1 1 1,1-1-1,0 0 0,-1 0 0,1 1 1,0-1-1,-1 0 0,1 1 0,-1-1 0,1 1 1,-1-1-1,1 1 0,-1-1 0,1 1 1,-1-1-1,0 1 0,1-1 0,-1 1 1,0 0-1,1-1 0,-1 1 0,0 0 0,0-1 1,1 1-1,-1 0 0,0 0 0,0 0 1,1 0-1,-1 0 0,-1 0 0,1 1-23,0 0 1,0 1-1,0-1 0,0 1 0,1-1 0,-1 0 0,0 1 0,1-1 0,-1 1 1,1-1-1,-1 1 0,1-1 0,0 1 0,0 0 0,0-1 0,0 1 1,0 2-1,0 0-20,-2 90-2241,3-51-4365,-1-27-1109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2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77 103 6083,'0'0'9983,"0"24"-9188,0 200 664,0-144 489,-29-80 125,28 0-2071,-1 0 0,0 0 1,0 0-1,0 0 0,1-1 0,-1 1 0,0 0 1,0-1-1,1 1 0,-1-1 0,0 0 0,1 0 1,-1 0-1,1 0 0,-1 0 0,1 0 0,-1 0 1,1 0-1,0 0 0,-1-1 0,1 1 1,0 0-1,0-1 0,0 1 0,0-1 0,0 1 1,0-1-1,1 0 0,-1 1 0,0-1 0,1 0 1,-1-2-1,0-6-30,0 0 1,0-1-1,1 1 1,2-19-1,-1-2 37,1-34 51,11-78 0,-13 142-47,0 1 0,0-1 1,0 1-1,0-1 0,0 1 0,0-1 1,0 1-1,0-1 0,0 1 0,0-1 0,0 1 1,0-1-1,0 1 0,1-1 0,-1 1 1,0-1-1,0 1 0,0-1 0,1 1 1,-1-1-1,0 1 0,1 0 0,-1-1 0,0 1 1,1-1-1,-1 1 0,0 0 0,1-1 1,-1 1-1,1 0 0,-1 0 0,1-1 1,-1 1-1,1 0 0,11 15 243,4 32-55,-9-16-122,2 0 0,1 0 0,20 43 0,-25-64-83,0 0-1,1 0 0,0-1 0,0 1 0,1-1 0,0-1 0,1 1 1,0-1-1,0-1 0,0 0 0,1 0 0,0 0 0,16 7 0,-20-11-7,1-1 0,0 0 0,0 0 0,1-1 0,-1 0 0,0 0 0,0 0 0,1-1 0,-1 0 0,0 0 0,8-1 0,-10 0 13,-1 0 0,1 1 1,0-2-1,-1 1 0,1 0 0,-1 0 0,0-1 0,1 0 0,-1 0 0,0 0 1,0 0-1,0 0 0,0-1 0,0 1 0,-1-1 0,1 0 0,-1 0 1,4-6-1,2-6 25,-2 0 1,0 0-1,-1-1 0,0 0 1,-1 0-1,-1 0 1,2-26-1,-4-122 48,-3 85-271,2 78-692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4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3 128 3682,'0'0'14105,"0"-11"-12921,-2-32 62,1 32 1147,1 21-653,0 418 298,10-826-2326,-10 398 291,0 0 0,0 0-1,0 0 1,0-1 0,0 1 0,0 0 0,0 0 0,0 0-1,0-1 1,0 1 0,0 0 0,0 0 0,1 0 0,-1-1 0,0 1-1,0 0 1,0 0 0,0 0 0,0 0 0,0 0 0,1-1-1,-1 1 1,0 0 0,0 0 0,0 0 0,1 0 0,-1 0-1,0 0 1,0 0 0,0 0 0,1 0 0,-1-1 0,0 1-1,0 0 1,0 0 0,1 0 0,-1 0 0,0 0 0,0 0-1,0 0 1,1 1 0,-1-1 0,0 0 0,0 0 0,0 0-1,1 0 1,-1 0 0,0 0 0,0 0 0,0 0 0,1 0 0,-1 1-1,0-1 1,0 0 0,0 0 0,0 0 0,0 0 0,1 1-1,9 8 58,0 9-37,-1 0 1,-1 1-1,7 25 1,-9-24-7,2 0 1,0 0 0,13 23 0,-13-30-42,0-1 0,0 1 0,1-2 0,1 1 1,0-1-1,15 12 0,-20-19 12,0 0 1,1-1 0,-1 0 0,1 0-1,-1-1 1,1 1 0,0-1-1,0 0 1,0-1 0,0 1-1,0-1 1,1-1 0,-1 1 0,0-1-1,0 0 1,1 0 0,9-2-1,-14 1 9,0-1-1,0 1 1,0 0-1,0 0 0,0-1 1,0 1-1,0-1 1,-1 1-1,1-1 0,-1 0 1,1 0-1,-1 0 1,1 0-1,-1 0 1,0 0-1,0 0 0,0 0 1,0 0-1,-1-1 1,1 1-1,-1 0 0,1-5 1,8-55 43,-5-176-168,-4 193-3658,0 1-3377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24:1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0 362 24575,'2'43'0,"2"1"0,1 0 0,17 63 0,49 122 0,-71-227 0,1 1 0,0-1 0,0 1 0,0-1 0,0 1 0,1-1 0,-1 1 0,1-1 0,-1 0 0,1 0 0,0 0 0,-1 0 0,1 0 0,0 0 0,1 0 0,-1-1 0,0 1 0,0-1 0,1 0 0,-1 1 0,1-1 0,3 1 0,-2-2 0,0 0 0,1 0 0,-1 0 0,0-1 0,0 1 0,0-1 0,0 0 0,0 0 0,0 0 0,-1-1 0,1 0 0,0 1 0,-1-1 0,1-1 0,3-2 0,19-14 0,-1-1 0,-1-1 0,31-38 0,18-14 0,-14 19 0,155-148 0,-136 124 0,136-106 0,-53 63-1365,-126 98-5461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1 238 3554,'0'0'8382,"0"14"-6640,10-137 931,2-6 2885,-12 135-4902,0 424 673,0-430-1359,0-4-90,0-248 830,0 251 570,0 4-783,0 42 71,0 12-713,0-26-7655,0-46 1896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7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16 244 304,'0'0'18307,"0"30"-17843,-3 222 465,0-148-295,1-61-239,1-33-182,0-12 7,-5-427-188,6 306 1400,0 122-359,2 39-708,5-15-328,2 0-1,0 0 0,2-1 0,15 26 0,-11-21-32,2 5-13,1-1 0,1-1 0,2-1 0,27 30 0,-40-49-5,2-1 0,-1-1 1,1 1-1,1-2 0,-1 1 0,1-1 1,1-1-1,-1 0 0,1-1 0,0 0 1,0 0-1,1-2 0,-1 1 1,24 2-1,-23-5-7,0 0 0,0 0 1,0-2-1,19-2 0,-27 2 21,0 0 0,-1 0 0,1 0-1,-1-1 1,1 0 0,-1 0 0,0 0 0,0-1-1,0 1 1,0-1 0,0 0 0,0 0 0,-1-1-1,0 1 1,5-6 0,3-8 12,0 0 0,0-1-1,-2-1 1,0 0 0,-2 0 0,0 0 0,-1-1-1,0 0 1,4-41 0,-4-10 43,-4-112 0,-3 100-29,12 82-1926,-6 2-2691,1 3-2322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18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4 7764,'0'0'11269,"0"0"-11218,0 0-1,0 0 1,0-1 0,0 1 0,-1 0-1,1 0 1,0-1 0,0 1 0,0 0 0,-1 0-1,1 0 1,0-1 0,0 1 0,0 0 0,-1 0-1,1 0 1,0 0 0,-1 0 0,1-1 0,0 1-1,0 0 1,-1 0 0,1 0 0,0 0-1,-1 0 1,1 0 0,0 0 0,0 0 0,-1 0-1,1 0 1,0 0 0,-1 0 0,1 0 0,0 1-1,0-1 1,-1 0 0,1 0 0,0 0 0,-1 0-1,1 0 1,0 0 0,0 1 0,0-1 0,-1 0-1,1 0 1,0 1 0,0-1 0,0 0-1,-1 0 1,1 0 0,0 1 0,0-1 0,10 100 1951,1-7-1334,-7 95-286,-1-506 287,-18 361-247,9 13-2486,5-30-4767,1-21 823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0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1 199 4770,'0'0'14276,"5"11"-13452,4 17-329,-1 0 0,-1 0-1,5 50 1,2 104 657,-10-121-1030,-2-35-37,-2-44-50,-1-20 29,1-354 66,0 392-116,1 1 45,1-1 0,0 1 0,-1 0 1,1 0-1,-1 0 0,1 0 0,-1 0 0,0 1 1,1-1-1,-1 0 0,0 1 0,0-1 1,0 0-1,0 1 0,0 0 0,0-1 0,0 1 1,0-1-1,-1 1 0,2 2 0,15 46 210,-13-39-143,8 25-59,2-1 1,25 45-1,-33-70-76,0 1 1,0-2 0,1 1-1,1-1 1,-1 0 0,2 0-1,-1-1 1,1 0-1,0 0 1,1-1 0,15 9-1,-17-13-7,0 0 0,0-1-1,0 0 1,0-1 0,0 0 0,0 0-1,0 0 1,14-2 0,-11 1 23,-8-1-5,-1 1 0,0-1 0,1 0 0,-1 1-1,0-1 1,0 0 0,0-1 0,0 1 0,0 0-1,0-1 1,0 1 0,0-1 0,0 1 0,-1-1-1,1 0 1,-1 0 0,1 0 0,-1 0 0,0 0-1,0 0 1,0 0 0,0 0 0,0 0-1,0 0 1,1-5 0,14-63 55,-16 69-56,6-59 42,-2 0 0,-3 0 1,-7-65-1,-9 59 20,11 55-184,1 1 1,1-1 0,-1 0-1,0-19 1,3 28-894,1 12-9975,4 6 2156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0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81 4994,'0'0'12833,"0"19"-11494,0 22-635,-1 35 765,3 0-1,13 86 0,-14-259-1032,1 23-317,-2 72-116,2-35 63,-3 0 1,-1 0 0,-1 0-1,-3 0 1,-15-59 0,21 96-37,0 0-1,0 0 1,0 0 0,0 0-1,0 1 1,0-1 0,0 0-1,0 0 1,0 0 0,0 0-1,0 0 1,0 0 0,0 0-1,-1 0 1,1 1 0,0-1-1,0 0 1,0 0 0,0 0 0,0 0-1,0 0 1,0 0 0,0 0-1,0 0 1,0 0 0,0 0-1,-1 0 1,1 0 0,0 0-1,0 0 1,0 0 0,0 0-1,0 1 1,0-1 0,0 0-1,-1 0 1,1 0 0,0 0-1,0 0 1,0 0 0,0-1-1,0 1 1,0 0 0,-1 0-1,0 24 284,0 32-318,-1-5-29,0-29-681,2 0-1,0 1 0,1-1 1,7 37-1,-4-54-3216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3.0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98 2657,'0'0'14284,"0"-21"-12961,0-46 471,0 57 290,0 59-978,0 340 225,0-727-885,0 342-393,-14 58 1089,10-45-3263,-3 8-9396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4.2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56 176 6691,'0'0'13091,"-2"11"-12450,-5 107 479,6-67-552,-11 67 1,9-116-261,-3-12-192,-2-13-25,1-26-114,1-1 1,3 0-1,5-88 1,0 38 165,-2 46 921,0 52 22,0 17-739,4 22-346,1-1-1,2 0 0,1-1 1,2 1-1,26 60 1,9 2-347,-40-91 302,-1 1 0,1-1 0,0 0 0,0 0 0,1-1 0,0 0 0,0 0 0,0 0 0,1-1 0,9 7 0,-14-11 42,-1 0-1,1 0 1,0 0 0,0 0-1,0-1 1,0 1 0,0 0-1,0-1 1,0 0 0,0 1-1,1-1 1,-1 0-1,0 0 1,0 0 0,0 0-1,0-1 1,0 1 0,0 0-1,0-1 1,0 1 0,0-1-1,0 0 1,0 0 0,0 0-1,0 0 1,0 0-1,0 0 1,-1-1 0,1 1-1,0 0 1,-1-1 0,1 1-1,-1-1 1,0 0 0,0 1-1,1-1 1,-1 0-1,0 0 1,0 0 0,-1 0-1,1 0 1,1-3 0,3-8 16,-1-1-1,0-1 1,-1 1 0,2-24 0,0-23 41,-5-76 0,-1 60-437,1 76-837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5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22 256 3426,'3'0'24257,"-3"8"-25170,0 13 1146,-12 284 422,14-347-993,-9-76-1,-1-19 429,8 72 222,0 64 110,12 35-285,-8-20-109,5 10-30,1 0 0,0-1 1,19 29-1,-22-43-10,-1 0 0,2 0 0,-1 0 1,1-1-1,0 0 0,1-1 0,-1 0 0,2 0 1,18 10-1,-24-15-17,1 1 0,0-1 1,0 0-1,0 0 0,1-1 1,-1 1-1,0-1 0,8 1 1,-11-2 17,0-1 0,-1 1 1,1 0-1,0 0 1,-1-1-1,1 1 0,0-1 1,-1 1-1,1-1 1,-1 0-1,1 0 0,-1 0 1,1 0-1,-1 0 1,1 0-1,-1 0 0,0 0 1,0 0-1,0-1 1,0 1-1,0 0 0,0-1 1,0 1-1,0-1 1,0 1-1,0-1 0,-1 1 1,1-4-1,8-20 6,-2-1 0,-1-1 0,-1 1 0,2-49 0,-7-113 160,-2 83 11,2 104-272,-1 4-1767,0 0 1413,-13 42-3709,12-19-743,1-4-2467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9:26.7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10901,'0'0'7905,"-4"27"-7804,-6 43 11,-1 85 0,12-146 13,-1 18 262,0-26-332,0 0 0,0-1 1,0 1-1,0-1 0,0 1 0,0-1 1,0 1-1,0 0 0,-1-1 1,1 1-1,0-1 0,0 1 1,0-1-1,-1 1 0,1-1 1,0 1-1,-1-1 0,1 1 0,0-1 1,-1 1-1,1-1 0,0 0 1,-1 1-1,1-1 0,-1 0 1,1 1-1,-1-1 0,1 0 1,-1 0-1,1 1 0,-2-1 0,-4-25 140,2-12-122,0-44 1,4 48 796,-1 1 1,-10-51 0,11 83-838,0 0 1,0 1-1,0-1 0,-1 0 1,1 0-1,0 0 1,0 0-1,0 1 0,0-1 1,0 0-1,-1 0 1,1 0-1,0 0 0,0 0 1,0 0-1,-1 0 1,1 1-1,0-1 0,0 0 1,0 0-1,-1 0 1,1 0-1,0 0 0,0 0 1,0 0-1,-1 0 1,1 0-1,0 0 0,0 0 1,0 0-1,-1 0 1,1 0-1,0-1 0,0 1 1,0 0-1,-1 0 1,1 0-1,0 0 0,0 0 1,0 0-1,0 0 1,-1-1-1,1 1 0,0 0 1,0 0-1,0 0 1,0 0-1,0-1 0,0 1 1,0 0-1,-1 0 1,1 0-1,0 0 0,0-1 1,0 1-1,0 0 0,0 0 1,0 0-1,0-1 1,0 1-1,0 0 0,-7 17 122,2 20-409,1 1 1,1 65-1,3-93-20,0-10-137,0-9-830,0-117-840,1 133-3411,1 14 2484,-2-10-470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28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1 260 24575,'1'11'0,"1"-1"0,1 0 0,0 0 0,0 0 0,1-1 0,0 1 0,1-1 0,0 0 0,7 10 0,11 23 0,3 24 0,-21-49 0,1 0 0,1-1 0,0 0 0,2 0 0,16 24 0,-21-35 0,-1-2 0,1 1 0,0 0 0,0-1 0,1 0 0,-1 1 0,1-2 0,-1 1 0,1-1 0,0 1 0,0-1 0,0-1 0,0 1 0,0-1 0,1 1 0,-1-2 0,0 1 0,1-1 0,-1 1 0,0-1 0,1-1 0,-1 1 0,9-3 0,3 0 0,-1-2 0,0 0 0,1-1 0,-2 0 0,1-1 0,22-15 0,88-65 0,-86 58 0,501-338 0,-529 359-90,133-77-1185,-127 76-5551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0:24.8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24575,'5'86'0,"4"1"0,4-2 0,31 113 0,2 11 0,-45-201 0,1-1 0,-1 1 0,2-1 0,-1 1 0,6 11 0,-7-17 0,0-1 0,0 1 0,0-1 0,0 1 0,1-1 0,-1 0 0,0 1 0,1-1 0,-1 0 0,0 0 0,1 0 0,0 0 0,-1 0 0,1 0 0,-1 0 0,1-1 0,0 1 0,0-1 0,-1 1 0,1-1 0,0 0 0,0 1 0,-1-1 0,1 0 0,0 0 0,0 0 0,0 0 0,0-1 0,-1 1 0,3-1 0,7-2 0,-1-1 0,0 0 0,0 0 0,0-1 0,0-1 0,-1 0 0,10-7 0,63-58 0,-26 22 0,207-147 0,-86 36 0,-99 88 0,-69 65 0,1-1 0,0 1 0,0 1 0,0 0 0,1 0 0,0 1 0,0 0 0,0 1 0,1 1 0,-1-1 0,1 2 0,23-3 0,-19 1-151,1 0-1,-1-1 0,0-1 0,-1 0 1,0-1-1,0-1 0,0 0 1,25-20-1,-13 5-6674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5:41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0 167 24575,'2'28'0,"2"-1"0,0 1 0,14 44 0,-9-40 0,1 10 0,2 0 0,2 0 0,27 55 0,-38-93 0,0 0 0,0 0 0,0 0 0,0 0 0,1 0 0,0-1 0,0 0 0,0 0 0,0 0 0,0 0 0,0-1 0,1 1 0,-1-1 0,1 0 0,0 0 0,-1-1 0,1 0 0,0 1 0,0-2 0,0 1 0,0 0 0,0-1 0,0 0 0,0 0 0,0-1 0,0 0 0,6-1 0,10-2 0,1-1 0,-1-1 0,-1 0 0,38-19 0,-4-3 0,-1-2 0,91-68 0,82-96 0,-156 121 0,-50 51 0,1 0 0,0 1 0,2 1 0,35-25 0,-9 24-1365,-23 12-5461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7:07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24575,'16'6'0,"0"0"0,0-2 0,1 0 0,0 0 0,-1-2 0,22 2 0,3 0 0,159 26 0,-45-6 0,286 10 0,532-38 0,-697 4 0,-59-15 0,-20 0 0,507 14 0,-331 3 0,-339 1 0,-34-3 0,0 1 0,0-1 0,0 0 0,0 0 0,0 0 0,0 1 0,0-1 0,1 0 0,-1 0 0,0 0 0,0 1 0,0-1 0,0 0 0,0 0 0,0 0 0,0 1 0,0-1 0,0 0 0,0 0 0,0 1 0,-1-1 0,1 0 0,0 0 0,0 0 0,0 1 0,0-1 0,0 0 0,0 0 0,0 0 0,0 0 0,-1 1 0,1-1 0,0 0 0,0 0 0,0 0 0,0 0 0,-1 0 0,1 1 0,0-1 0,0 0 0,0 0 0,-1 0 0,1 0 0,0 0 0,0 0 0,0 0 0,-1 0 0,1 0 0,0 0 0,0 0 0,-1 0 0,1 0 0,0 0 0,0 0 0,0 0 0,-1 0 0,1 0 0,-63 18 0,-628 93 0,229-97 0,-2-1 0,90 0 0,298-13 0,37-2 0,-57-10 0,-19-2 0,-59 13 0,106 3 0,-1-3 0,-100-15 0,116 4 0,-63-24 0,73 21 0,-1 2 0,-61-10 0,68 18-117,4 2-91,0-1 0,0-2 0,1-1 0,-1-2 0,-59-25 0,68 22-6618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3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3233 6 24575,'8'6'0,"0"0"0,0-1 0,1 0 0,0 0 0,0-1 0,1 0 0,-1-1 0,19 4 0,7 4 0,152 39 0,-135-39 0,-1 2 0,76 30 0,-65-15 0,-1 3 0,86 58 0,-116-67 0,-2 1 0,0 2 0,-2 0 0,0 2 0,-2 1 0,26 36 0,-36-37 0,-1 1 0,-2 0 0,0 1 0,-2 0 0,-1 0 0,-2 1 0,6 43 0,-4-20 0,-2-12 0,3 73 0,-10-100 0,-1 0 0,0 0 0,-1 0 0,0-1 0,-1 1 0,-1-1 0,0 0 0,-1 0 0,-8 17 0,10-24 0,-27 54 0,-3-2 0,-2-1 0,-69 84 0,93-131 0,-1 0 0,0-1 0,0 0 0,0-1 0,-16 7 0,-23 16 0,10-2 0,-86 62 0,-159 85 0,210-130 0,53-31 0,0-1 0,-1-1 0,-38 15 0,-64 20 0,-78 24 0,129-50 0,25-7 0,0-2 0,-62 8 0,75-16 0,-58 18 0,67-15 0,0-1 0,0-1 0,-1-1 0,-35 0 0,27-3 0,-59 10 0,56-5 0,-44 0 0,24-5 0,-252-5 0,219-11 0,-21 0 0,96 13 0,1-1 0,0-1 0,0 0 0,1-2 0,-1 1 0,-17-9 0,-5-5 0,-45-28 0,65 37 0,-1 0 0,1 1 0,-28-7 0,-28-10 0,56 18 0,-1 2 0,0 1 0,0 0 0,-1 2 0,1 0 0,0 1 0,-1 1 0,-21 3 0,9-2 0,-63-5 0,45-5 0,0-2 0,1-2 0,0-3 0,-56-25 0,87 34 0,0 0 0,1-2 0,0 0 0,0-2 0,1 1 0,0-2 0,1-1 0,0 0 0,-25-28 0,-7-16 0,3-2 0,-74-129 0,103 158 0,2-1 0,1 0 0,2-1 0,1-1 0,1 1 0,2-1 0,1-1 0,-2-65 0,6 31 0,0 25 0,2-1 0,11-82 0,-7 108 0,1 0 0,1 1 0,1 0 0,0 0 0,18-30 0,60-74 0,-55 82 0,34-60 0,53-134 0,-109 216 0,1-1 0,0 2 0,1-1 0,1 1 0,1 1 0,0 0 0,1 0 0,1 2 0,0-1 0,0 2 0,2 0 0,-1 1 0,2 0 0,-1 1 0,1 1 0,1 1 0,0 0 0,0 2 0,0 0 0,1 0 0,0 2 0,26-3 0,88-1 0,142 10 0,-83 1 0,-48-5 0,169 6 0,-142 25 0,-120-18 0,102 9 0,161 2 0,171-13 0,-283-11 0,54 2-1365,-227 0-5461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24575,'213'9'0,"285"49"0,-272-11 0,-193-38 0,-1 2 0,0 2 0,-1 1 0,49 29 0,-74-39 0,0 0 0,-1 1 0,1 0 0,-1 0 0,-1 0 0,1 0 0,-1 1 0,0 0 0,0 0 0,0 0 0,-1 0 0,0 0 0,0 1 0,-1 0 0,3 9 0,0 10 0,-1-1 0,1 52 0,-4-52 0,1 0 0,7 37 0,-7-52 0,1 1 0,1-1 0,0 0 0,0 1 0,1-2 0,0 1 0,1-1 0,0 1 0,0-2 0,1 1 0,0-1 0,14 13 0,-10-13 0,1 0 0,-1-1 0,1 0 0,0-1 0,1 0 0,-1-1 0,1-1 0,0 0 0,25 4 0,24-1 0,-1-2 0,2-3 0,66-6 0,4 0 0,-45 4-341,1 5 0,0 3-1,169 38 1,-221-35-6485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8:55.9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151 0 24575,'22'2'0,"0"1"0,0 1 0,0 0 0,39 15 0,-6-2 0,133 34 0,233 98 0,-362-120 0,-42-15 0,-17-3 0,-2-9 0,0 0 0,0-1 0,-1 1 0,1-1 0,0 0 0,-1 0 0,1 0 0,-1 0 0,0 0 0,1 0 0,-1-1 0,-3 1 0,-229 33 0,-23 5 0,184-22 0,2 4 0,0 2 0,2 4 0,-68 36 0,86-32-1365,19-5-5461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0.2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24575,'1909'0'0,"-1841"3"0,0 4 0,85 20 0,-62-10 0,36 7 0,-51-8 0,1-3 0,80 2 0,5-18 0,61 4 0,-106 12 0,84 3 0,-3-17 0,106 2 0,-158 14 0,48 1 0,309-17-1365,-462 1-5461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09:56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24575,'31'0'0,"103"1"0,259-32 0,-204 3 0,1 9 0,226 6 0,-397 15 0,0 0 0,-1 2 0,1 0 0,-1 2 0,0 0 0,0 1 0,-1 0 0,0 1 0,30 21 0,-29-18 0,1 0 0,1-1 0,-1-1 0,1-1 0,1-1 0,0 0 0,26 4 0,35-5 0,121-7 0,-100-2 0,-37-1 0,0-3 0,109-25 0,-159 28 0,48-5-15,1 2 0,0 4 0,91 5 0,-35 1-1290,-96-3-5521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0:33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0 158 24575,'2'0'0,"0"0"0,0 0 0,0 1 0,0-1 0,0 1 0,0-1 0,-1 1 0,1 0 0,0 0 0,0 0 0,-1 0 0,1 0 0,-1 0 0,1 0 0,-1 0 0,1 1 0,-1-1 0,0 1 0,1-1 0,-1 1 0,0-1 0,0 1 0,0 0 0,0-1 0,-1 1 0,1 0 0,0 3 0,3 5 0,-2 1 0,1 0 0,1 18 0,-4-23 0,65 563 0,-65-568 0,2 12 0,0-1 0,0 0 0,8 21 0,-10-32 0,0 0 0,1 0 0,-1 0 0,0 1 0,1-1 0,-1 0 0,1 0 0,-1 0 0,1 0 0,0 0 0,-1 0 0,1 0 0,0 0 0,0 0 0,0 0 0,0 0 0,0 0 0,0-1 0,0 1 0,0 0 0,0-1 0,0 1 0,0-1 0,0 1 0,0-1 0,0 1 0,1-1 0,-1 0 0,0 0 0,0 1 0,0-1 0,1 0 0,-1 0 0,0 0 0,0 0 0,1-1 0,-1 1 0,0 0 0,0 0 0,0-1 0,1 1 0,-1-1 0,0 1 0,0-1 0,0 1 0,0-1 0,0 0 0,0 0 0,0 1 0,1-2 0,10-10 0,-1-1 0,0 0 0,-1 0 0,0-1 0,-1 0 0,-1-1 0,11-25 0,3-2 0,61-97 0,7 5 0,143-167 0,-210 275-273,1 1 0,0 2 0,2 0 0,38-25 0,-36 28-6553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11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1 150 24575,'27'1'0,"0"2"0,53 12 0,-1 0 0,321 16 0,7-33 0,-163-1 0,628-34 0,-635 9 0,484-30 0,-516 51 0,327-53 0,-456 50 0,1 3 0,94 5 0,150 22 0,-305-18 0,121 6-1365,-105-8-5461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1:51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 24575,'5743'0'0,"-5686"-3"0,-54 3 0,1 0 0,-1-1 0,0 1 0,1-1 0,-1 1 0,0-1 0,0 0 0,0-1 0,1 1 0,-1 0 0,0-1 0,-1 0 0,5-2 0,-20 0 0,-65 4 0,1 3 0,-137 24 0,92-9 0,-522 85 0,516-81 0,-100 6 0,2 0 0,141-14 0,-104 19 0,-253 12 0,130-14 0,199-16 0,-133 1 0,-4-25 0,-369-61 0,459 47 0,-1 7 0,0 7 0,-206 16 0,-104 45 0,261-45-1365,169-7-5461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1:04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1 384 24575,'234'2'0,"252"-5"0,-424-1 0,-1-3 0,0-3 0,-1-2 0,76-26 0,-92 26 0,0 1 0,1 2 0,76-6 0,137 12 0,-206 4 0,8-2 0,1-3 0,-1-2 0,0-2 0,75-22 0,-32 7 0,1 4 0,115-5 0,-31 20 0,-108 4 0,94-11 0,-108 1 0,292-31 0,-265 32 0,1-4 0,105-28 0,-156 31-1365,-3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0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1 299 24575,'2'46'0,"2"-2"0,3 1 0,1-1 0,22 68 0,-27-101 0,1 0 0,0-1 0,0 1 0,1-1 0,1 0 0,8 12 0,-11-19 0,-1 1 0,1-1 0,0 0 0,0 0 0,0-1 0,1 1 0,-1-1 0,1 0 0,-1 1 0,1-2 0,0 1 0,0 0 0,0-1 0,0 1 0,0-1 0,0 0 0,0-1 0,0 1 0,0-1 0,5 0 0,9-2 0,0-1 0,0 0 0,-1-2 0,1 0 0,-1-1 0,32-16 0,-9 4 0,472-212 0,-317 139 0,386-208 0,-548 281-1365,-7 7-5461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16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24575,'83'5'0,"0"4"0,0 3 0,81 23 0,-72-14 0,179 17 0,288-35 0,-275-6 0,1760 3-1365,-2008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2:51.1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 24575,'251'15'0,"2"-1"0,-211-15 0,-1-1 0,1-3 0,-1-1 0,46-12 0,-23 1 0,0 3 0,1 2 0,0 4 0,116-1 0,592 13 0,-559 11 0,-4 1 0,-160-16 0,1 2 0,0 2 0,60 13 0,2 9 0,134 14 0,334-10 0,312-31 0,-850 3 0,79 15 0,-52-6 0,-41-5-1365,-4 1-5461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01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1 588 24575,'-1'112'0,"3"133"0,2-218 0,1-1 0,1 1 0,1-1 0,1 0 0,19 40 0,10 35 0,-12-25 0,-15-65 0,-2-15 0,4-29 0,-7 17 0,14-29 0,1 1 0,3 1 0,40-59 0,101-118 0,-124 168 0,411-482 0,-446 529 0,1 0 0,-1 0 0,1 0 0,1 0 0,-1 1 0,0 0 0,1 1 0,0 0 0,0 0 0,11-4 0,5 1 0,48-5 0,-2 0 0,392-112 0,-388 96-1365,-46 16-5461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8:15:20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11 181 24575,'295'-5'0,"425"-64"0,-560 46 0,284-3 0,-346 22 0,134-21 0,-133 12 0,133-2 0,703 17 0,-735 12 0,-32 0 0,-151-13 0,41 0 0,1 2 0,-1 3 0,87 19 0,-134-22 0,53 17 0,-62-20 0,0 1 0,0 0 0,1 0 0,-1 0 0,0 0 0,0 0 0,0 1 0,0-1 0,0 1 0,0-1 0,-1 1 0,1 0 0,0 0 0,-1-1 0,1 1 0,-1 0 0,0 0 0,0 1 0,1-1 0,-2 0 0,2 3 0,-2-3 0,0-1 0,0 0 0,0 0 0,-1 1 0,1-1 0,-1 0 0,1 0 0,-1 0 0,1 1 0,-1-1 0,0 0 0,1 0 0,-1 0 0,0 0 0,0 0 0,0 0 0,0-1 0,0 1 0,0 0 0,0 0 0,0-1 0,0 1 0,0 0 0,0-1 0,-2 1 0,-35 13 0,37-13 0,-72 17 0,0-3 0,-107 9 0,-155-7 0,-523-15 0,412-5 0,262 5 0,-264-9 0,393-1 0,1-2 0,-89-28 0,91 22 0,0 2 0,-103-13 0,-314 22 0,272 8 0,179-3 20,0 0 0,0 1 0,0 1 0,0 1 0,-28 7 0,42-8-75,-1-1 0,1 1 0,0 0 0,0 0 0,0 1 0,0-1 0,1 1 0,-1 0 0,1 0 0,-1 0 0,1 0 0,0 1 0,0-1 0,1 1 0,-1 0 0,1 0 0,-1 0 0,1 0 0,1 0 0,-1 1 0,0-1 0,1 0 0,0 1 0,0-1 0,0 1 0,0 7 0,1 15-6771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1:45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1 832,'0'0'3242,"-3"10"-3066,-4 32-47,2 1-1,2 1 1,4 72-1,0-44 297,0-51 13,1-30 834,2-36-261,-4 33-855,0 1 0,-1-1 0,0 0-1,-1 1 1,0-1 0,-1 1-1,-7-22 1,10 32-144,0 1 1,-1 0-1,1-1 0,0 1 0,0 0 0,0-1 0,0 1 1,0 0-1,0-1 0,-1 1 0,1 0 0,0-1 1,0 1-1,0 0 0,-1 0 0,1 0 0,0-1 1,-1 1-1,1 0 0,0 0 0,0 0 0,-1-1 0,1 1 1,0 0-1,-1 0 0,1 0 0,0 0 0,-1 0 1,1 0-1,0 0 0,-1 0 0,1 0 0,0 0 0,-1 0 1,1 0-1,0 0 0,-1 0 0,1 0 0,0 0 1,-1 0-1,1 0 0,0 0 0,-1 0 0,1 1 1,0-1-1,-1 0 0,1 0 0,0 0 0,0 1 0,-1-1 1,1 0-1,0 0 0,0 1 0,0-1 0,-1 0 1,1 0-1,0 1 0,0-1 0,0 0 0,-1 1 0,-7 17-96,6 64-2825,3-46-1052,-1-33 1016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1:49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240 331 1185,'0'0'7646,"0"-22"-6846,0-66-98,-2 63 237,1 27-702,0-2 249,1 16 146,0 57 110,-2-12-403,14 123-1,3-13 360,-11-88-22,-1-62-666,-2-24-269,1-35 183,-11-302-205,6 274 258,2-64 172,17 846 1158,-14-669-1282,1-1 0,12 50 0,-15-94-27,1 0 0,0 0 0,0-1 0,0 1 0,0 0 0,0-1-1,0 1 1,0-1 0,1 1 0,-1-1 0,1 0 0,-1 0 0,1 1 0,-1-1 0,1 0 0,0 0 0,-1 0-1,1-1 1,0 1 0,0 0 0,0-1 0,0 1 0,-1-1 0,1 0 0,0 1 0,0-1 0,3 0 0,67 0 702,-47-1-493,857-2 5240,0 0-4147,-550-16-974,-293 15-303,161-23 155,44-3 127,-89 23-180,269 23 1,-150-5-135,-48-6 4,77-2 22,-161-5 14,262-12 82,-172 0-80,1 0-80,-157 13-87,-25-1-222,0 2-1,73 11 1,-101-5 357,-23-6 5,0 0 0,0-1 1,0 1-1,0 0 0,0 0 0,0 0 1,0 0-1,0-1 0,0 1 0,0 0 1,0 0-1,0 0 0,0 0 0,0-1 1,0 1-1,0 0 0,0 0 0,0 0 1,0 0-1,0 0 0,0-1 0,0 1 1,0 0-1,0 0 0,0 0 0,0 0 1,0-1-1,1 1 0,-1 0 0,0 0 1,0 0-1,0 0 0,0 0 0,0 0 1,0 0-1,1 0 0,-1-1 0,0 1 1,0 0-1,0 0 0,0 0 0,1 0 1,-1 0-1,0 0 0,0 0 0,0 0 1,0 0-1,1 0 0,-1 0 1,0 0-1,0 0 0,0 0 0,0 0 1,1 0-1,-1 0 0,0 0 0,0 0 1,0 1-1,0-1 0,1 0 0,-1 0 1,0 0-1,0 0 0,0-13-106,-13-401-2325,13 365 1951,-2 17 257,2 1-1,2-1 1,0 0 0,15-62 0,-9 56-22,-2 0 1,-2-1 0,-1 1 0,-2-1-1,-5-48 1,2-7-120,2 93 702,-639 10 4880,535-6-5128,-112 19 0,-33 21-61,204-39 47,-529 37 858,298-28-806,2-1 94,16-14-116,-269 5 198,354 7-179,-115 2 175,-414 5 105,693-17-411,-520 20-29,411-21 51,-128 2-12,209 3 18,-65 15 0,17-2 71,17-6-70,-84 9 40,64-17-191,87-3-316,20 0-13558,-6 0 3213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39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2721,'0'0'3909,"5"1"-3627,3 1-303,-6-2 137,-1 0-1,1 0 1,0 1-1,-1-1 1,1 0 0,-1 1-1,1 0 1,0-1-1,-1 1 1,1 0-1,-1-1 1,0 1-1,1 0 1,-1 0 0,0 0-1,1 0 1,-1 0-1,0 1 1,0-1-1,0 0 1,0 1-1,0-1 1,0 0 0,0 1-1,-1-1 1,1 1-1,0-1 1,-1 1-1,1 0 1,-1-1-1,0 1 1,0 0 0,1-1-1,-1 3 1,0-4-194,0 2-153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0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85 298 4114,'0'0'6974,"0"-10"-6035,0-4-979,-1 8 426,1 0 0,0 1 0,0-1 0,0 0 0,1 0-1,2-10 1,-2 15-212,0-1 0,-1 0 0,1 1 0,0-1 0,0 1 0,0-1 0,0 1 0,0-1 0,1 1 0,-1 0 0,0-1 0,1 1 0,-1 0 0,1 0 0,-1 0 0,1 0 0,-1 1 0,1-1 0,0 0 0,-1 1 0,1-1 0,0 1 0,0-1 0,-1 1 0,1 0 0,0 0 0,0-1 0,0 1 0,2 1 0,-3-1-103,0 0 1,0 0-1,1 1 0,-1-1 1,0 0-1,0 1 1,0 0-1,1-1 1,-1 1-1,0-1 0,0 1 1,0 0-1,0 0 1,0 0-1,0-1 1,0 1-1,0 0 0,-1 0 1,1 0-1,0 1 1,0-1-1,-1 0 1,1 0-1,-1 0 0,1 0 1,-1 1-1,0-1 1,1 0-1,-1 0 1,0 1-1,0-1 0,0 0 1,0 2-1,0 58 139,-1-37-36,1 125-169,0-148-85,-1-28-480,-4-21 603,-16-70 1,12 77-37,2 0 1,-4-73-1,11 42 423,0 71-33,1 17-183,25 115 178,-16-84-402,-1 1 0,5 92 0,-14-139-64,0-9-292,-12-151 343,-1-14 238,13 173-23,0 15 17,16 168 78,-2-46-361,-13-128 53,0 20 0,1 0 0,1 0 0,2-1 0,12 42 1,-16-67 14,-1-3 164,-199 0 343,202 0-486,0 0-1,0-1 0,0 1 1,0-1-1,-1 0 1,1 0-1,0 0 0,-1 0 1,1 0-1,3-3 1,12-4 120,4 2-44,0 1 1,0 1 0,0 1 0,45 0 0,-61 3-279,-5 0 87,0 0 0,0 0-1,-1-1 1,1 1 0,0 0 0,0 0 0,0 0-1,0 0 1,0 0 0,-1 0 0,1 0-1,0 1 1,0-1 0,0 0 0,0 0-1,-1 1 1,1-1 0,0 0 0,0 1 0,-1-1-1,1 1 1,0-1 0,0 1 0,-1-1-1,1 1 1,-1-1 0,1 1 0,0 0 0,-1-1-1,1 1 1,-1 0 0,0 0 0,1-1-1,-1 1 1,0 0 0,1 0 0,-1 0 0,0 1-1,4 19-6288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4.7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26 182 2417,'0'0'12240,"9"-5"-11266,44-27 1513,-52 32-2322,-1 0 0,1-1 0,0 1 0,-1 0 1,1-1-1,-1 1 0,1 0 0,0 0 0,-1-1 1,1 1-1,0 0 0,-1 0 0,1 0 0,-1 0 1,1 0-1,0 0 0,-1 0 0,1 0 1,0 0-1,-1 0 0,1 0 0,0 1 0,-1-1 1,1 0-1,0 0 0,-1 1 0,1-1 0,0 1 1,9 19 1207,-4 36-1584,-6-49 618,0 271 20,0-269-421,-1-1 1,1 1-1,-2-1 0,1 1 1,-1-1-1,0 0 1,-1 0-1,0 0 0,-8 15 1,11-23-11,0 0 1,0 1 0,-1-1-1,1 1 1,0-1 0,-1 0-1,1 1 1,-1-1 0,1 0-1,0 0 1,-1 1 0,1-1-1,-1 0 1,1 0 0,-1 0-1,1 1 1,0-1 0,-1 0-1,1 0 1,-1 0 0,1 0-1,-1 0 1,1 0 0,-1 0-1,1 0 1,-1 0 0,1 0-1,-1 0 1,1 0 0,-1 0-1,1-1 1,-1 1 0,1 0-1,-1 0 1,1 0 0,0-1-1,-1 1 1,1 0 0,-1-1-1,1 1 1,0 0 0,-1-1-1,1 1 1,0 0 0,-1-1-1,1 1 1,0-1 0,0 1-1,-1 0 1,1-1 0,0 1-1,0-2 1,-13-26 106,12 25-61,-9-31-24,1 0 0,2-1 0,-3-43 0,-7-33 16,12 82-20,2 0-1,1 0 1,2-30-1,0 37 11,0 21-16,1 1 1,-1-1 0,1 0 0,0 0-1,-1 1 1,1-1 0,0 0-1,-1 1 1,1-1 0,0 1-1,0-1 1,-1 1 0,1-1-1,0 1 1,0 0 0,0-1-1,0 1 1,0 0 0,0 0-1,0 0 1,-1-1 0,1 1-1,0 0 1,0 0 0,0 0-1,2 1 1,-1-2-8,1 1 0,0 0 0,0 1-1,0-1 1,-1 0 0,1 1 0,0-1 0,0 1 0,3 1 0,0 3 10,0-1 1,-1 1 0,0 0 0,0 0-1,-1 1 1,1-1 0,-1 1-1,0 0 1,-1 0 0,1 0 0,-1 1-1,4 11 1,3 13 13,9 51 0,-3-11 2,-11-53-38,1-1 1,0 1-1,1-1 0,1-1 1,0 1-1,1-1 0,15 18 1,-24-33-8,1 0 0,0 0 0,0 0 1,0-1-1,0 1 0,-1 0 0,1 0 1,0-1-1,0 1 0,0-1 0,1 1 1,-1-1-1,0 0 0,0 1 0,0-1 1,0 0-1,0 0 0,0 1 1,1-1-1,-1 0 0,0 0 0,0 0 1,0-1-1,0 1 0,0 0 0,1 0 1,-1-1-1,0 1 0,0 0 0,0-1 1,0 1-1,0-1 0,1 0 0,0-1 9,0 1 0,0-1-1,0 1 1,0-1-1,-1 0 1,1 0 0,-1 0-1,1 0 1,-1 0-1,0 0 1,1 0 0,-1 0-1,0 0 1,0-3-1,4-20 35,-2 0-1,-1 0 0,-1 0 0,-3-44 0,0 3 39,2-196 748,0 261-993,1 1-1,0 0 0,0 0 0,0 0 0,-1 0 0,1 0 0,0 0 0,0 0 1,-1 0-1,1 0 0,0 0 0,0 1 0,0-1 0,-1 0 0,1 0 0,0 1 0,-1-1 1,1 1-1,1 0 0,5 18-3451,-5-2-1872,1 0-3997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2:52.6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24575,'68'0'0,"818"17"0,690 26 0,-1516-39 0,0 2 0,0 3 0,85 24 0,-18-3 0,15 0 0,317 51 0,312-34 0,-711-44 0,0 3 0,0 3 0,-1 1 0,65 22 0,-67-16 0,0-2 0,1-3 0,0-2 0,80 1 0,403-13 0,-348 4 0,-179-1 0,0-1 0,-1 0 0,1 0 0,19-6 0,-31 7 0,0 0 0,0-1 0,0 1 0,-1-1 0,1 1 0,0-1 0,0 0 0,-1 0 0,1 0 0,0 0 0,-1 0 0,1 0 0,-1 0 0,1 0 0,-1-1 0,1 1 0,-1-1 0,0 1 0,0-1 0,0 1 0,0-1 0,0 0 0,0 1 0,0-1 0,-1 0 0,1 0 0,0 0 0,-1 1 0,0-1 0,1 0 0,-1 0 0,0 0 0,0 0 0,0 0 0,0 0 0,0 0 0,-1 0 0,1 1 0,-1-1 0,1 0 0,-1 0 0,-1-3 0,0 2 0,0-1 0,-1 1 0,1 0 0,-1 0 0,0 0 0,0 0 0,0 0 0,0 1 0,0-1 0,-1 1 0,1 0 0,-1 0 0,0 0 0,1 0 0,-1 1 0,0-1 0,-6 0 0,-78-17 0,66 16 0,-43-4 0,0 2 0,-94 6 0,-60-4 0,-138-47 0,144 16 0,50 10 0,-389-42 0,264 38 0,-203-6 0,284 37 0,-342-5 0,335-12 0,-65-1 0,-633 14 0,429 3 0,442 0 0,0 2 0,0 2 0,-50 14 0,-39 7 0,47-13-1365,44-7-5461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5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6099,'0'0'15047,"35"-54"-13479,-32 80-431,-3 19-161,0 14-367,0 4-465,0 2-144,-7-9-1313,1-41-2897,3-7-5618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6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104 342 3314,'0'0'7643,"7"-26"-5829,0 0-1317,36-154 3624,-39 155-3189,-3 14-230,1 0-1,0-1 1,1 1-1,0 0 1,7-18-1,-4 76 1252,-6 500-2073,0-546 129,0 0 0,-1 1-1,1-1 1,-1 0 0,1 1-1,-1-1 1,0 0 0,1 0-1,-1 0 1,0 0 0,0 1-1,0-1 1,0 0 0,0 0-1,0 0 1,0-1 0,0 1-1,0 0 1,-1 0 0,1-1-1,0 1 1,0-1 0,-1 1-1,1-1 1,0 1 0,-1-1 0,1 0-1,-1 1 1,1-1 0,-3 0-1,-47 2 260,45-2-223,-95 9 304,161-11 21,92-13-1,-119 12-869,-13 3-2769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7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1 8212,'0'0'12902,"0"20"-12038,0 45-208,0 11-416,0 9-175,0-3-65,-3-5-1217,0-60-2801,0-6-2785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49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1 303 5074,'0'0'6299,"4"-25"-5699,14-77 201,-6 56 723,0 30 2737,-12 16-4214,0 0 19,1 0 1,-1-1-1,0 1 1,0 0-1,1 0 1,-1 0-1,0 0 1,0 0-1,1 0 1,-1 0-1,0-1 1,0 1-1,1 0 0,-1 0 1,0 0-1,1 0 1,-1 0-1,0 0 1,0 0-1,1 0 1,-1 0-1,0 0 1,0 1-1,1-1 1,-1 0-1,0 0 1,0 0-1,1 0 1,-1 0-1,0 0 1,0 0-1,1 1 1,-1-1-1,0 0 0,0 0 1,0 0-1,1 1 1,-1-1-1,0 0 1,0 0-1,0 1 1,0-1-1,1 0 1,-1 0-1,0 1 1,0-1-1,0 0 1,0 0-1,0 1 1,5 16-329,-4-14 580,11 57 43,-3 0 0,-2 0 0,-3 0 0,-5 80 0,1-73-208,0-66-155,0 0 0,0 0 0,1 0 0,-1-1 1,0 1-1,0 0 0,0 0 0,-1 0 0,1 0 0,0-1 0,0 1 0,0 0 0,-1 0 0,1 0 0,0-1 0,-1 1 0,1 0 0,0-1 0,-1 1 0,1 0 0,-1-1 0,1 1 0,-1 0 0,0-1 0,1 1 0,-1-1 0,0 1 0,1-1 1,-1 1-1,0-1 0,1 1 0,-1-1 0,0 0 0,0 0 0,0 1 0,1-1 0,-1 0 0,0 0 0,0 0 0,0 0 0,1 0 0,-1 0 0,0 0 0,-1 0 0,0-3 13,1-1-1,-1 1 0,1 0 1,-1-1-1,1 1 1,0-1-1,1 0 0,-1-5 1,-1 3-3,-14-83 50,4 0 1,-1-171 0,13 259-60,0 0 0,1 1 0,-1-1-1,0 0 1,0 0 0,0 1 0,0-1 0,1 0 0,-1 1 0,0-1 0,0 0 0,1 1 0,-1-1 0,1 1 0,-1-1 0,0 0 0,1 1-1,-1-1 1,1 1 0,0-1 0,-1 1 0,1-1 0,-1 1 0,1 0 0,0-1 0,-1 1 0,1 0 0,0 0 0,-1-1 0,1 1 0,0 0-1,-1 0 1,1 0 0,0 0 0,-1 0 0,1 0 0,0 0 0,0 0 0,-1 0 0,1 0 0,0 0 0,-1 0 0,1 0 0,0 1 0,0-1-1,0 1 1,2-1 8,0 1-1,-1 0 0,1 0 0,0 0 0,-1 1 1,1-1-1,-1 1 0,1-1 0,-1 1 0,0 0 1,3 2-1,19 32 123,-1 1 0,-2 1-1,31 76 1,-37-80-116,-9-20-12,2 0-1,-1 0 1,2-1-1,0 0 1,0-1-1,1 0 1,22 21 0,-25-27-2,0 0 1,1 0-1,0-1 1,-1 0-1,2-1 1,-1 1-1,0-2 1,1 1-1,0-1 1,0 0-1,0-1 1,0 0-1,0-1 1,14 1-1,-20-2 2,0 1 1,1-1-1,-1-1 0,0 1 0,0 0 0,0-1 0,1 0 1,-1 0-1,0 1 0,0-2 0,0 1 0,0 0 0,0-1 0,4-3 1,-4 2 2,0 0 1,-1 0 0,1-1 0,-1 1 0,0-1-1,0 0 1,-1 1 0,1-1 0,-1 0-1,0 0 1,1-6 0,4-27 50,-1 1 1,-3-1-1,0 0 1,-9-73-1,-5 15 202,6 51-89,-2-69 0,26 136-9823,-11-12 1366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56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97 2193,'0'0'11266,"0"-17"-10382,0-44-237,0 42 4324,-3 140-3936,1-36-831,10 118 0,-2-315-911,-6-162 190,0 274 893,0 4-251,-1 62 133,0-13-194,1-1-1,12 78 1,-5-148-655,0-18 405,-5-144-107,-3 96 296,1 148 753,-2 10-547,3 0 1,19 128-1,-18-171-178,-3-26-25,1 0 0,1 0 1,-1 0-1,1-1 0,-1 1 0,1 0 1,1 0-1,-1 0 0,4 8 1,-4-12 187,-190-2 777,332-16 243,-93 9-488,80-3 0,-50 11-2778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16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158 120 8372,'0'0'8585,"-1"-4"-8169,-2-20 3188,1-25-2344,2 7 965,0 108-2161,15 119 0,11 75-286,-20-407-18,-6 104 274,1 0 80,-1-1 1,-3 1-1,-10-51 0,3 28 1938,10 76-1943,-1 75-6,-1-24-112,3 1 0,2-1 0,12 65 0,-7-101 1,-6-19 7,0 1 0,0-1 0,-1 0 0,1 1 0,0 12 1,-2-19 173,-208 3-168,208-3 38,18-1 101,399-7 1925,-376 8-1892,-39 0-289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0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1 320 992,'0'0'6790,"0"-3"-6688,5-47 2702,-2 0 1,-6-60 0,1 18 2592,2 100-4791,16 362-41,-16-285-552,0-51-8,0-30-4,0-11-1,0-397 2975,2 420-2911,1-1 1,1 1-1,1-1 0,0 0 1,1-1-1,10 20 1,3 8-33,-11-21-38,53 118 12,-54-127-6,0 0 0,0-1 0,1 0 0,0 0 0,1 0 0,1-1 0,0 0 0,18 14 0,-21-21-23,0 0 1,-1 0 0,1 0 0,1-1 0,-1 0-1,0 0 1,0-1 0,1 0 0,-1-1-1,1 1 1,13-2 0,-19 0 20,0 1 1,0-1-1,0 0 0,-1 0 1,1 0-1,0 0 1,-1 0-1,1 0 0,0 0 1,-1-1-1,0 1 1,1 0-1,-1-1 0,0 1 1,0-1-1,1 0 1,-1 1-1,0-1 0,-1 0 1,1 0-1,0 0 0,-1 1 1,1-1-1,-1 0 1,1 0-1,-1 0 0,0-3 1,8-59-6,-8 62 3,0-375 308,-12 301 99,12 75-422,0 39-6855,0-33 5358,0 11-4490,0-5-3457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0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10853,'0'0'12262,"0"195"-12262,0-150-2017,0-36-3218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1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67 190 4226,'0'0'9044,"0"-26"-7659,0-66-397,0 21 5609,0 87-6296,0 10-197,-1 68-21,4-1-1,16 93 1,-15-101-80,-4-84 138,-92-1 443,102-1-276,0-1 1,-1 1-1,1-1 0,11-5 0,14-2 30,100-12 103,-106 19-3819,2 1-3634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2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12470,'0'0'11685,"16"189"-10965,-16-127-656,0-5-64,0-9-1408,-3-39-3122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14.5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17 240 24575,'142'-8'0,"260"-46"0,-266 30 0,2 6 0,142-1 0,-245 17 0,-1-1 0,0-2 0,52-15 0,16-2 0,158-15 0,-164 25 0,-42 4 0,61 0 0,531 9 0,-661 7 0,-16 2 0,3-5 0,-57 10 0,-122 6 0,117-14 0,0 4 0,-144 37 0,165-36 0,1-4 0,-1-2 0,-73-4 0,57-2 0,-112 15 0,67 4 0,-237 5 0,310-26 0,1 4 0,-98 14 0,100-8 0,-78 1 0,-38 4 0,165-12 0,-36 7 0,41-8 0,0 0 0,0 0 0,0 0 0,0 0 0,0 0 0,0 0 0,0 0 0,0 0 0,0 1 0,0-1 0,1 0 0,-1 0 0,0 0 0,0 0 0,0 0 0,0 0 0,0 0 0,0 0 0,0 0 0,0 0 0,0 0 0,0 0 0,0 0 0,0 0 0,0 0 0,0 0 0,0 1 0,1-1 0,-1 0 0,0 0 0,0 0 0,0 0 0,0 0 0,0 0 0,0 0 0,0 0 0,0 0 0,0 0 0,0 0 0,0 1 0,0-1 0,0 0 0,0 0 0,0 0 0,27 1 0,1247-1 97,-570-1-1559,-669 1-5364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4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85 377 4642,'0'0'8425,"-1"-27"-6472,-13-189 1785,-2 83 840,16 132-4218,-2 28 40,0-14-377,0 1-1,2 0 1,-1 0-1,2 0 0,0 0 1,0-1-1,2 1 1,-1 0-1,9 23 0,10 10-6,-3 0 0,13 58-1,-15-49-17,27 64 0,-42-119 9,-1-1 1,0 0-1,0 1 0,0-1 0,0 1 1,0-1-1,1 1 0,-1-1 0,0 1 0,0-1 1,0 0-1,0 1 0,0-1 0,0 1 1,-1-1-1,1 1 0,0-1 0,0 1 0,0-1 1,0 0-1,0 1 0,-1-1 0,1 1 1,0-1-1,0 0 0,-1 1 0,1-1 1,0 0-1,-1 1 0,1-1 0,0 0 0,-1 1 1,1-1-1,0 0 0,-1 0 0,0 1 1,-25 5 174,-45-6-9,51 0-153,-52 0-7,71 0 441,15 0 16,277 8 1803,-276-8-2378,0-1 0,1 0 0,-1-1 0,0 0 0,15-6 0,-29 8-1274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06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9748,'0'0'12363,"6"2"-11349,35 12 269,0 2-1,-2 1 0,69 42 0,106 87-522,-3-1-707,-81-68 210,2-5 0,169 65 0,-178-84 39,-123-52-296,0-1 0,0 0 0,0 0 0,0 0 0,1 0 0,-1 0 1,0 0-1,0 0 0,0 0 0,0 0 0,0 0 0,0 0 0,0 0 0,0 0 0,1 0 1,-1 0-1,0 0 0,0 0 0,0 0 0,0 0 0,0 0 0,0 0 0,0 0 0,1 0 1,-1 0-1,0 0 0,0 0 0,0 0 0,0 0 0,0 0 0,0 0 0,0 0 0,0 0 1,1 0-1,-1 0 0,0 0 0,0 0 0,0 0 0,0 0 0,0-1 0,0 1 0,0 0 1,0 0-1,0 0 0,0 0 0,0 0 0,0 0 0,0 0 0,0 0 0,1-1 0,-1 1 1,0 0-1,0 0 0,0 0 0,0 0 0,0 0 0,0 0 0,0 0 0,0-1 0,0 1 1,0 0-1,-1 0 0,1 0 0,0 0 0,0 0 0,0 0 0,-5-14 72,-10-9-90,-84-94 51,-96-99 31,88 111 53,106 105-91,34 18 20,-1 1-1,-1 2 1,-1 1 0,-1 1 0,29 31 0,122 146 8,-62-63-31,-92-108-31,-17-18 7,0 0 0,0-1 1,1 0-1,1-1 0,0 0 0,0 0 1,23 12-1,-75-21 400,17 1-359,-60-2 67,34-2-23,0 3-1,-1 3 0,1 1 1,-54 12-1,57-6-40,29-6-404,0 0-1,0 1 0,-23 9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0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0 233 6163,'0'0'9252,"1"0"-9126,-1-1 0,1 1-1,-1 0 1,0-1 0,1 1 0,-1 0 0,1 0-1,-1 0 1,1-1 0,-1 1 0,1 0-1,-1 0 1,1 0 0,-1 0 0,1 0 0,-1 0-1,1 0 1,-1 0 0,1 0 0,-1 0 0,0 0-1,1 0 1,-1 0 0,1 1 0,-1-1-1,1 0 1,-1 0 0,1 0 0,-1 1 0,1-1-1,-1 0 1,0 1 0,1-1 0,8 51 374,-2-1 1,-3 1 0,-1 52-1,3 49-472,0-127-67,-2-17 12,-2-15 37,-5-115 131,-22-144 1,20 221 453,0-49 0,12 104-299,14 24-142,-1 2 0,21 53 0,-29-59-157,1-1 0,1-1-1,2-1 1,1 0 0,24 30 0,-38-53-20,1 0 0,1 0 0,-1 0 0,0-1 0,1 0 0,0 0 0,0 0 0,0 0 0,0-1 1,0 0-1,0 0 0,1 0 0,-1 0 0,1-1 0,-1 0 0,1-1 0,0 1 0,-1-1 0,1 0 1,0 0-1,-1-1 0,1 1 0,8-3 0,-12 1 9,0 1 0,0 0 0,-1-1-1,1 0 1,-1 1 0,1-1 0,-1 0 0,1 0 0,-1 0-1,0 0 1,0 0 0,0 0 0,0 0 0,0 0 0,-1 0 0,1 0-1,-1 0 1,1-1 0,-1-1 0,5-46-130,-5 50 144,-8-395 254,8 335 90,0 60-411,0 9-1267,0 5-224,0 8-3799,0-11-1918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0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4338,'0'0'16424,"0"162"-15080,0-126-736,0-2-608,0 0-32,0-14-1712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1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16 285 8548,'0'0'4271,"0"-27"-3350,0-18-500,-4-140 2468,2 158 190,2 57-584,0-4-2986,1 32 439,2 0 0,3-1 0,3 1 0,2-1 1,3-1-1,26 70 0,-38-119 55,0 0 0,0 1 0,-1-1 0,1 1 1,-1 12-1,-1-19 61,-9-1 104,-68 1-207,60 0-76,56-1 279,210 0 629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3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10229,'0'0'9364,"4"161"-8660,-4-98-512,0-10-192,0-4-576,0-41-1601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4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67 299 992,'0'0'17454,"0"-25"-16558,0-201 2396,0 190-2136,0 25-56,0 23 996,0-7-2105,-1 34 7,1 0 1,3-1-1,1 1 1,15 62 0,63 131-1008,-82-232 1011,0 1 0,1 0-1,-1 0 1,0-1 0,1 1-1,-1 0 1,0 0 0,0 0-1,0-1 1,1 1 0,-1 0 0,0 0-1,0 0 1,-1 0 0,1-1-1,0 1 1,0 0 0,0 0-1,0 0 1,-1-1 0,1 1 0,0 0-1,-1 0 1,1-1 0,0 1-1,-1 0 1,1-1 0,-1 1-1,0 0 1,0 0 0,-25 1 154,8-3-231,-106 1-206,123 0 239,3-1-111,0 0 140,1 0-1,-1 0 1,1 0-1,-1 0 0,1 0 1,-1 1-1,1 0 1,0-1-1,4 1 0,-3 0 4,105-15 424,182-32 495,-288 46-1237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3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104 453 10965,'0'0'2967,"1"-24"-948,2-27-335,18-95-1,-11 94 24,3-58-1,-10 41 2205,-3 68-3450,1 1-429,0 0 1,-1 1-1,1-1 0,0 0 1,0 0-1,0 0 1,0 1-1,0-1 0,0 0 1,0 1-1,-1-1 0,1 1 1,0-1-1,0 1 0,-1 0 1,1-1-1,0 1 0,-1 0 1,1-1-1,0 1 0,-1 0 1,1-1-1,0 2 0,6 19 28,0 0 0,-2 0 0,0 0 0,-1 1 0,1 39 0,2 1-43,-6-59-18,17 118-15,4 173 1,-22-144-33,0-149 328,-254-1 800,254 0-1008,3 0 35,487 0 2737,-493 18-5339,-14 3-1261,1-9-3250,2-1-6934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8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0 2609,'0'0'21994,"-22"170"-21610,7-111-384,-4-2-64,-3-3-1136,12-43-2402,4-5-3953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6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210 368 7619,'0'0'7764,"0"-21"-6710,0-160 3532,15 30-64,-11 137-2338,3 29-1758,4 30-477,16 230 6,-16-125-268,2-79 281,-13-71 227,-1 1-184,1 0 1,0-1 0,-1 1-1,1-1 1,-1 1 0,1 0-1,-1-1 1,1 1 0,-1-1-1,1 0 1,-1 1-1,1-1 1,-1 1 0,0-1-1,1 0 1,-1 1 0,1-1-1,-1 0 1,0 0 0,0 0-1,1 1 1,-1-1 0,0 0-1,1 0 1,-1 0-1,0 0 1,0 0 0,1 0-1,-2-1 1,-30 4 97,29-3-60,-210 3 351,189-11-343,18 4 40,15 1 85,31 5 255,68 13 0,25 2 1002,-116-16-1319,25 1 147,78-6 0,-79-9-283,-40 13-614,-12 21-5610,6-14 744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3:37.5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621 362 24575,'0'1'0,"0"0"0,1 0 0,-1 0 0,0 0 0,1 0 0,-1 0 0,1 0 0,-1-1 0,1 1 0,0 0 0,-1 0 0,1 0 0,0-1 0,-1 1 0,1 0 0,0-1 0,0 1 0,0-1 0,-1 1 0,1-1 0,0 1 0,0-1 0,2 1 0,29 9 0,-17-5 0,16 7 0,1-1 0,-1-2 0,1-1 0,1-1 0,63 5 0,91 2 0,-37-1 0,394-10 0,-281-5 0,-220 2 0,49 1 0,-1-3 0,0-5 0,94-18 0,-89 6 0,85-22 0,-122 23 0,174-44 0,-59 19 0,-121 28 0,1 1 0,0 4 0,72-6 0,-47 10 0,0-4 0,119-30 0,-131 26 0,0 4 0,102-4 0,141 16 0,-113 2 0,-77-4 0,181-3 0,-224-1 0,143-28 0,-145 21 0,0 2 0,1 4 0,105 7 0,-125-1 0,-112 1 0,0 2 0,-72 14 0,41-2 0,0-4 0,-95 1 0,-180-14 0,148-3 0,-335 3 0,-722 3 0,297 27 0,805-24 0,1 7 0,-205 42 0,-120 27 0,226-38 0,23-2 0,197-33 0,0 2 0,0 2 0,-63 25 0,108-37 0,1 1 0,-1-1 0,1 1 0,-1-1 0,1 1 0,0 0 0,-1-1 0,1 1 0,0 0 0,-1 0 0,1 0 0,0 0 0,0 0 0,0 0 0,0 0 0,0 1 0,0-1 0,-2 2 0,4-2 0,-1 0 0,0 0 0,0-1 0,1 1 0,-1 0 0,0-1 0,1 1 0,-1 0 0,0-1 0,1 1 0,-1-1 0,1 1 0,0 0 0,-1-1 0,1 0 0,-1 1 0,1-1 0,0 1 0,-1-1 0,1 1 0,0-1 0,-1 0 0,1 0 0,0 1 0,1-1 0,10 4 0,1-1 0,0 0 0,16 1 0,656 40 0,8-44 0,-288-3 0,3404 3 0,-3778-3 0,-1-1 0,0-1 0,1-1 0,44-17 0,18-2 0,-37 11 0,106-41 0,-150 48 0,-13 3 0,-23-2 0,-50 4 0,68 2 0,-2586 3 0,2113-18 0,30 0 0,-1292 15 0,908 1 0,961-5 0,0-5 0,151-31 0,315-61 0,3 26 0,739 1 0,-252 78 0,-1031-7 0,0-2 0,73-17 0,-69 10 0,99-6 0,538 16 0,-325 5 0,-268-5 0,115 5 0,-215-3 0,0 0 0,0 0 0,0 0 0,0 0 0,0 0 0,0 0 0,0 1 0,0-1 0,0 0 0,0 1 0,0-1 0,0 1 0,0-1 0,0 1 0,0-1 0,0 1 0,-1 0 0,1-1 0,0 1 0,0 0 0,-1 0 0,1 0 0,0-1 0,-1 1 0,1 0 0,-1 0 0,1 1 0,-1 0 0,1 0 0,-1 0 0,0 0 0,0 1 0,-1-1 0,1 0 0,0 0 0,-1 0 0,1 0 0,-1 0 0,1-1 0,-1 1 0,-1 3 0,-5 7 0,-1 0 0,0 0 0,-11 14 0,14-20 0,-8 11 0,-1 0 0,0-1 0,-1 0 0,-1-1 0,0-1 0,-1-1 0,-1 0 0,0-1 0,-1-1 0,0 0 0,-26 9 0,14-9 0,0-2 0,0-1 0,-1-2 0,1-1 0,-36 1 0,-167-7 0,112-3 0,-3201 0 0,1783 7 0,2252-22 0,623 4 0,-827 18 0,1029-3 0,-1458-4 0,148-27 0,-49 4 0,-24-2 0,-17 1 0,-56 17 0,98-14 0,208-1 0,-184 27-1365,-192 0-5461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7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11781,'0'0'17352,"-44"192"-17208,25-130-144,0-5-592,6-6-1777,10-42-3554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9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86 368 9124,'0'0'12307,"5"-29"-11557,0-8-493,29-149 1529,-27 148-843,-6 28-466,1 0 0,0 0 0,0 0 0,1 0 0,5-12 0,-8 22-445,0 0 0,0-1 1,0 1-1,0 0 0,0 0 1,1-1-1,-1 1 0,0 0 0,0 0 1,0-1-1,0 1 0,1 0 1,-1 0-1,0-1 0,0 1 0,0 0 1,1 0-1,-1 0 0,0-1 1,0 1-1,1 0 0,-1 0 1,0 0-1,1 0 0,-1 0 0,0 0 1,0 0-1,1 0 0,-1-1 1,0 1-1,1 0 0,-1 0 0,0 0 1,0 0-1,1 1 0,-1-1 1,1 0-1,5 10 197,1 18-317,56 314-105,-41-228 93,-14-77 132,19 56 0,-27-93-25,0 1 1,0 0-1,0-1 0,-1 1 1,1-1-1,0 1 1,0 0-1,-1-1 0,1 1 1,0-1-1,-1 1 0,1-1 1,0 1-1,-1-1 0,1 1 1,-1-1-1,1 0 0,-1 1 1,1-1-1,-1 0 0,1 1 1,-1-1-1,0 0 1,1 1-1,-1-1 0,1 0 1,-1 0-1,0 0 0,1 0 1,-1 0-1,1 1 0,-1-1 1,0 0-1,1-1 0,-1 1 1,0 0-1,1 0 1,-1 0-1,0 0 0,-40 0-15,30 0 34,-214 0-165,404-11 662,11-1-395,-188 12-229,0 0 0,-1 0 0,1 0-1,-1 0 1,1 0 0,0 0-1,-1 0 1,1 1 0,-1-1 0,1 1-1,-1-1 1,1 1 0,-1 0 0,1 0-1,-1-1 1,2 3 0,2 14-6595,-5-2-4106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2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10565,'0'0'3756,"13"37"-2443,0-2-995,71 219 1482,-52-115-838,-5 2-1,9 188 1,-16 292 195,-19-533-1048,65 1080 401,-8-613-438,111 887-2177,-87-986-1363,-41-241-1479,-35-184 1498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3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0 551 4626,'18'-72'1043,"4"0"-1,2 2 1,48-96-1,-70 162-969,13-25 817,2 0 0,1 1 1,39-46-1,-57 74-843,0-1 0,1 1 0,-1-1-1,0 1 1,1-1 0,-1 1 0,0 0 0,1-1 0,-1 1 0,1 0 0,-1-1 0,1 1 0,-1 0 0,1 0 0,-1-1 0,1 1 0,-1 0 0,1 0 0,-1 0 0,1 0 0,-1 0 0,1 0 0,-1 0-1,1 0 1,0 0 0,-1 0 0,1 0 0,-1 0 0,1 0 0,-1 0 0,1 0 0,-1 0 0,1 1 0,-1-1 0,1 0 0,-1 0 0,1 1 0,-1-1 0,1 0 0,-1 1 0,0-1 0,1 0 0,-1 1-1,1-1 1,-1 1 0,0-1 0,0 1 0,1-1 0,-1 1 0,0-1 0,0 1 0,1-1 0,-1 1 0,0-1 0,0 1 0,0-1 0,0 1 0,9 41-70,-8-32 223,218 1573 3369,-82 3-3230,-93-347-206,-29-580 9,-14-595-317,6 82-93,-4-125-949,0 0 1,10 28-1,-12-57-3318,-1-33-3757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7 346 3169,'0'0'969,"-1"-29"93,-4-160 1091,6 175-1633,0 0 0,1 1 0,1-1 1,0 1-1,1-1 0,0 1 0,9-18 1,-13 32-486,0-1 1,0 0 0,0 0-1,0 0 1,0 1 0,0-1-1,1 0 1,-1 0 0,0 0-1,0 1 1,0-1-1,0 0 1,1 0 0,-1 0-1,0 0 1,0 0 0,0 1-1,1-1 1,-1 0 0,0 0-1,0 0 1,0 0 0,1 0-1,-1 0 1,0 0 0,0 0-1,1 0 1,-1 0 0,0 0-1,0 0 1,1 0 0,-1 0-1,0 0 1,0 0 0,0 0-1,1 0 1,-1 0 0,0 0-1,0 0 1,1-1 0,-1 1-1,0 0 1,0 0-1,0 0 1,0 0 0,1 0-1,-1-1 1,0 1 0,0 0-1,0 0 1,0 0 0,1 0-1,-1-1 1,0 1 0,0 0-1,0 0 1,0-1 0,0 1-1,0 0 1,0 0 0,0 0-1,0-1 1,4 12 199,0-1 1,-1 1-1,-1 0 1,0 1-1,0-1 0,-1 13 1,4 25 200,115 909 2659,11 82-2408,38-10-505,-42-328-125,-51-1 6,-70-382-28,10 130-1118,-14-419 58,2 0 1,1 0-1,1-1 1,20 55-1,-21-75-2846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5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1 7363,'0'0'6134,"0"33"-5078,-30 546 1452,53 649 125,82 16-1637,36 500-610,-130-1306-847,-9-250-1105,-1-159 463,0 0 0,2 0 0,1 0 0,13 45 0,-12-65-2749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6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1 567 7491,'0'0'3783,"20"-5"-3041,293-58 1755,198 23-912,5 32-414,-10 1-501,578-73 431,-9-52-343,26-2-224,237 50-7,4 71-243,-946 23-215,576 89 1,-126 16-2397,-776-101 316,-57-9-1180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7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0 650 3858,'0'0'2878,"35"1"-1349,115 2-267,-73-5 184,113-17 0,-80 5-443,277-24 1895,862-103 1066,1978-181-917,-3115 314-3014,975-65 120,1 36-123,405 90-118,-540 56-1679,-326-28-2698,-406-44 644,-203-29 332,-18-2-1850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17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0 725 1985,'0'0'10106,"41"6"-9047,-19-3-861,69 9 794,131 1 0,141-19 1016,361-55 0,57-53-98,211-27-579,759-65-716,2 39-291,-511 111-218,-2 49-172,-582 7-246,-5-1-1914,-398 1-3504,-239 0 323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3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30 552 3954,'0'0'8508,"17"25"-7548,58 78-253,-70-97-610,1 0 0,-1-1 0,1 0 0,0 0 0,0 0 1,0 0-1,1-1 0,-1 0 0,1-1 0,0 1 0,0-2 0,1 1 0,-1 0 0,0-1 0,1-1 0,0 1 0,-1-1 0,1-1 0,0 1 1,11-2-1,-7 1 30,-6 1-53,14 0 434,0-1 0,0 0-1,40-6 1,-53 4-387,1-1 1,-1 1 0,0-1-1,1 0 1,-1-1 0,-1 0-1,1 0 1,0 0-1,-1-1 1,0 0 0,0 0-1,-1-1 1,8-8 0,-3 1-18,0-1 0,-1 0 1,0 0-1,-1 0 1,-1-1-1,0-1 0,-1 1 1,0-1-1,3-22 1,-3 6 379,-2 0 1,-1 0 0,-3-61-1,-1 87-434,0 0-1,0-1 1,-1 1 0,0 0-1,0 0 1,0 0-1,-1 0 1,0 0 0,0 1-1,-1-1 1,1 1-1,-1 0 1,0 0 0,0 0-1,-1 1 1,0-1-1,0 1 1,0 0 0,0 0-1,0 1 1,-1 0-1,1 0 1,-1 0 0,-7-2-1,-5-2-9,1 0 0,-1 2 0,0 0 1,0 2-1,-1-1 0,1 2 0,-24 0 0,39 2-36,-14 0 21,0 0 0,0 1 0,-19 4 0,30-3-29,0-1-1,0 1 1,1 1 0,-1-1 0,0 1 0,1 0-1,-1 0 1,1 1 0,0-1 0,0 1-1,-7 8 1,-1 2-20,0 1-1,1 1 0,1 0 1,1 0-1,0 1 0,1 0 0,1 1 1,0 0-1,2 0 0,-7 26 1,5-2-46,1 0-1,3 1 1,0 67 0,5-104 62,0 0 0,0-1 0,0 0 0,1 1 0,0-1 0,0 0 0,0 0 0,0 0 0,1 0 0,0 0 0,0 0 0,1-1 0,-1 0 0,1 1 0,0-1 0,0-1 0,0 1 0,0 0 0,1-1 0,0 0 0,-1 0 0,1-1 0,0 1 0,8 2 0,4 2 3,-1-1-1,1 0 1,0-2 0,0 0-1,1-1 1,30 2 0,-33-4 9,7 0-7,-1-1 0,34-4 0,-48 3 4,0 0-1,0-1 1,0 0 0,0-1-1,0 1 1,-1-1-1,1-1 1,-1 1 0,0-1-1,0 0 1,8-8-1,-1 0 7,-1 0 0,-1-1 0,0 0 0,-1-1 0,-1 0 0,0-1 0,0 0 0,-2 0 0,0-1 0,-1 0 0,0 0 0,6-34 0,-5 2 255,-2 0-1,-2 0 0,-5-66 1,1 102-180,-1 1 0,0 0 0,-1 0 1,0 0-1,-1 1 0,0-1 0,0 1 0,-2 0 1,1 0-1,-13-17 0,4 9 119,0 0-1,-1 1 1,-1 1 0,-26-22-1,33 33-146,0 0-1,0 1 0,0 0 0,-1 0 1,1 1-1,-1 0 0,0 0 0,0 1 1,0 1-1,0 0 0,0 0 0,0 1 1,0 0-1,0 0 0,0 2 0,0-1 1,0 1-1,0 0 0,0 1 0,0 0 1,1 1-1,0 0 0,-11 6 0,1 6-67,1 0-1,1 1 1,0 0 0,1 2-1,0 0 1,2 1-1,1 0 1,0 1 0,1 0-1,2 1 1,0 0-1,1 1 1,1 0 0,2 1-1,0 0 1,1-1-1,2 2 1,0-1 0,1 39-1,2-50-48,0 0-1,1 0 1,0 0-1,1 0 0,0 0 1,4 13-1,-3-21 36,-1 0 0,1 0-1,0 0 1,0 0 0,0-1 0,1 1-1,-1-1 1,1 1 0,0-1-1,0-1 1,1 1 0,-1 0 0,1-1-1,0 0 1,0 0 0,6 2-1,5 2-6,0-1 0,1 0-1,-1-1 1,2-1 0,-1-1-1,27 3 1,-12-5 26,0 0 0,55-7 0,-80 5 10,-1-2 0,1 1 0,-1 0 0,1-1 0,-1 0 0,0-1 0,0 0 0,0 0 0,-1 0 0,1 0 0,-1-1 0,0 0 0,0 0 0,-1 0 0,1-1 0,-1 1 0,0-1 0,-1 0 0,6-12 0,0 0 13,-1-2 1,0 1-1,-2-1 0,0-1 1,5-28-1,-4-7 246,-2 1-1,-3-1 1,-7-88-1,4 141-243,1 0 0,-1 1-1,0-1 1,1 0 0,-1 0 0,-1 0-1,1 1 1,0-1 0,-1 0 0,1 1-1,-1-1 1,0 1 0,1 0 0,-1-1-1,0 1 1,-1 0 0,-3-3 0,1 2 5,0 0 0,-1 0 1,1 0-1,-1 1 1,0 0-1,1 0 0,-1 0 1,-8-1-1,-2 1 9,0 1 0,0 0 0,0 1 0,0 0 0,-31 6 0,35-3-39,0 1 0,1 0 0,-1 1-1,1 0 1,0 1 0,0 0-1,0 1 1,1 0 0,0 1 0,1 0-1,-1 0 1,2 1 0,-1 0 0,1 1-1,1-1 1,-9 16 0,4-7-243,2 1 0,0 0 1,1 1-1,1 0 1,1 1-1,1 0 0,0 0 1,-3 35-1,4 26-2120,5-35-2779,0-18-3093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4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24575,'4'0'0,"-1"1"0,1-1 0,-1 1 0,1-1 0,-1 1 0,0 0 0,1 0 0,-1 1 0,0-1 0,0 1 0,0-1 0,0 1 0,0 0 0,0 0 0,0 0 0,-1 1 0,1-1 0,-1 1 0,0-1 0,0 1 0,0 0 0,0 0 0,0 0 0,2 4 0,3 9 0,-1-1 0,0 1 0,6 32 0,-1-4 0,18 53 0,-15-44 0,3-1 0,28 60 0,-44-109 0,0 0 0,1 0 0,-1-1 0,0 1 0,1 0 0,0-1 0,-1 1 0,1-1 0,0 0 0,0 1 0,1-1 0,-1 0 0,0 0 0,1-1 0,-1 1 0,1 0 0,0-1 0,-1 1 0,1-1 0,0 0 0,0 0 0,0 0 0,0 0 0,0-1 0,0 1 0,0-1 0,6 0 0,-3-1 0,0-1 0,0 0 0,-1 0 0,1-1 0,0 1 0,-1-1 0,0 0 0,1-1 0,-1 0 0,-1 1 0,1-1 0,8-10 0,89-99 0,-59 62 0,76-67 0,30 1 0,14-11 0,-91 62 5,61-50-1375,-113 101-5456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4.8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1 277 7059,'0'0'7099,"0"4"-6664,1 7 2439,3-12-1084,10-27-470,11-45-783,-12 12-99,-9 38-206,1 1 0,17-45 0,-22 66-216,1-1 1,0 1 0,0 0-1,0 0 1,1 0-1,-1 0 1,0 0 0,0 0-1,0 0 1,1 0 0,-1 1-1,0-1 1,1 0 0,-1 1-1,1-1 1,-1 1 0,1-1-1,-1 1 1,1 0 0,-1 0-1,1 0 1,-1 0 0,1 0-1,-1 0 1,1 0 0,0 0-1,-1 0 1,1 1 0,-1-1-1,0 1 1,1-1 0,-1 1-1,1 0 1,-1-1 0,0 1-1,1 0 1,-1 0 0,0 0-1,0 0 1,0 0 0,0 0-1,0 0 1,0 0 0,0 1-1,0-1 1,0 0 0,0 1-1,1 2 1,18 45 96,-3 0 1,-1 2-1,9 52 0,-25-89-157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5.1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 11093,'0'0'11910,"151"-14"-12967,-138 14-3441,0 0-6707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6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107 130 496,'0'0'14690,"-5"15"-13207,-2 6-651,1 0 0,1 0 0,0 1-1,-2 43 1,6 8 794,0-23-713,5 64 0,-3-107-881,0 0 0,0 0-1,1 0 1,0 0-1,1 0 1,-1 0 0,1 0-1,1-1 1,-1 0-1,1 1 1,0-1 0,0-1-1,1 1 1,0-1-1,0 1 1,0-1-1,1-1 1,-1 1 0,1-1-1,0 0 1,0 0-1,1-1 1,-1 1 0,1-2-1,0 1 1,11 2-1,12 2-25,1-1 0,0-2 0,0-1-1,54-2 1,-83-1-4,9-1 2,1 0 0,0-1 1,-1 0-1,0-1 0,1 0 1,-1-1-1,0-1 0,-1 1 1,1-2-1,-1 1 0,0-2 1,0 1-1,-1-1 1,0-1-1,0 1 0,-1-2 1,0 1-1,0-1 0,7-11 1,-4 4 19,0 0 0,-1 0 1,0-2-1,-2 1 0,0-1 1,-1 0-1,-1 0 0,0-1 1,-2 0-1,5-36 0,-7 30 168,0 0 0,-2 0 0,-1-1-1,-5-30 1,4 49-143,0 0-1,0 0 1,0 0-1,-1 0 1,0 0-1,0 0 1,-1 1-1,0-1 1,0 1-1,-1 0 1,1 1-1,-1-1 1,0 1 0,-1 0-1,1 0 1,-1 0-1,0 1 1,-11-6-1,2 3-1,0 0-1,0 1 0,-1 1 0,1 1 1,-1 0-1,0 1 0,-30-2 1,-116 7 27,143-1-71,7 0-13,-1 1-1,1 1 0,0 0 0,0 1 1,0 0-1,0 1 0,0 0 0,1 0 0,0 2 1,0-1-1,1 1 0,0 1 0,0 0 1,1 0-1,-17 19 0,16-16-5,1 1 0,0 0-1,1 0 1,1 0 0,-1 1-1,2 1 1,0-1 0,1 1 0,0 0-1,1 0 1,0 0 0,1 0-1,-1 21 1,3-27 18,3 81-228,-1-81 181,0 0 0,1-1 0,0 1 1,0-1-1,1 0 0,0 0 0,0 0 0,0 0 1,7 9-1,-1-4 4,1 1 1,0-2-1,1 1 0,0-1 1,1-1-1,0 0 1,0-1-1,1 0 0,1-1 1,-1 0-1,1-1 0,29 10 1,-13-9 30,1-1 0,0-1 0,0-2 1,0-1-1,45-1 0,-66-3 24,1-1 0,-1 0 0,0 0 0,0-1 0,-1 0 0,1-1 0,-1 0 0,1-1 0,-1 1 0,0-2 0,-1 1 0,0-1 0,0-1 0,0 0 0,0 0 0,-1 0 0,0-1 0,-1 0 0,8-12 0,0 0 100,-1-1 1,0-1-1,-2 0 1,-1 0-1,0-1 0,-2 0 1,6-27-1,-8 14 130,-2-1 0,-1 0 0,-3-48 0,0 45-35,0 35-175,0 0 0,0 0 0,-1 0 0,0 0 0,0 0 0,0 1 1,0-1-1,-1 0 0,0 1 0,0-1 0,0 1 0,0-1 0,-1 1 0,0 0 0,0 0 1,0 0-1,-5-5 0,1 4 4,1 0 0,-1 0 0,0 1 1,-1 0-1,1 0 0,-1 1 0,1 0 0,-1 0 1,-13-3-1,-12 1 10,-1 0 1,0 3 0,-67 2 0,96 0-53,-11 1-46,0 1 0,0 1 1,0 0-1,0 1 0,1 1 0,-1 0 0,1 1 0,0 1 1,1 0-1,0 1 0,0 0 0,-23 20 0,22-16-413,0 2 1,1 0-1,1 0 0,0 1 0,1 1 0,1 0 0,0 1 0,2 0 0,-15 32 0,22-44-246,0 1 1,1-1-1,-1 1 1,1 0-1,0-1 1,0 10-1,1 25-7252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7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58 236 8100,'0'0'9287,"0"-2"-7577,0 6-1265,6 293 3437,-6-296-3957,0-20-882,-3-67 1062,1 49 0,1-1 0,2 1 0,11-73 0,-9 94 62,1 0 0,1 0 0,1 1 1,0 0-1,0 0 0,2 1 0,14-23 0,-17 32-97,-1-1 0,1 1 0,-1 1-1,2-1 1,-1 1 0,0-1 0,1 1 0,0 1 0,0-1 0,0 1-1,0 0 1,0 1 0,1-1 0,-1 1 0,1 0 0,0 1 0,-1 0 0,1 0-1,0 0 1,7 1 0,-12 0-65,-1 0-1,1 0 0,-1 0 1,1 0-1,-1 1 1,1-1-1,-1 1 0,1-1 1,-1 1-1,1-1 0,-1 1 1,0 0-1,1 0 1,-1-1-1,0 1 0,0 0 1,1 0-1,-1 1 1,0-1-1,0 0 0,0 0 1,0 0-1,0 1 1,-1-1-1,1 0 0,0 1 1,-1-1-1,1 1 1,-1-1-1,1 1 0,-1-1 1,1 2-1,0 7 65,0 0 0,0 0 0,-1 0 0,-1 13 0,0-1 20,0-15-70,0-1 1,0 0-1,-1 0 1,1 0-1,-1 1 1,-1-2-1,1 1 1,-1 0-1,0-1 0,0 1 1,-1-1-1,0 0 1,0 0-1,0 0 1,0 0-1,-1-1 1,-8 6-1,7-4-96,-1-1 0,0 0-1,0-1 1,0 0 0,-1 0 0,0 0 0,0-1-1,0 0 1,0 0 0,0-1 0,0 0-1,-1-1 1,-8 1 0,61-22-83,-23 15 206,-1 2 0,1 0 0,0 1 0,25 1-1,-45 1-28,1 1-1,0-1 0,0 1 0,-1-1 1,1 1-1,-1 0 0,1-1 0,-1 1 1,1 0-1,-1 0 0,1 0 0,-1 0 1,0 1-1,1-1 0,-1 0 1,0 1-1,0-1 0,0 0 0,0 1 1,0-1-1,0 1 0,-1 0 0,1-1 1,0 1-1,-1 0 0,1-1 0,-1 1 1,0 0-1,1-1 0,-1 4 0,4 64 176,-5-59-127,1-5-49,0-1 1,0 0 0,-1 0 0,1 1-1,-1-1 1,0 0 0,-1 0-1,1 0 1,-1 0 0,1 0 0,-1 0-1,-1 0 1,1 0 0,0-1-1,-1 1 1,0-1 0,-6 6-1,3-4 10,-1 0-1,0 0 0,0-1 0,0 0 0,-1 0 0,0-1 0,1 0 0,-16 3 0,-10 1-38,0-3 0,0 0 0,-54-2 0,78-2-24,2 0-537,-11 0 603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29.8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243 198 8484,'0'0'10023,"-12"9"-9479,2-1-324,0 1 0,0 0-1,1 1 1,0 0-1,1 0 1,0 1-1,0 0 1,2 1-1,-10 19 1,7-7 98,2 1 0,0 0-1,2 0 1,-4 38 0,4 102 319,5-151-601,0-7-33,0 0 0,1 0-1,0 0 1,0 0 0,0-1-1,1 1 1,0 0-1,0-1 1,1 0 0,-1 1-1,1-1 1,1 0 0,-1 0-1,1-1 1,9 11-1,-6-9-6,1-1-1,0 1 0,0-1 0,1-1 0,-1 0 0,1 0 1,0-1-1,1 0 0,16 5 0,8-1-30,-1-2-1,1-1 1,0-2 0,0-1-1,46-4 1,-70 1-7,0 1 0,-1-2 0,1 1 0,0-2 0,-1 1 0,1-1 0,-1-1 0,0 1 0,0-2 0,0 1 0,-1-1 0,1-1 0,-1 1 0,8-8 0,-6 2 13,0 1 0,0-1 0,-1-1 1,-1 0-1,0 0 0,-1-1 0,0 0 0,9-23 0,-4-1 56,-1-1-1,-3 0 1,0-1-1,-3 0 1,-1 0-1,-2-46 0,-1 72 56,-1 0-1,-1 0 1,0 0 0,-1 0-1,0 1 1,-1-1-1,0 1 1,-1 0-1,-1 0 1,0 0 0,0 0-1,-1 1 1,-1 0-1,0 0 1,0 0-1,-1 1 1,0 1-1,-1-1 1,0 1 0,-11-8-1,6 5-9,-1 1 0,-1 1 0,0 0 0,0 1 0,-1 1 0,0 1 0,0 0 0,-1 1 0,0 1 0,0 0 0,0 2 1,0 0-1,-1 1 0,1 1 0,-1 0 0,1 2 0,-29 3 0,35-1-77,-1 0-1,1 1 1,0 0 0,-1 1 0,2 0 0,-1 1 0,1 0 0,0 1-1,0 1 1,1-1 0,0 2 0,0-1 0,1 1 0,0 1-1,0 0 1,1 0 0,1 0 0,-7 13 0,-2 4-49,1 0 0,2 1 0,0 0 0,2 1 1,2 0-1,-10 47 0,12-38 18,2 1 1,1 0-1,2-1 1,2 1-1,7 58 0,-6-89 32,1 0-1,0 0 1,0-1-1,1 1 1,0 0 0,0-1-1,1 0 1,0 0-1,0 0 1,0-1-1,1 1 1,0-1-1,10 9 1,-6-7-1,0-1 1,0-1 0,1 0-1,0 0 1,0-1-1,0 0 1,1-1 0,17 5-1,12 0-2,0-3-1,0-1 1,1-2-1,49-2 0,-77-1 7,6 0-8,-1-1 0,1 0 1,-1-2-1,1 0 0,34-10 0,-41 8 8,0-1-1,1 0 1,-2 0-1,1-1 0,-1-1 1,0 0-1,-1 0 1,19-20-1,-16 13 25,-1-1 1,0 0-1,-1 0 0,-1-1 0,-1-1 0,0 0 0,-1 0 0,-1 0 0,-1-1 0,-1 0 1,5-32-1,-3-4 436,-2 1 1,-6-107 0,0 148-393,-1 1 0,0 0 0,-1 0 0,-1 0 0,0 0 0,0 0 0,-1 1 0,0-1 0,-1 1 0,-1 1 0,1-1 0,-2 1 0,1 0 0,-1 1 0,-1 0 0,0 0 0,0 1 0,-1 0 0,0 1 0,0-1 0,-1 2 0,0 0 0,-19-8 0,18 9-74,1 0 1,-1 1 0,0 1 0,0 0-1,0 0 1,0 1 0,0 1-1,0 0 1,-1 0 0,1 2-1,0-1 1,-1 2 0,1-1 0,0 2-1,0 0 1,0 0 0,0 1-1,1 0 1,-1 1 0,1 1 0,1 0-1,-1 0 1,-18 15 0,13-6-278,1 0 1,0 2 0,2-1-1,0 2 1,0 0-1,2 0 1,0 1-1,2 0 1,0 1 0,-10 34-1,11-29-1172,2 2 1,1-1-1,1 0 0,0 51 0,4-32-4707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27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4 507 1777,'0'0'11258,"0"-4"-10604,-3-83 5676,18-52-6837,-7 77 988,-6 41-453,12-74 14,-12 86 17,0 1 0,0-1 0,1 1 0,1 0 0,-1 0 0,1 0 0,1 1-1,7-11 1,-11 16-27,1 0-1,0 1 0,1-1 0,-1 1 1,0 0-1,0 0 0,0 0 0,1 0 1,-1 0-1,0 1 0,1-1 0,-1 0 1,1 1-1,-1 0 0,5 0 0,45 1 130,-28 0 5,-22-1-140,0 1 0,1-1 0,-1 0 0,0 1 0,0-1 0,0 1 0,1 0 0,-1 0-1,0 0 1,0 0 0,0 0 0,0 0 0,-1 0 0,1 1 0,0-1 0,0 1-1,-1-1 1,1 1 0,1 1 0,1 3 61,-1-1 0,1 1-1,-1 0 1,0 0 0,-1 0 0,4 10-1,0 7 222,-1 1 0,3 37-1,-8-61-303,4 37 71,1-1 1,2 0-1,20 60 1,-26-95-798,0 1 716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27.7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51 11301,'0'0'15671,"173"-20"-15030,-122 17-353,-1 1-48,-3-1-208,-6-3-32,-3 3-32,-10-2-464,-9 2-753,-3-3-1280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28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14311,'0'0'8766,"24"28"-6199,-8-9-2176,30 35 827,85 74 1,159 151 1140,106 89-1533,-284-269-762,-59-50-936,-77-70-8314,11 6 2618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28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643 0 5667,'0'0'21674,"-7"36"-20106,3-11-1276,-3 21 318,-3-1 0,-1 0 0,-32 78 0,-142 289 559,-15 34-1215,40 13 49,157-438 4,2-19-134,1 0 0,0 1-1,0-1 1,-1 0 0,1 0-1,-1 0 1,0 0 0,1 0-1,-1 0 1,0 0 0,-2 3-1,0-32-10954,3-10-2343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6:04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1 960,'0'0'0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1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24575,'0'2'0,"1"0"0,-1 0 0,1 1 0,0-1 0,0 0 0,-1 0 0,1 0 0,1 0 0,-1 0 0,0-1 0,0 1 0,1 0 0,-1-1 0,1 1 0,-1 0 0,1-1 0,0 0 0,0 1 0,-1-1 0,1 0 0,0 0 0,0 0 0,0 0 0,0 0 0,1-1 0,3 2 0,59 11 0,-62-13 0,109 8 0,158-9 0,-97-2 0,1595 3 0,-1699 4 0,-1 3 0,121 27 0,-116-17 0,1-5 0,83 5 0,-71-12-455,0 3 0,156 36 0,-204-33-6371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6:05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98 136 4818,'50'-111'2988,"-46"92"2229,-9 14-2117,-10 8-708,11 2-2195,-1 0-1,2 0 1,-1 0-1,0 1 0,1-1 1,0 1-1,0 0 1,1 0-1,0 0 1,0 0-1,-2 13 1,-7 14 244,-6 10-380,2 2 0,2 0 1,1 1-1,3 0 1,2 0-1,2 1 0,2 0 1,2 0-1,6 49 0,-4-88-62,1-1-1,0 0 0,0 0 0,1 0 1,0 0-1,1 0 0,-1-1 0,1 1 0,0-1 1,1 0-1,-1 0 0,1 0 0,1-1 1,-1 0-1,1 0 0,0 0 0,10 6 1,5 3 16,1-1 0,1-1 0,46 18 1,-53-24-20,0-2 1,0 0 0,1-1-1,-1-1 1,1 0 0,0-2-1,0 0 1,0 0 0,-1-2-1,1 0 1,0-1 0,-1 0-1,0-1 1,0-1 0,0-1-1,0 0 1,-1-1 0,0-1-1,0 0 1,-1-1 0,0-1-1,-1 0 1,13-13 0,-14 12 75,-1 0 1,0-1 0,-1 0 0,-1-1 0,0 0-1,0-1 1,-1 1 0,-1-2 0,-1 1-1,0-1 1,0 0 0,5-27 0,-4-5 368,-2 1 0,-1-93-1,-4 116-297,0 14-64,-1 0 0,1 0-1,-2 0 1,1 0 0,-1 1-1,0-1 1,-1 1 0,0-1-1,0 1 1,-1 0 0,0 0-1,-1 0 1,0 1 0,0-1-1,0 1 1,-1 0 0,0 1-1,0-1 1,-11-7 0,5 6 10,1 0 1,-1 1-1,-1 1 1,1 0-1,-1 1 1,0 0-1,0 1 1,-1 0 0,1 1-1,-1 1 1,0 0-1,-15 0 1,-11 0-50,0 2-1,-1 1 1,-56 9 0,84-7-159,0 0 1,0 1-1,1 0 0,-1 1 0,1 0 1,0 1-1,0 1 0,0 0 0,1 0 0,0 1 1,1 1-1,0-1 0,0 2 0,-10 12 1,12-13-316,1 1 0,0 0 0,0 0 0,1 1 0,1-1 0,-6 16 0,3 17-4967,8-23-1703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6:06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 18 1185,'0'0'16855,"-11"-2"-15916,-15-3 361,0 0 0,0 2-1,-53 0 1,69 4-1080,1 0 0,-1 0-1,1 1 1,-1 0 0,1 1-1,-16 7 1,21-8-227,-1 0 1,1 1-1,0-1 0,0 1 0,0 0 0,0 1 1,0-1-1,1 1 0,0-1 0,-1 1 1,1 0-1,1 0 0,-1 0 0,-2 6 0,1 1-7,0-1 0,1 1 0,1 1 0,0-1 0,0 0 0,1 0 0,0 1 0,1-1 0,0 0 0,1 1 0,3 15 0,-2-24 12,0 0-1,-1 0 0,1 0 0,0 0 1,0 0-1,1 0 0,-1 0 0,1 0 1,-1-1-1,1 0 0,0 1 0,0-1 1,0 0-1,0 0 0,0-1 0,1 1 0,-1 0 1,1-1-1,-1 0 0,1 0 0,5 1 1,7 2-34,1-1-1,0-1 1,20 1 0,-5-2 19,-3 1 61,54-4 1,-76 2-30,1-1 0,-1 0 0,0-1 1,1 0-1,-1 0 0,0-1 0,0 0 0,-1 0 1,1 0-1,0-1 0,-1 0 0,8-6 0,-14 10 2,1 0-1,-1-1 0,0 1 1,1 0-1,-1-1 0,1 1 1,-1 0-1,0-1 1,1 1-1,-1 0 0,0-1 1,1 1-1,-1-1 0,0 1 1,0-1-1,1 1 0,-1-1 1,0 1-1,0-1 0,0 1 1,0-1-1,0 1 1,0-1-1,1 1 0,-1-1 1,0 1-1,-1-1 0,1 1 1,0-1-1,0 1 0,0-1 1,-15-6 361,-23 7-239,-32 22 63,55-16-129,-1-1-1,0 0 1,0-1 0,-30 3-1,-96-6 438,140-2-512,1 1 0,-1-1 0,0 0 0,1 0 0,-1 0 0,1 0-1,-1 0 1,1 0 0,-1-1 0,1 1 0,0 0 0,0-1 0,-1 1 0,1-1 0,0 1 0,0-1 0,1 1 0,-1-1 0,0 0-1,0 1 1,1-1 0,-1 0 0,1 0 0,0 0 0,-1 1 0,1-1 0,0-3 0,-5-52 28,4 32-21,0 17 0,1-1 0,0 1 0,1 0 1,-1-1-1,1 1 0,5-16 0,-5 22-4,0-1 0,1 1 0,-1-1 0,1 1 1,0-1-1,0 1 0,0 0 0,0 0 0,0 0 0,0 0 0,0 0 0,1 1 0,-1-1 0,1 0 0,-1 1 0,1 0 0,0 0 0,-1 0 0,1 0 0,0 0 0,0 0 0,0 1 0,0-1 0,3 1 0,42-4 26,87 4-1,-57 1-101,-79 16-5586,-2-11-998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7:34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1 246 8820,'0'0'9263,"0"-5"-8407,0-18 94,0 17 3911,1 29-3871,1-1 0,11 42 0,-1 1-601,10 409 19,-22-471-411,-17-272 147,-1 2 630,18 266-163,13 38-307,24 41-92,29 55-102,-57-119-113,-1-1 0,2 0 0,0 0 0,0-1 1,1 0-1,23 18 0,-32-27-5,1-1-1,0 0 1,0 0 0,0 0 0,0 0 0,0-1 0,0 1 0,0-1 0,0 0 0,0 0-1,1 0 1,-1 0 0,1 0 0,-1-1 0,0 0 0,1 1 0,-1-1 0,1-1 0,-1 1-1,1 0 1,-1-1 0,0 0 0,1 1 0,-1-1 0,0-1 0,1 1 0,-1 0 0,0-1-1,0 0 1,0 0 0,0 0 0,-1 0 0,1 0 0,0 0 0,-1-1 0,0 1 0,1-1-1,-1 1 1,0-1 0,0 0 0,-1 0 0,1 0 0,-1 0 0,1-1 0,-1 1 0,0 0-1,0 0 1,0-1 0,0-6 0,3-21 44,-1 0 0,-3-57 0,0-13 67,4 40-18,9-91 279,-10 133-132,1 1-1,0 0 1,2 0-1,0 0 1,17-33-1,-22 49-240,0-1-1,1 1 1,-1 0 0,1 0-1,-1 1 1,1-1 0,0 0-1,0 0 1,0 1 0,3-3 0,6 4-3629,-4 17-5265,-5-4-2150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1:45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1 832,'0'0'3242,"-3"10"-3066,-4 32-47,2 1-1,2 1 1,4 72-1,0-44 297,0-51 13,1-30 834,2-36-261,-4 33-855,0 1 0,-1-1 0,0 0-1,-1 1 1,0-1 0,-1 1-1,-7-22 1,10 32-144,0 1 1,-1 0-1,1-1 0,0 1 0,0 0 0,0-1 0,0 1 1,0 0-1,0-1 0,-1 1 0,1 0 0,0-1 1,0 1-1,0 0 0,-1 0 0,1 0 0,0-1 1,-1 1-1,1 0 0,0 0 0,0 0 0,-1-1 0,1 1 1,0 0-1,-1 0 0,1 0 0,0 0 0,-1 0 1,1 0-1,0 0 0,-1 0 0,1 0 0,0 0 0,-1 0 1,1 0-1,0 0 0,-1 0 0,1 0 0,0 0 1,-1 0-1,1 0 0,0 0 0,-1 0 0,1 1 1,0-1-1,-1 0 0,1 0 0,0 0 0,0 1 0,-1-1 1,1 0-1,0 0 0,0 1 0,0-1 0,-1 0 1,1 0-1,0 1 0,0-1 0,0 0 0,-1 1 0,-7 17-96,6 64-2825,3-46-1052,-1-33 1016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1:49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240 331 1185,'0'0'7646,"0"-22"-6846,0-66-98,-2 63 237,1 27-702,0-2 249,1 16 146,0 57 110,-2-12-403,14 123-1,3-13 360,-11-88-22,-1-62-666,-2-24-269,1-35 183,-11-302-205,6 274 258,2-64 172,17 846 1158,-14-669-1282,1-1 0,12 50 0,-15-94-27,1 0 0,0 0 0,0-1 0,0 1 0,0 0 0,0-1-1,0 1 1,0-1 0,1 1 0,-1-1 0,1 0 0,-1 0 0,1 1 0,-1-1 0,1 0 0,0 0 0,-1 0-1,1-1 1,0 1 0,0 0 0,0-1 0,0 1 0,-1-1 0,1 0 0,0 1 0,0-1 0,3 0 0,67 0 702,-47-1-493,857-2 5240,0 0-4147,-550-16-974,-293 15-303,161-23 155,44-3 127,-89 23-180,269 23 1,-150-5-135,-48-6 4,77-2 22,-161-5 14,262-12 82,-172 0-80,1 0-80,-157 13-87,-25-1-222,0 2-1,73 11 1,-101-5 357,-23-6 5,0 0 0,0-1 1,0 1-1,0 0 0,0 0 0,0 0 1,0 0-1,0-1 0,0 1 0,0 0 1,0 0-1,0 0 0,0 0 0,0-1 1,0 1-1,0 0 0,0 0 0,0 0 1,0 0-1,0 0 0,0-1 0,0 1 1,0 0-1,0 0 0,0 0 0,0 0 1,0-1-1,1 1 0,-1 0 0,0 0 1,0 0-1,0 0 0,0 0 0,0 0 1,0 0-1,1 0 0,-1-1 0,0 1 1,0 0-1,0 0 0,0 0 0,1 0 1,-1 0-1,0 0 0,0 0 0,0 0 1,0 0-1,1 0 0,-1 0 1,0 0-1,0 0 0,0 0 0,0 0 1,1 0-1,-1 0 0,0 0 0,0 0 1,0 1-1,0-1 0,1 0 0,-1 0 1,0 0-1,0 0 0,0-13-106,-13-401-2325,13 365 1951,-2 17 257,2 1-1,2-1 1,0 0 0,15-62 0,-9 56-22,-2 0 1,-2-1 0,-1 1 0,-2-1-1,-5-48 1,2-7-120,2 93 702,-639 10 4880,535-6-5128,-112 19 0,-33 21-61,204-39 47,-529 37 858,298-28-806,2-1 94,16-14-116,-269 5 198,354 7-179,-115 2 175,-414 5 105,693-17-411,-520 20-29,411-21 51,-128 2-12,209 3 18,-65 15 0,17-2 71,17-6-70,-84 9 40,64-17-191,87-3-316,20 0-13558,-6 0 3213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2:56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97 2193,'0'0'11266,"0"-17"-10382,0-44-237,0 42 4324,-3 140-3936,1-36-831,10 118 0,-2-315-911,-6-162 190,0 274 893,0 4-251,-1 62 133,0-13-194,1-1-1,12 78 1,-5-148-655,0-18 405,-5-144-107,-3 96 296,1 148 753,-2 10-547,3 0 1,19 128-1,-18-171-178,-3-26-25,1 0 0,1 0 1,-1 0-1,1-1 0,-1 1 0,1 0 1,1 0-1,-1 0 0,4 8 1,-4-12 187,-190-2 777,332-16 243,-93 9-488,80-3 0,-50 11-2778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16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158 120 8372,'0'0'8585,"-1"-4"-8169,-2-20 3188,1-25-2344,2 7 965,0 108-2161,15 119 0,11 75-286,-20-407-18,-6 104 274,1 0 80,-1-1 1,-3 1-1,-10-51 0,3 28 1938,10 76-1943,-1 75-6,-1-24-112,3 1 0,2-1 0,12 65 0,-7-101 1,-6-19 7,0 1 0,0-1 0,-1 0 0,1 1 0,0 12 1,-2-19 173,-208 3-168,208-3 38,18-1 101,399-7 1925,-376 8-1892,-39 0-289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0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1 320 992,'0'0'6790,"0"-3"-6688,5-47 2702,-2 0 1,-6-60 0,1 18 2592,2 100-4791,16 362-41,-16-285-552,0-51-8,0-30-4,0-11-1,0-397 2975,2 420-2911,1-1 1,1 1-1,1-1 0,0 0 1,1-1-1,10 20 1,3 8-33,-11-21-38,53 118 12,-54-127-6,0 0 0,0-1 0,1 0 0,0 0 0,1 0 0,1-1 0,0 0 0,18 14 0,-21-21-23,0 0 1,-1 0 0,1 0 0,1-1 0,-1 0-1,0 0 1,0-1 0,1 0 0,-1-1-1,1 1 1,13-2 0,-19 0 20,0 1 1,0-1-1,0 0 0,-1 0 1,1 0-1,0 0 1,-1 0-1,1 0 0,0 0 1,-1-1-1,0 1 1,1 0-1,-1-1 0,0 1 1,0-1-1,1 0 1,-1 1-1,0-1 0,-1 0 1,1 0-1,0 0 0,-1 1 1,1-1-1,-1 0 1,1 0-1,-1 0 0,0-3 1,8-59-6,-8 62 3,0-375 308,-12 301 99,12 75-422,0 39-6855,0-33 5358,0 11-4490,0-5-3457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0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10853,'0'0'12262,"0"195"-12262,0-150-2017,0-36-3218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1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67 190 4226,'0'0'9044,"0"-26"-7659,0-66-397,0 21 5609,0 87-6296,0 10-197,-1 68-21,4-1-1,16 93 1,-15-101-80,-4-84 138,-92-1 443,102-1-276,0-1 1,-1 1-1,1-1 0,11-5 0,14-2 30,100-12 103,-106 19-3819,2 1-3634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24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5222 0 24575,'-3702'0'0,"3630"4"0,-129 23 0,-40 3 0,150-23 0,-89 20 0,23-3 0,-8 2 0,91-12 0,-2-3 0,-81 0 0,83-6-1365,43 2-5461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2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12470,'0'0'11685,"16"189"-10965,-16-127-656,0-5-64,0-9-1408,-3-39-3122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24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85 377 4642,'0'0'8425,"-1"-27"-6472,-13-189 1785,-2 83 840,16 132-4218,-2 28 40,0-14-377,0 1-1,2 0 1,-1 0-1,2 0 0,0 0 1,0-1-1,2 1 1,-1 0-1,9 23 0,10 10-6,-3 0 0,13 58-1,-15-49-17,27 64 0,-42-119 9,-1-1 1,0 0-1,0 1 0,0-1 0,0 1 1,0-1-1,1 1 0,-1-1 0,0 1 0,0-1 1,0 0-1,0 1 0,0-1 0,0 1 1,-1-1-1,1 1 0,0-1 0,0 1 0,0-1 1,0 0-1,0 1 0,-1-1 0,1 1 1,0-1-1,0 0 0,-1 1 0,1-1 1,0 0-1,-1 1 0,1-1 0,0 0 0,-1 1 1,1-1-1,0 0 0,-1 0 0,0 1 1,-25 5 174,-45-6-9,51 0-153,-52 0-7,71 0 441,15 0 16,277 8 1803,-276-8-2378,0-1 0,1 0 0,-1-1 0,0 0 0,15-6 0,-29 8-1274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4:06.8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9748,'0'0'12363,"6"2"-11349,35 12 269,0 2-1,-2 1 0,69 42 0,106 87-522,-3-1-707,-81-68 210,2-5 0,169 65 0,-178-84 39,-123-52-296,0-1 0,0 0 0,0 0 0,0 0 0,1 0 0,-1 0 1,0 0-1,0 0 0,0 0 0,0 0 0,0 0 0,0 0 0,0 0 0,0 0 0,1 0 1,-1 0-1,0 0 0,0 0 0,0 0 0,0 0 0,0 0 0,0 0 0,0 0 0,1 0 1,-1 0-1,0 0 0,0 0 0,0 0 0,0 0 0,0 0 0,0 0 0,0 0 0,0 0 1,1 0-1,-1 0 0,0 0 0,0 0 0,0 0 0,0 0 0,0-1 0,0 1 0,0 0 1,0 0-1,0 0 0,0 0 0,0 0 0,0 0 0,0 0 0,0 0 0,1-1 0,-1 1 1,0 0-1,0 0 0,0 0 0,0 0 0,0 0 0,0 0 0,0 0 0,0-1 0,0 1 1,0 0-1,-1 0 0,1 0 0,0 0 0,0 0 0,0 0 0,-5-14 72,-10-9-90,-84-94 51,-96-99 31,88 111 53,106 105-91,34 18 20,-1 1-1,-1 2 1,-1 1 0,-1 1 0,29 31 0,122 146 8,-62-63-31,-92-108-31,-17-18 7,0 0 0,0-1 1,1 0-1,1-1 0,0 0 0,0 0 1,23 12-1,-75-21 400,17 1-359,-60-2 67,34-2-23,0 3-1,-1 3 0,1 1 1,-54 12-1,57-6-40,29-6-404,0 0-1,0 1 0,-23 9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0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0 233 6163,'0'0'9252,"1"0"-9126,-1-1 0,1 1-1,-1 0 1,0-1 0,1 1 0,-1 0 0,1 0-1,-1 0 1,1-1 0,-1 1 0,1 0-1,-1 0 1,1 0 0,-1 0 0,1 0 0,-1 0-1,1 0 1,-1 0 0,1 0 0,-1 0 0,0 0-1,1 0 1,-1 0 0,1 1 0,-1-1-1,1 0 1,-1 0 0,1 0 0,-1 1 0,1-1-1,-1 0 1,0 1 0,1-1 0,8 51 374,-2-1 1,-3 1 0,-1 52-1,3 49-472,0-127-67,-2-17 12,-2-15 37,-5-115 131,-22-144 1,20 221 453,0-49 0,12 104-299,14 24-142,-1 2 0,21 53 0,-29-59-157,1-1 0,1-1-1,2-1 1,1 0 0,24 30 0,-38-53-20,1 0 0,1 0 0,-1 0 0,0-1 0,1 0 0,0 0 0,0 0 0,0 0 0,0-1 1,0 0-1,0 0 0,1 0 0,-1 0 0,1-1 0,-1 0 0,1-1 0,0 1 0,-1-1 0,1 0 1,0 0-1,-1-1 0,1 1 0,8-3 0,-12 1 9,0 1 0,0 0 0,-1-1-1,1 0 1,-1 1 0,1-1 0,-1 0 0,1 0 0,-1 0-1,0 0 1,0 0 0,0 0 0,0 0 0,0 0 0,-1 0 0,1 0-1,-1 0 1,1-1 0,-1-1 0,5-46-130,-5 50 144,-8-395 254,8 335 90,0 60-411,0 9-1267,0 5-224,0 8-3799,0-11-1918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0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4338,'0'0'16424,"0"162"-15080,0-126-736,0-2-608,0 0-32,0-14-1712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1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16 285 8548,'0'0'4271,"0"-27"-3350,0-18-500,-4-140 2468,2 158 190,2 57-584,0-4-2986,1 32 439,2 0 0,3-1 0,3 1 0,2-1 1,3-1-1,26 70 0,-38-119 55,0 0 0,0 1 0,-1-1 0,1 1 1,-1 12-1,-1-19 61,-9-1 104,-68 1-207,60 0-76,56-1 279,210 0 629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3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10229,'0'0'9364,"4"161"-8660,-4-98-512,0-10-192,0-4-576,0-41-1601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3:04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67 299 992,'0'0'17454,"0"-25"-16558,0-201 2396,0 190-2136,0 25-56,0 23 996,0-7-2105,-1 34 7,1 0 1,3-1-1,1 1 1,15 62 0,63 131-1008,-82-232 1011,0 1 0,1 0-1,-1 0 1,0-1 0,1 1-1,-1 0 1,0 0 0,0 0-1,0-1 1,1 1 0,-1 0 0,0 0-1,0 0 1,-1 0 0,1-1-1,0 1 1,0 0 0,0 0-1,0 0 1,-1-1 0,1 1 0,0 0-1,-1 0 1,1-1 0,0 1-1,-1 0 1,1-1 0,-1 1-1,0 0 1,0 0 0,-25 1 154,8-3-231,-106 1-206,123 0 239,3-1-111,0 0 140,1 0-1,-1 0 1,1 0-1,-1 0 0,1 0 1,-1 1-1,1 0 1,0-1-1,4 1 0,-3 0 4,105-15 424,182-32 495,-288 46-1237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3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104 453 10965,'0'0'2967,"1"-24"-948,2-27-335,18-95-1,-11 94 24,3-58-1,-10 41 2205,-3 68-3450,1 1-429,0 0 1,-1 1-1,1-1 0,0 0 1,0 0-1,0 0 1,0 1-1,0-1 0,0 0 1,0 1-1,-1-1 0,1 1 1,0-1-1,0 1 0,-1 0 1,1-1-1,0 1 0,-1 0 1,1-1-1,0 1 0,-1 0 1,1-1-1,0 2 0,6 19 28,0 0 0,-2 0 0,0 0 0,-1 1 0,1 39 0,2 1-43,-6-59-18,17 118-15,4 173 1,-22-144-33,0-149 328,-254-1 800,254 0-1008,3 0 35,487 0 2737,-493 18-5339,-14 3-1261,1-9-3250,2-1-6934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8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0 2609,'0'0'21994,"-22"170"-21610,7-111-384,-4-2-64,-3-3-1136,12-43-2402,4-5-3953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16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1 123 24575,'1719'0'0,"-1492"-15"0,-17 0 0,541 15 0,-353 1 0,-120 16 0,-131-4 0,357 60 0,-344-42 0,280 16 0,521-46 0,-454-3 0,1013 2 0,-1481 2 0,65 11 0,-62-6 0,46 1 0,-62-8 0,163-2 0,-185 2 0,0 0 0,1 0 0,-1-1 0,0 1 0,0-1 0,0 0 0,0 0 0,0-1 0,0 1 0,-1-1 0,1 0 0,0 0 0,-1 0 0,1-1 0,-1 1 0,0-1 0,4-3 0,-7 5 0,0 1 0,0-1 0,0 0 0,0 0 0,0 1 0,0-1 0,-1 0 0,1 0 0,0 1 0,0-1 0,0 0 0,-1 1 0,1-1 0,0 0 0,-1 1 0,1-1 0,-1 0 0,1 1 0,-1-1 0,1 1 0,-1-1 0,1 1 0,-1-1 0,1 1 0,-1-1 0,0 1 0,1 0 0,-1-1 0,0 1 0,1 0 0,-1-1 0,0 1 0,0 0 0,1 0 0,-1 0 0,0 0 0,1 0 0,-1 0 0,0 0 0,-1 0 0,-36-7 0,37 7 0,-120-9 0,-160 10 0,108 3 0,40-3 0,0-6 0,-193-31 0,-441-76 0,398 65 0,-211 4 0,-4 43 0,253 4 0,-3837-4-1365,4128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6:34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1 714 24575,'5879'0'0,"-5803"-3"0,0-3 0,149-32 0,197-26 0,-247 41 0,-18 9 0,246 10 0,-235 6 0,-139 0 0,0 0 0,1 2 0,-1 1 0,-1 2 0,1 1 0,43 17 0,-30-12 0,-32-11 0,1 1 0,-1 0 0,19 10 0,-60-1 0,-117 19 0,-212 17 0,-91 14 0,354-47 0,-137 3 0,-99-18 0,175-2 0,-1774 0 0,1851 0 0,1-5 0,0-2 0,-94-25 0,-230-80 0,189 49 0,-1149-268 0,1062 262 0,-155-32 0,280 66 0,81 15 0,-140-13 0,191 35-1365,11 4-5461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6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210 368 7619,'0'0'7764,"0"-21"-6710,0-160 3532,15 30-64,-11 137-2338,3 29-1758,4 30-477,16 230 6,-16-125-268,2-79 281,-13-71 227,-1 1-184,1 0 1,0-1 0,-1 1-1,1-1 1,-1 1 0,1 0-1,-1-1 1,1 1 0,-1-1-1,1 0 1,-1 1-1,1-1 1,-1 1 0,0-1-1,1 0 1,-1 1 0,1-1-1,-1 0 1,0 0 0,0 0-1,1 1 1,-1-1 0,0 0-1,1 0 1,-1 0-1,0 0 1,0 0 0,1 0-1,-2-1 1,-30 4 97,29-3-60,-210 3 351,189-11-343,18 4 40,15 1 85,31 5 255,68 13 0,25 2 1002,-116-16-1319,25 1 147,78-6 0,-79-9-283,-40 13-614,-12 21-5610,6-14 744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7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11781,'0'0'17352,"-44"192"-17208,25-130-144,0-5-592,6-6-1777,10-42-3554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5:59.5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86 368 9124,'0'0'12307,"5"-29"-11557,0-8-493,29-149 1529,-27 148-843,-6 28-466,1 0 0,0 0 0,0 0 0,1 0 0,5-12 0,-8 22-445,0 0 0,0-1 1,0 1-1,0 0 0,0 0 1,1-1-1,-1 1 0,0 0 0,0 0 1,0-1-1,0 1 0,1 0 1,-1 0-1,0-1 0,0 1 0,0 0 1,1 0-1,-1 0 0,0-1 1,0 1-1,1 0 0,-1 0 1,0 0-1,1 0 0,-1 0 0,0 0 1,0 0-1,1 0 0,-1-1 1,0 1-1,1 0 0,-1 0 0,0 0 1,0 0-1,1 1 0,-1-1 1,1 0-1,5 10 197,1 18-317,56 314-105,-41-228 93,-14-77 132,19 56 0,-27-93-25,0 1 1,0 0-1,0-1 0,-1 1 1,1-1-1,0 1 1,0 0-1,-1-1 0,1 1 1,0-1-1,-1 1 0,1-1 1,0 1-1,-1-1 0,1 1 1,-1-1-1,1 0 0,-1 1 1,1-1-1,-1 0 0,1 1 1,-1-1-1,0 0 1,1 1-1,-1-1 0,1 0 1,-1 0-1,0 0 0,1 0 1,-1 0-1,1 1 0,-1-1 1,0 0-1,1-1 0,-1 1 1,0 0-1,1 0 1,-1 0-1,0 0 0,-40 0-15,30 0 34,-214 0-165,404-11 662,11-1-395,-188 12-229,0 0 0,-1 0 0,1 0-1,-1 0 1,1 0 0,0 0-1,-1 0 1,1 1 0,-1-1 0,1 1-1,-1-1 1,1 1 0,-1 0 0,1 0-1,-1-1 1,2 3 0,2 14-6595,-5-2-4106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07:34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1 246 8820,'0'0'9263,"0"-5"-8407,0-18 94,0 17 3911,1 29-3871,1-1 0,11 42 0,-1 1-601,10 409 19,-22-471-411,-17-272 147,-1 2 630,18 266-163,13 38-307,24 41-92,29 55-102,-57-119-113,-1-1 0,2 0 0,0 0 0,0-1 1,1 0-1,23 18 0,-32-27-5,1-1-1,0 0 1,0 0 0,0 0 0,0 0 0,0-1 0,0 1 0,0-1 0,0 0 0,0 0-1,1 0 1,-1 0 0,1 0 0,-1-1 0,0 0 0,1 1 0,-1-1 0,1-1 0,-1 1-1,1 0 1,-1-1 0,0 0 0,1 1 0,-1-1 0,0-1 0,1 1 0,-1 0 0,0-1-1,0 0 1,0 0 0,0 0 0,-1 0 0,1 0 0,0 0 0,-1-1 0,0 1 0,1-1-1,-1 1 1,0-1 0,0 0 0,-1 0 0,1 0 0,-1 0 0,1-1 0,-1 1 0,0 0-1,0 0 1,0-1 0,0-6 0,3-21 44,-1 0 0,-3-57 0,0-13 67,4 40-18,9-91 279,-10 133-132,1 1-1,0 0 1,2 0-1,0 0 1,17-33-1,-22 49-240,0-1-1,1 1 1,-1 0 0,1 0-1,-1 1 1,1-1 0,0 0-1,0 0 1,0 1 0,3-3 0,6 4-3629,-4 17-5265,-5-4-2150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25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8884,'0'0'8673,"0"3"-8099,-2 32-3,1 0 1,2-1-1,9 60 0,1 8 719,-6 199-152,-6-163-1148,19 152 0,-5-151 75,-13-79-8126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27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 6147,'0'0'10575,"4"-5"-9777,9-18-80,-13 23-662,0-1 1,0 1 0,0 0-1,0-1 1,0 1 0,0-1-1,1 1 1,-1 0 0,0-1-1,0 1 1,0 0 0,1-1-1,-1 1 1,0 0 0,0-1-1,1 1 1,-1 0 0,0 0-1,1-1 1,-1 1 0,0 0-1,1 0 1,-1 0 0,1-1-1,-1 1 1,0 0 0,1 0-1,-1 0 1,1 0 0,-1 0-1,0 0 1,1 0 0,-1 0-1,1 0 1,-1 0 0,0 0-1,1 0 1,-1 0 0,1 0-1,-1 0 1,0 0 0,1 1-1,-1-1 1,0 0 0,1 0-1,-1 0 1,0 1 0,1-1-1,-1 0 1,0 0 0,1 1-1,-1-1 1,0 0 0,0 1-1,1-1 1,-1 0 0,0 1-1,0-1 1,0 0 0,1 1-1,-1-1 1,0 1 0,0-1-1,0 0 1,0 1 0,0 0-1,6 23 1073,0 626 1876,-9-366-2940,2-180-46,3 112-51,-1-193-4,0-10-101,-1 1 0,2 0 0,0-1 0,5 18 1,3-24-321,-5-4-1834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38.8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9396,'0'0'8071,"5"24"-7741,18 79-407,11 132 0,-27-60 1947,-7-174-1595,0-17-182,-2-6-83,-1-1 0,-1 1 0,-10-35 0,-4-16 38,14 50 61,-6-29 807,2 0 0,-2-64 0,15 195-687,17 100 0,-10-98-353,-6-38-88,2-1 1,2 0 0,21 58-1,-30-98 223,-1-1 410,-10-1 4,-167 8-177,224-11 440,-14 2 53,1-1 0,35-8-1,-48 6-1219,0 2-1,0 0 1,31 1-1,-49 1 211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43.8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45 3201,'0'0'8388,"-1"-10"-7766,1-2-1312,-2-10 3771,2 58 352,0 348-1475,0-384-2054,-3-25-670,-4-242 1126,7 202 1465,0 103-1166,2-27-637,-1 0 0,2-1 0,-1 1 0,1-1 0,1 0 0,0 1 0,0-1 0,1-1 0,0 1 0,1-1 0,10 12 0,2 4-30,2-1 0,42 39 0,-56-58 6,-1 0-1,1 0 0,1 0 0,-1-1 0,1 0 1,-1 0-1,1-1 0,0 1 0,1-2 0,-1 1 1,0-1-1,1 0 0,-1-1 0,1 1 0,0-2 1,-1 1-1,1-1 0,14-1 0,-21 0 10,1 0-1,-1 0 1,1 0-1,-1 0 1,1 0 0,-1 0-1,0 0 1,0-1-1,1 1 1,-1 0 0,0-1-1,0 1 1,-1-1-1,1 1 1,0-1-1,0 1 1,-1-1 0,1 0-1,-1 0 1,1 1-1,-1-1 1,0 0-1,0 1 1,1-1 0,-2-2-1,5-50 137,-4 51-131,-1-75 900,-11-92 0,10 157-1720,1 22-6254,1 0-208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44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11429,'0'0'13110,"50"170"-12694,-50-125-416,0 1-320,-3-35-1841,-7-3-3841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52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135 230 736,'0'0'15797,"0"4"-14863,-2-16 6466,-1-24-4382,-13-149-2543,16 245-203,0 70-346,0-112-3,2 0 0,0-1 0,1 1 0,1-1 0,9 24 0,-6-1 39,-7-40 62,-4 0 14,-19 3-23,12-2-29,1 0 0,0 0 1,-1 1-1,1 0 0,0 0 0,0 1 0,1 1 0,-1 0 1,-17 9-1,29-12 4,-1 0 1,0 0-1,1-1 1,-1 1-1,0 0 1,1-1-1,-1 0 1,0 1-1,1-1 1,-1 0-1,1 1 1,-1-1-1,1 0 1,-1 0-1,4-1 1,30 1-529,0-1 0,42-8 0,-65 8-975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47:35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0 611 24575,'2'11'0,"1"0"0,0 0 0,1 0 0,0 0 0,0-1 0,1 0 0,1 0 0,-1 0 0,14 17 0,-3-4 0,226 389 0,-236-402 0,21 28 0,-26-37 0,0 0 0,0 0 0,0 0 0,0-1 0,0 1 0,0 0 0,0-1 0,0 1 0,0-1 0,0 1 0,0-1 0,1 1 0,-1-1 0,0 0 0,0 0 0,1 1 0,-1-1 0,0 0 0,0 0 0,0 0 0,1-1 0,-1 1 0,0 0 0,0 0 0,1 0 0,-1-1 0,0 1 0,0-1 0,0 1 0,0-1 0,0 0 0,2 0 0,10-11 0,-1 0 0,-1 0 0,0-1 0,0 0 0,-2-1 0,1 0 0,10-24 0,1 2 0,65-110 0,49-77 0,-101 173 0,3 2 0,56-59 0,-44 57 0,-9 13 0,-2-3 0,-1-1 0,-3-1 0,-1-2 0,32-58 0,-17 14-1365,-26 51-5461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53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10229,'0'0'11573,"28"204"-11285,-28-142-288,0-2-512,-9-43-2626,0-12-4689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54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132 304 10069,'0'0'12611,"0"0"-12577,-1 0 0,1-1 0,-1 1-1,1 0 1,-1 0 0,1 0 0,-1-1 0,1 1 0,-1 0 0,1-1 0,0 1 0,-1 0 0,1-1 0,0 1 0,-1 0 0,1-1 0,0 1 0,-1-1 0,1 1 0,0-1 0,0 1-1,-1-1 1,1 1 0,0-1 0,0 1 0,0-1 0,0 1 0,0-1 0,-1 1 0,1-1 0,0 1 0,0-1 0,1 1 0,-1-1 0,0 0 0,0-12 153,5-120 1348,-3 117-1220,0 2 0,1-1 0,1 0 0,0 0 0,1 1 0,13-26 0,-17 39-282,-1 0 0,1 0 0,0 0 0,-1 0 0,1 0 0,0 1 0,0-1 0,-1 0 0,1 0 0,0 1 0,0-1 1,0 0-1,0 1 0,0-1 0,0 1 0,0-1 0,0 1 0,2-1 0,-3 1-32,1 0-1,0 0 1,-1 1-1,1-1 1,-1 0 0,1 0-1,-1 0 1,1 0 0,-1 1-1,1-1 1,-1 0-1,0 0 1,1 1 0,-1-1-1,1 0 1,-1 1-1,0-1 1,1 1 0,-1-1-1,1 0 1,-1 1 0,0-1-1,0 1 1,1-1-1,-1 1 1,0-1 0,0 1-1,0-1 1,0 1 0,1-1-1,-1 1 1,0-1-1,0 1 1,0-1 0,0 1-1,0 0 1,0-1-1,0 1 1,-1-1 0,1 1-1,-3 516-386,3-516 389,-1 0 1,1 0 0,0 0 0,-1 0 0,1 0 0,-1 0-1,1 0 1,-1 0 0,0 0 0,1 0 0,-1 0 0,0 0-1,0 0 1,1 0 0,-1-1 0,0 1 0,0 0 0,0 0-1,0-1 1,0 1 0,0-1 0,0 1 0,0-1 0,0 0-1,-1 1 1,1-1 0,0 0 0,0 0 0,0 1 0,0-1-1,-1 0 1,-1-1 0,-50 1 66,35-1-96,-72 1-160,89 0 194,7 0-51,14 0 135,35 0 135,93-11 1,-74 5-907,-43 6-5902,-26 0 4997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0:57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143 353 8692,'0'0'13299,"-1"-16"-12357,-1-22-471,2-1 1,6-44-1,0-83 2764,-6 156-3124,-1 113-144,3 116-132,5-195-61,1 7-4,-8-31 246,0 1-4,0 0 1,-1 0-1,1 0 1,0-1-1,-1 1 1,1 0-1,-1 0 0,1 0 1,-1-1-1,1 1 1,-1 0-1,1-1 0,-1 1 1,0-1-1,1 1 1,-1 0-1,0-1 0,1 0 1,-1 1-1,0-1 1,0 1-1,-1-1 1,-140 39 35,130-34 90,24-4 187,22-5-1,15-7 137,0 2 1,0 3-1,73-1 1,-82 7-245,-22 0-9436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1.8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23 319 4642,'0'0'12174,"-1"-5"-9294,-1-24-2372,2-91 442,0 85 2979,0 267-3101,-2-201-880,1-18 41,1-22 114,-16-363 814,16 372-565,0 41-266,2-27-67,1 0-1,0-1 1,0 1 0,2-1-1,-1 0 1,2 0 0,0 0-1,0-1 1,9 13 0,81 105 98,-79-109-85,-3-3 10,1-1-1,1 0 1,1-1-1,0-1 1,1-1-1,26 17 1,-44-31-34,1 0 1,-1 0-1,0 1 0,0-1 1,1 0-1,-1 0 1,0 0-1,1 0 0,-1 0 1,0 0-1,1 0 1,-1 0-1,0 0 1,1 0-1,-1 0 0,0 0 1,1 0-1,-1 0 1,0 0-1,1 0 0,-1 0 1,0-1-1,1 1 1,-1 0-1,0 0 0,0 0 1,1-1-1,-1 1 1,0 0-1,0 0 0,1 0 1,-1-1-1,0 1 1,0 0-1,0 0 0,1-1 1,-1 1-1,0 0 1,0-1-1,0 1 1,0 0-1,0-1 0,0 1 1,1-1-1,4-27 143,-5-49-77,0 57 24,1-50 79,0 20 96,-1-1 1,-3 1-1,-12-67 0,14 113-941,-2-7 1896,1 7-4316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2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9780,'0'0'14583,"7"155"-14087,-7-110-496,0-5-272,0-31-2977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2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24 211 7283,'0'0'14514,"3"-24"-13754,0 7-405,9-80-178,-8 24 3271,-4 458-3383,0-379-75,0 0 1,0-1 0,1 1-1,-1-1 1,1 1 0,0-1 0,1 0-1,-1 1 1,1-1 0,0 0 0,1 0-1,-1 0 1,1 0 0,0 0 0,0-1-1,0 1 1,1-1 0,6 6-1,-10-10 296,-6-1-288,0-1 1,1 0-1,-1 0 1,1 0-1,-1-1 0,1 0 1,-7-4-1,-8-5-113,19 12 109,0 0 1,0 0 0,0-1-1,0 1 1,1-1 0,-1 1-1,0-1 1,0 1-1,0-1 1,1 1 0,-1-1-1,0 1 1,1-1 0,-1 0-1,0 0 1,1 1-1,-1-1 1,1 0 0,-1-1-1,10-7 62,38-3 246,-32 9-213,17-6-252,0 1 0,0 3 0,64-5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3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13238,'0'0'6691,"-37"192"-5939,21-121-736,3 3-16,1-15-1712,9-45-2754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1:06.0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70 241 7267,'0'0'5555,"0"-26"-3423,0 23-2024,2-110 1557,-1 15 4434,-1 128-5410,3 317-673,-3-345-171,0-14-867,0-340 2434,0 351-1170,-1 3-184,0-1-1,0 1 1,1 0-1,-1 0 0,0-1 1,1 1-1,0 0 1,-1 0-1,1 0 1,0 0-1,0 0 0,0 0 1,0-1-1,0 3 1,0 0 35,-1 16-37,-2 48-164,8 100 0,6-140-461,-3-23 95,-4-20-27,0-57 533,-8-99 0,4 166-8,-1 0 0,1 0 0,-1 0 1,0 1-1,-1-1 0,1 0 0,-1 1 1,0-1-1,0 1 0,0 0 0,-6-9 0,3 31 814,1 34-812,3 0-1,1 1 0,4-1 1,1 0-1,19 81 0,-20-114-73,-3-15 40,-1 1 0,1-1 1,0 0-1,0 1 0,1-1 0,0 0 1,-1 0-1,1 0 0,0 0 1,3 4-1,-20-3 81,0 0-1,0 0 1,-18 2 0,-5-3-87,38-4 44,12 0 319,189 0 2988,-113 0-7917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00.1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417 64 24575,'31'-1'0,"0"-2"0,42-10 0,-9 1 0,376-22 0,6 35 0,-171 1 0,3691-2 0,-3926 1 0,1 2 0,-1 1 0,0 2 0,44 13 0,-82-19 0,0 1 0,0-1 0,0 1 0,0-1 0,0 1 0,0 0 0,0-1 0,0 1 0,0 0 0,-1 0 0,1 1 0,0-1 0,-1 0 0,1 0 0,-1 1 0,1-1 0,-1 1 0,0 0 0,1-1 0,-1 1 0,0 0 0,0-1 0,0 1 0,1 4 0,-2-4 0,-1 1 0,1-1 0,-1 1 0,0-1 0,0 1 0,0-1 0,0 0 0,0 1 0,0-1 0,-1 0 0,1 0 0,-1 0 0,1 0 0,-1 0 0,0-1 0,0 1 0,0 0 0,0-1 0,0 1 0,-3 1 0,-10 7 0,-1-1 0,0 0 0,-1-1 0,0-1 0,0 0 0,-1-1 0,0-1 0,0-1 0,0 0 0,-25 1 0,-26-1 0,-102-8 0,67 0 0,-169-12 0,-5 0 0,173 15 0,-274-9 0,-937-10 0,871 22 0,332 4 0,2 5 0,-128 28 0,-69 9 0,-212 28 0,106-12 0,277-49 0,-145-3 0,-207-14-1365,457 2-5461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28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18 338 24575,'-2'2'0,"0"1"0,0 0 0,0 0 0,1 0 0,-1 0 0,1 1 0,0-1 0,0 0 0,0 0 0,0 1 0,0-1 0,1 1 0,0-1 0,-1 0 0,1 1 0,1-1 0,-1 1 0,0-1 0,1 1 0,1 4 0,3 11 0,1 0 0,11 26 0,-9-25 0,4 14 0,28 66 0,-36-91 0,1 0 0,-1 0 0,2-1 0,-1 1 0,1-2 0,1 1 0,-1-1 0,10 8 0,-14-14 0,0 1 0,0-1 0,0 0 0,0-1 0,0 1 0,0 0 0,0 0 0,1-1 0,-1 0 0,0 1 0,0-1 0,1 0 0,-1 0 0,0 0 0,1 0 0,-1 0 0,0-1 0,0 1 0,1-1 0,-1 0 0,0 1 0,0-1 0,0 0 0,4-2 0,6-4 0,-1-1 0,1 1 0,11-12 0,-10 8 0,102-78 0,3 6 0,177-94 0,317-103 0,-583 269-341,1 1 0,0 1-1,40-6 1,-39 12-6485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178 339 3201,'-6'1'6210,"0"-14"-5045,6 12-1144,0 0 0,0-1 0,0 1 1,0-1-1,0 1 0,1 0 1,-1-1-1,0 1 0,1 0 1,-1 0-1,1-1 0,-1 1 1,1 0-1,-1 0 0,2-2 0,7-22 239,-23-168 1722,14 191-1971,-2-9 67,1 0-1,0 0 1,1 0 0,2-17 0,-2 16 29,-2 23 80,1 64-109,4 1 0,24 140 0,-24-181-63,-4-31-18,1 0 1,1 0 0,-1 0 0,0 0 0,1-1 0,0 1-1,0 0 1,3 7 0,-3-15-20,0 0 0,0 0-1,0 0 1,-1 0 0,1 0 0,-1 0-1,0 0 1,0-6 0,-26-93 190,17 79-104,3-1 0,0 0 0,1-1 0,-2-37 0,9 40 148,-2 20-64,-3 7-31,-1 4-76,11 41 26,0-11-18,22 68 0,-2-7-6,-20-80-36,-6-15-4,1 0 0,-1 0 0,0 0-1,0 0 1,0 0 0,0 1 0,0 5-1,-65-18 145,44 6-159,-1 0 1,0 2-1,-27 3 1,-6-1-10,160-7 27,57 6 392,-80-2-332,-83 1-89,1-1 0,-1 1 0,0 0 0,0 0 0,1 0 0,-1 0 0,0 0-1,1 0 1,-1 0 0,0 0 0,1 0 0,-1 0 0,0 0 0,1 0 0,-1 0 0,0 1 0,0-1 0,1 0 0,-1 0 0,0 0 0,1 0 0,-1 0 0,0 1 0,0-1 0,0 0 0,1 0 0,-1 0-1,0 1 1,0-1 0,0 0 0,1 0 0,-1 1 0,0-1 0,0 0 0,0 1 0,0-1 0,0 0 0,1 0 0,-1 1 0,0-1 0,0 0 0,0 1 0,0-1 0,0 0 0,0 1 0,0-1 0,-9 17-2139,7-13 1765,-11 21-3375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39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 24575,'8'-1'0,"0"1"0,-1 0 0,1 1 0,0-1 0,0 2 0,0-1 0,-1 1 0,1 0 0,-1 1 0,1 0 0,-1 0 0,0 0 0,0 1 0,-1 0 0,1 1 0,-1-1 0,0 1 0,0 0 0,0 1 0,-1-1 0,1 1 0,5 9 0,30 44 0,67 126 0,-77-124 0,3-3 0,71 94 0,-102-147 0,1-1 0,0 1 0,0-1 0,0 0 0,1 0 0,-1 0 0,1-1 0,0 0 0,0 0 0,0 0 0,1 0 0,8 2 0,-10-4 0,-1-1 0,1 0 0,0 0 0,0 0 0,-1 0 0,1-1 0,0 1 0,0-1 0,-1 0 0,1 0 0,-1 0 0,1-1 0,-1 1 0,1-1 0,-1 0 0,0 0 0,0 0 0,0-1 0,0 1 0,0 0 0,2-4 0,139-119 0,4 6 0,6 7 0,313-171 0,-383 245 67,-56 27-544,-1-2-1,29-17 1,-34 15-6349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9:47:46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14 287 24575,'-1'0'0,"0"0"0,0 1 0,1-1 0,-1 0 0,0 1 0,0-1 0,1 1 0,-1-1 0,1 1 0,-1-1 0,0 1 0,1-1 0,-1 1 0,1 0 0,-1-1 0,1 1 0,-1 0 0,1 0 0,0-1 0,-1 1 0,1 0 0,0 0 0,0-1 0,0 1 0,-1 0 0,1 0 0,0 0 0,0-1 0,0 1 0,0 0 0,0 0 0,1 1 0,1 31 0,9 8 0,1-1 0,1 0 0,3-1 0,1 0 0,29 46 0,-29-54 0,10 27 0,15 28 0,-38-78 0,1 0 0,1 0 0,-1-1 0,1 1 0,1-1 0,-1-1 0,11 9 0,-15-13 0,1-1 0,0 0 0,0 1 0,0-1 0,-1 0 0,1-1 0,0 1 0,0 0 0,1-1 0,-1 0 0,0 1 0,0-1 0,0 0 0,0-1 0,0 1 0,0-1 0,0 1 0,0-1 0,0 0 0,0 0 0,0 0 0,-1 0 0,1-1 0,5-2 0,8-6 0,0-1 0,-1-1 0,15-13 0,0 0 0,80-58 0,347-242 0,-336 246-98,319-185-1169,-376 233-5559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36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0 140 24575,'2'1'0,"0"-1"0,-1 1 0,1-1 0,-1 1 0,1 0 0,-1-1 0,0 1 0,1 0 0,-1 0 0,0 0 0,1 0 0,-1 0 0,0 0 0,0 1 0,0-1 0,0 0 0,0 0 0,1 3 0,16 30 0,-15-28 0,59 152 0,-38-91 0,33 140 0,-42-142 0,33 91 0,-47-154 0,-1 0 0,1 0 0,0 0 0,0 1 0,0-1 0,1 0 0,-1 0 0,0-1 0,1 1 0,-1 0 0,1 0 0,0-1 0,-1 1 0,1-1 0,0 1 0,0-1 0,0 0 0,0 0 0,0 0 0,5 2 0,-5-3 0,1 0 0,-1 0 0,0 0 0,1 0 0,-1-1 0,1 1 0,-1-1 0,0 0 0,1 0 0,-1 1 0,0-1 0,0-1 0,0 1 0,0 0 0,0-1 0,0 1 0,0-1 0,0 1 0,0-1 0,0 0 0,1-3 0,31-36 0,-2-2 0,30-55 0,-5 9 0,178-245 0,-218 313 0,1 1 0,2 1 0,-1 0 0,2 2 0,1 0 0,0 1 0,41-21 0,-47 26-341,0 0 0,-1 0-1,24-25 1,-14 11-6485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7:52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0 220 24575,'256'1'0,"1109"-20"0,-565 7 0,-752 10 0,61-11 0,25-1 0,-18 12 0,-49 3 0,-1-4 0,109-18 0,-77 1-114,341-80-1137,-389 85-5575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8:11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24575,'57'0'0,"660"18"0,-480-9 0,72 6 0,-274-9 0,0 2 0,52 17 0,-58-15 0,0-1 0,0-2 0,1-1 0,40 3 0,432-8 0,-224-4 0,-154 4 0,137-3 0,-148-13 0,-71 8 0,50-1 0,-69 6 0,0-2 0,-1 0 0,1-1 0,22-8 0,-17 4 0,50-8 0,420-43 0,-257 52 0,-177 9 0,-1-3 0,1-2 0,80-17 0,-95 10-682,87-10-1,-110 20-6143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6:49:16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24575,'2'-1'0,"0"0"0,-1 0 0,1 0 0,-1 0 0,1 1 0,0-1 0,0 0 0,0 1 0,-1 0 0,1-1 0,0 1 0,0 0 0,0 0 0,0 0 0,0 0 0,-1 0 0,1 0 0,4 2 0,0-2 0,48 4 0,0 3 0,93 24 0,3 1 0,10-15 0,0-7 0,184-12 0,-107-2 0,-6-11 0,-23 0 0,-154 11 0,0-2 0,103-27 0,-89 16 0,70-6 0,482-14 0,2093 38 0,-2614-5 0,127-23 0,-128 13 0,136-3 0,421 19-1365,-630-2-5461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08:48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1 282 24575,'0'696'0,"0"-684"0,0-1 0,1 1 0,0-1 0,1 1 0,6 19 0,-8-29 0,0-1 0,1 1 0,0-1 0,-1 0 0,1 1 0,0-1 0,0 0 0,0 0 0,-1 0 0,1 0 0,1 1 0,-1-1 0,0 0 0,0-1 0,0 1 0,0 0 0,1 0 0,-1 0 0,0-1 0,1 1 0,1 0 0,0-1 0,-1 0 0,1 0 0,-1-1 0,1 1 0,-1-1 0,0 0 0,1 1 0,-1-1 0,0 0 0,1 0 0,-1 0 0,0-1 0,0 1 0,0-1 0,0 1 0,0-1 0,3-3 0,58-55 0,61-78 0,-2 3 0,196-173 0,-235 237 0,4 4 0,99-61 0,44-15-1365,-199 122-5461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47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24575,'4'1'0,"-1"0"0,0 0 0,1 1 0,-1 0 0,0-1 0,0 1 0,0 0 0,0 1 0,5 4 0,18 11 0,-5-11 0,0-2 0,0-1 0,0 0 0,1-2 0,-1 0 0,1-1 0,33-4 0,0 2 0,71 1 0,476 16 0,-58-3 0,-411-14 0,-88-2 0,0-2 0,0-2 0,0-2 0,62-21 0,-4 2 0,-67 19 0,32-9 0,1 3 0,125-11 0,367 24 0,-268 5 0,-239-1 0,61 11 0,-61-5 0,63-1 0,-58-2-1365,-34 2-5461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2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 24575,'182'-3'0,"190"-30"0,288-16 0,5 44 0,-538 6 0,-25 4 0,158 27 0,-235-28 0,62 5 0,0-3 0,1-5 0,-1-3 0,102-16 0,-59 10-1365,-94 7-5461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0:54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24575,'135'1'0,"12"1"0,251-28 0,95-15 0,5 42 0,-200 2 0,-187-5 0,0 6 0,0 4 0,112 23 0,-51 7 0,346 33 0,-413-64-1365,-70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14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98 178 2993,'-1'-2'337,"0"0"0,1 0 0,-1-1-1,1 1 1,0 0 0,0 0 0,0 0-1,0-1 1,0 1 0,0 0-1,0 0 1,2-3 0,-1-24 931,-2 22-1040,1 0 0,0 0 0,0 1 0,1-1 0,0 0 0,0 0 0,2-7-1,4-21 743,-2 17-348,-2 16-125,-1 11 51,0 31-21,13 73 0,-7-67-546,2 47 1,-8-61 18,1 1 1,1-1 0,11 38-1,-29-113 218,-10-57-1,19 56-174,0 3 25,-16-65 0,18 90-29,2 12-11,0-1-1,0 0 0,0 1 0,0-1 1,-1 1-1,0-1 0,0 1 0,0 0 0,0 0 1,-4-6-1,9 33 4,1-1 0,12 37 0,14 39-1,-25-75-31,1 1 0,2-2 1,11 27-1,-1-7 2,-18-41 2,0-1 1,0 1-1,0-1 1,0 0-1,0 1 1,0-1-1,0 1 0,0-1 1,-1 1-1,1-1 1,0 1-1,0-1 1,0 0-1,0 1 1,-1-1-1,1 0 0,0 1 1,0-1-1,-1 1 1,1-1-1,0 0 1,-1 0-1,1 1 1,0-1-1,-1 0 0,1 1 1,-1-1-1,1 0 1,0 0-1,-1 0 1,1 0-1,-1 1 0,1-1 1,-1 0-1,1 0 1,0 0-1,-1 0 1,1 0-1,-1 0 1,1 0-1,-1 0 0,1 0 1,-1 0-1,1 0 1,0-1-1,-1 1 1,1 0-1,-1 0 1,1 0-1,0 0 0,-1-1 1,1 1-1,-1-1 1,-146-17-47,128 8 28,10 5 15,6 11-36,3-5 4,19 1 74,1 0 0,-1 2 0,0 0 0,-1 1 0,27 11-1,-24-8-1,0-2-1,1 0 1,0 0-1,28 1 1,-25-3-9,-22-3-24,-1 0-1,0-1 1,1 1 0,-1-1 0,1 1 0,-1-1-1,1 0 1,-1 0 0,1 0 0,-1 0-1,1-1 1,-1 1 0,1-1 0,-1 0 0,0 1-1,3-2 1,-12 4 18,0 1 1,0-1-1,0-1 0,0 1 0,-1-1 0,1-1 0,0 1 0,-1-1 0,-12-2 1,-18 3-24,21 0-27,-1 0 0,1-2 0,-1 0 1,1 0-1,0-2 0,-1 0 1,2-1-1,-1-1 0,0 0 0,-18-9 1,43 11-59,-1 1 0,1 0 0,0 0 1,-1 1-1,1 0 0,0 0 1,0 1-1,0 0 0,0 1 1,-1-1-1,15 4 0,-22 0-1744,-5-1-1722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18.4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248 128 24575,'-1'14'0,"-1"0"0,0-1 0,0 1 0,-1 0 0,-1-1 0,0 0 0,-12 24 0,-2 10 0,15-42 0,2 0 0,-1 1 0,1 0 0,0-1 0,0 1 0,0 0 0,1 0 0,0 0 0,0-1 0,1 1 0,0 7 0,0-11 0,0 0 0,-1 0 0,1 0 0,0-1 0,0 1 0,0 0 0,1 0 0,-1 0 0,0-1 0,0 1 0,1-1 0,-1 1 0,1-1 0,0 1 0,-1-1 0,1 0 0,0 0 0,0 0 0,0 0 0,0 0 0,0 0 0,0 0 0,0-1 0,0 1 0,0-1 0,0 0 0,0 1 0,0-1 0,0 0 0,0 0 0,0 0 0,1 0 0,2-1 0,5-1 0,-1 0 0,1-1 0,0 0 0,-1 0 0,1-1 0,-1 0 0,0 0 0,0-1 0,-1-1 0,1 1 0,-1-2 0,-1 1 0,1-1 0,-1 0 0,0 0 0,-1-1 0,9-12 0,-8 10 0,0 1 0,-1-1 0,-1-1 0,0 1 0,0-1 0,-1 0 0,0 0 0,-1 0 0,0-1 0,-1 1 0,0-1 0,-1 0 0,0 1 0,-1-1 0,-1-12 0,0 19 0,0-1 0,-1 0 0,1 1 0,-1-1 0,0 1 0,-1 0 0,1-1 0,-1 1 0,0 0 0,0 1 0,0-1 0,-1 0 0,0 1 0,0 0 0,0 0 0,0 0 0,-1 0 0,1 1 0,-1 0 0,0 0 0,0 0 0,-8-3 0,8 4 0,1 1 0,0 0 0,-1 0 0,1 1 0,-1-1 0,1 1 0,-1 0 0,1 0 0,-1 0 0,1 1 0,-1 0 0,1 0 0,0 0 0,-1 0 0,1 1 0,0-1 0,0 1 0,0 0 0,0 0 0,0 1 0,0-1 0,1 1 0,-1 0 0,1 0 0,0 0 0,-1 0 0,2 1 0,-1-1 0,-3 6 0,-3 4 0,1 1 0,1 0 0,1 0 0,-8 22 0,12-30 0,0 0 0,0 0 0,0 0 0,1 0 0,0 0 0,1 1 0,-1-1 0,1 0 0,0 0 0,1 1 0,-1-1 0,1 0 0,4 12 0,-4-16 0,-1 0 0,1 0 0,1-1 0,-1 1 0,0 0 0,0 0 0,1-1 0,-1 1 0,1-1 0,-1 1 0,1-1 0,-1 0 0,1 0 0,0 1 0,0-1 0,0 0 0,0-1 0,0 1 0,0 0 0,0 0 0,0-1 0,3 1 0,-1-1 0,0 0 0,0 0 0,0 0 0,0-1 0,0 0 0,0 0 0,-1 0 0,1 0 0,0 0 0,0-1 0,4-2 0,-1 0 0,-1 1 0,0-1 0,0-1 0,0 1 0,0-1 0,-1 0 0,0 0 0,0-1 0,0 0 0,-1 1 0,1-2 0,5-10 0,-9 14 0,0 0 0,0-1 0,-1 1 0,1 0 0,-1-1 0,1 1 0,-1-1 0,0 1 0,0-1 0,-1 1 0,1 0 0,-1-1 0,1 1 0,-1-1 0,0 1 0,-1 0 0,1 0 0,0 0 0,-4-6 0,1 4 0,0 0 0,0 0 0,-1 1 0,1 0 0,-1-1 0,0 1 0,0 1 0,0-1 0,-1 1 0,-8-4 0,5 3 0,-1 0 0,0 0 0,0 1 0,0 0 0,0 1 0,0 0 0,-1 1 0,1 0 0,-1 1 0,1 0 0,0 0 0,-1 1 0,-14 3 0,17 0 0,0-1 0,0 1 0,1 1 0,-1-1 0,1 1 0,0 1 0,0-1 0,0 1 0,1 1 0,0-1 0,0 1 0,1 0 0,0 0 0,0 0 0,1 1 0,-1 0 0,2 0 0,-1 0 0,-3 14 0,1-2 0,1 1 0,1-1 0,0 1 0,2 0 0,0 0 0,2 0 0,2 25 0,-2-42 0,0-1 0,0 1 0,1-1 0,-1 0 0,1 1 0,0-1 0,0 0 0,0 0 0,1 1 0,-1-1 0,1 0 0,0 0 0,-1 0 0,1-1 0,1 1 0,-1 0 0,0-1 0,1 1 0,-1-1 0,1 0 0,0 0 0,-1 0 0,1 0 0,0 0 0,0-1 0,0 1 0,1-1 0,-1 0 0,0 0 0,0 0 0,1 0 0,-1-1 0,1 1 0,-1-1 0,0 0 0,1 0 0,6-1 0,0 0 0,0-1 0,0 0 0,0 0 0,0-1 0,0 0 0,0-1 0,-1 0 0,0-1 0,0 0 0,0 0 0,14-11 0,-11 4 0,0 0 0,-1 0 0,-1-1 0,0 0 0,0-1 0,-2 0 0,0 0 0,0-1 0,-1 0 0,-1-1 0,-1 0 0,0 1 0,-1-1 0,-1-1 0,0 1 0,-1-1 0,-1 1 0,0-1 0,-1 1 0,-5-31 0,4 43 0,0 1 0,0 0 0,0-1 0,0 1 0,-1-1 0,0 1 0,1 0 0,-1 0 0,0 0 0,-1 0 0,1 0 0,0 1 0,-1-1 0,0 1 0,1-1 0,-1 1 0,0 0 0,0 0 0,0 0 0,-1 1 0,1-1 0,0 1 0,-1 0 0,1 0 0,-1 0 0,1 0 0,-1 0 0,1 1 0,-1-1 0,0 1 0,1 0 0,-1 0 0,1 1 0,-6 0 0,3-1 0,1 1 0,-1 0 0,1-1 0,-1 2 0,1-1 0,-1 1 0,1 0 0,0 0 0,0 0 0,0 1 0,0-1 0,0 1 0,1 0 0,-1 1 0,1-1 0,0 1 0,0 0 0,0 0 0,0 0 0,1 1 0,0-1 0,-4 7 0,4 0-124,0-1 0,0 1 0,1 0 0,1 0 0,-1 0 0,2 1-1,0-1 1,0 0 0,1 0 0,4 22 0,3-3-6702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1:21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128 153 24575,'0'-3'0,"0"0"0,0 0 0,-1 0 0,0 0 0,1 1 0,-1-1 0,0 0 0,0 0 0,-1 1 0,1-1 0,0 1 0,-1-1 0,0 1 0,1 0 0,-1-1 0,0 1 0,0 0 0,-1 0 0,1 1 0,-5-4 0,6 4 0,0 0 0,0 1 0,-1-1 0,1 1 0,0-1 0,-1 1 0,1 0 0,0 0 0,-1 0 0,1-1 0,0 1 0,-1 0 0,1 0 0,0 1 0,-1-1 0,1 0 0,0 0 0,-1 1 0,1-1 0,0 1 0,-1-1 0,1 1 0,0-1 0,0 1 0,0 0 0,0 0 0,0 0 0,0-1 0,0 1 0,0 0 0,0 0 0,0 0 0,0 0 0,0 1 0,1-1 0,-1 0 0,0 0 0,1 0 0,-1 1 0,1-1 0,-1 0 0,1 1 0,0-1 0,-1 3 0,-10 43 0,1 0 0,-4 58 0,13-96 0,0-5 0,1 0 0,-1 0 0,1-1 0,0 1 0,0 0 0,0 0 0,1 0 0,-1-1 0,1 1 0,0 0 0,0-1 0,0 1 0,0 0 0,1-1 0,-1 0 0,1 1 0,0-1 0,5 6 0,-4-7 0,0 0 0,0 0 0,0 0 0,0 0 0,1-1 0,-1 1 0,1-1 0,0 0 0,-1 0 0,1 0 0,0 0 0,-1-1 0,1 1 0,0-1 0,0 0 0,-1-1 0,1 1 0,0 0 0,4-2 0,-1 1 0,0 0 0,-1 0 0,1-1 0,0 0 0,0 0 0,-1-1 0,0 0 0,1 0 0,-1 0 0,0-1 0,0 0 0,-1 0 0,1-1 0,-1 1 0,0-1 0,5-7 0,-5 5 0,0 0 0,-1-1 0,0 1 0,-1-1 0,1 0 0,-1 0 0,-1-1 0,0 1 0,0 0 0,-1-1 0,1 1 0,-2-18 0,1-5 0,1 10 0,-2 0 0,-1 0 0,0 0 0,-6-28 0,6 45 0,0 0 0,0 0 0,0 1 0,0-1 0,-1 0 0,1 1 0,-1-1 0,0 1 0,0-1 0,-1 1 0,1 0 0,-1 0 0,1 0 0,-1 0 0,0 1 0,0-1 0,0 1 0,0-1 0,0 1 0,-1 0 0,1 0 0,-1 1 0,0-1 0,1 1 0,-1 0 0,0 0 0,0 0 0,0 0 0,-4 0 0,6 1 0,0 0 0,-1 0 0,1 0 0,0 0 0,-1 0 0,1 1 0,0-1 0,0 1 0,0-1 0,-1 1 0,1 0 0,0 0 0,0 0 0,0 0 0,0 0 0,0 1 0,0-1 0,1 1 0,-1-1 0,0 1 0,-1 1 0,0 1 0,1 0 0,-1 0 0,1 1 0,0-1 0,0 0 0,0 1 0,1 0 0,0-1 0,-2 9 0,1-1 0,1-1 0,1 1 0,0 0 0,0-1 0,1 1 0,1 0 0,4 20 0,-4-28 0,0 0 0,0 0 0,0 0 0,0 0 0,1-1 0,-1 1 0,1-1 0,0 1 0,0-1 0,1 0 0,-1 0 0,0 0 0,1-1 0,0 1 0,0-1 0,0 0 0,0 0 0,0 0 0,0 0 0,0-1 0,0 0 0,1 0 0,-1 0 0,1 0 0,-1-1 0,1 1 0,-1-1 0,1 0 0,-1-1 0,0 1 0,1-1 0,4-1 0,-3 1 0,0 0 0,0 0 0,0-1 0,-1 0 0,1 0 0,0 0 0,-1-1 0,0 1 0,0-1 0,0-1 0,0 1 0,0-1 0,0 0 0,-1 0 0,0 0 0,0 0 0,0-1 0,0 0 0,-1 0 0,0 0 0,0 0 0,0 0 0,3-11 0,-5 13 0,0 1 0,0-1 0,0 0 0,-1 0 0,1 0 0,-1 0 0,0 0 0,0 0 0,0 0 0,-1 0 0,1 0 0,-1 0 0,1 0 0,-1 0 0,0 0 0,0 0 0,0 0 0,-1 1 0,1-1 0,-1 0 0,1 1 0,-1-1 0,0 1 0,0 0 0,0 0 0,0-1 0,0 1 0,-1 1 0,1-1 0,-1 0 0,1 0 0,-1 1 0,-2-2 0,-4 0 0,0 1 0,0-1 0,0 1 0,0 1 0,0 0 0,0 0 0,0 0 0,0 2 0,-18 1 0,23-1 0,1-1 0,-1 1 0,1 0 0,-1 1 0,1-1 0,-1 1 0,1-1 0,0 1 0,0 0 0,0 0 0,0 0 0,0 1 0,1-1 0,-1 1 0,1-1 0,-1 1 0,1 0 0,0 0 0,0 0 0,0 0 0,0 0 0,1 1 0,0-1 0,-1 0 0,1 1 0,0-1 0,0 1 0,1-1 0,-1 1 0,1 0 0,0-1 0,0 1 0,0 0 0,1 5 0,-1-4 0,1 1 0,-1-1 0,1 1 0,0-1 0,0 0 0,1 1 0,0-1 0,0 0 0,0 0 0,0 0 0,1 0 0,0-1 0,0 1 0,0-1 0,0 1 0,1-1 0,0 0 0,0-1 0,0 1 0,0-1 0,0 1 0,10 4 0,-7-6 0,1 1 0,1-1 0,-1-1 0,0 0 0,0 0 0,1 0 0,-1-1 0,0-1 0,1 1 0,-1-1 0,16-4 0,-21 4 0,0 0 0,0 1 0,0-1 0,0-1 0,0 1 0,0 0 0,0-1 0,-1 1 0,1-1 0,-1 0 0,1 0 0,-1 0 0,1 0 0,-1 0 0,0-1 0,0 1 0,0-1 0,0 1 0,-1-1 0,1 0 0,-1 0 0,1 0 0,-1 1 0,0-1 0,0 0 0,-1-1 0,1 1 0,0 0 0,-1 0 0,0 0 0,0 0 0,0 0 0,-1-6 0,0 6 0,0-1 0,0 1 0,0 0 0,-1-1 0,0 1 0,0 0 0,0 0 0,0 0 0,0 0 0,0 0 0,-1 1 0,0-1 0,1 1 0,-1-1 0,0 1 0,0 0 0,0 0 0,0 0 0,-1 1 0,1-1 0,0 1 0,-1 0 0,1 0 0,-1 0 0,0 0 0,1 0 0,-7 1 0,-6-3 0,-1 2 0,0 0 0,0 1 0,-27 3 0,33-2 0,0 0 0,0 1 0,0 1 0,0 0 0,1 0 0,-1 1 0,1 0 0,0 1 0,-13 8 0,19-10 0,-1 1 0,1 0 0,0 0 0,0 0 0,1 0 0,-1 1 0,1-1 0,0 1 0,0 0 0,0 0 0,1 0 0,-1 1 0,2-1 0,-1 1 0,0-1 0,1 1 0,0-1 0,0 1 0,0 10 0,1-13-42,1 68 209,-1-67-281,1 1-1,-1 0 0,1 0 1,1-1-1,-1 1 0,1-1 1,-1 1-1,1-1 1,1 1-1,-1-1 0,0 0 1,4 4-1,8 5-6711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09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93 24575,'22'1'0,"-1"2"0,0 1 0,40 11 0,10 3 0,124 5 0,-48-8 0,-29-5 0,197-7 0,-147-6 0,829 3 0,-953-3 0,0-1 0,52-13 0,-41 7 0,44-4 0,131-2 0,101 17 0,-130 2 0,-346 9 0,23 0 0,-558-5 0,606-10 0,1-3 0,-1-3 0,1-4 0,-120-36 0,151 37 0,0 1 0,0 3 0,-1 1 0,-47 0 0,-175 8 0,122 2 0,-231-20 0,207 4-32,-186 11 0,175 4-1269,146-1-5525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16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24575,'258'2'0,"283"-5"0,-341-11 0,65-1 0,718 16 0,-897 3 0,120 21 0,37 4 0,463-24 0,-374-8 0,97 21 0,-352-10 0,0-3 0,1-3 0,-1-3 0,131-20 0,-199 19-227,1 0-1,-1-1 1,0 0-1,1 0 1,14-10-1,-1-2-6598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2.9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1 124 24575,'24'-2'0,"0"-1"0,0-1 0,-1-1 0,0-1 0,29-11 0,60-14 0,46 6 0,232-5 0,166 30 0,-244 3 0,-168-5 0,164 5 0,-265 2 0,62 15 0,27 4 0,500-10 0,-373-18 0,1352 4 0,-1584 1-113,-1 2-1,36 7 0,-39-6-910,8 2-5802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28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24575,'3'5'0,"1"-1"0,-1 0 0,0 0 0,1 0 0,0 0 0,0 0 0,0-1 0,0 0 0,1 0 0,0 0 0,6 3 0,-5-3 0,6 4 0,0 0 0,1-1 0,0-1 0,1-1 0,-1 0 0,18 3 0,90 10 0,-80-13 0,114 7 0,175-10 0,-138-4 0,-122 3 0,0-3 0,73-12 0,-49 4 0,1 5 0,138 8 0,-81 1 0,988-3 0,-766 31 0,-250-16 0,135 0 0,-398-38 0,31 3 0,-488-32 0,-4 52 0,333 3 0,-775 64 0,934-53 0,1-5 0,-190-9 0,291 0 0,1-1 0,-1 0 0,1 0 0,-1 0 0,1-1 0,-10-4 0,14 6 0,1-1 0,-1 1 0,0-1 0,0 1 0,1 0 0,-1-1 0,1 0 0,-1 1 0,0-1 0,1 1 0,-1-1 0,1 0 0,0 1 0,-1-1 0,1 0 0,-1 1 0,1-1 0,0 0 0,0 0 0,-1 1 0,1-3 0,0 2 0,0 0 0,1 0 0,-1-1 0,1 1 0,-1 0 0,1 0 0,-1 0 0,1 0 0,0-1 0,-1 1 0,1 0 0,0 0 0,0 0 0,0 0 0,0 1 0,0-1 0,0 0 0,1-1 0,17-11 0,1 0 0,0 1 0,1 1 0,0 1 0,1 1 0,0 1 0,26-6 0,173-30 0,-102 23 0,30-6 0,2 7 0,0 6 0,157 7 0,623 10-26,-582-3-1313,-324 0-5487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30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24575,'169'0'0,"910"18"0,-20-4 0,-682-16 0,-285-2 0,128-23 0,-123 13 0,103-3 0,342 18 0,-221 0 0,-292 0 0,-1 1 0,0 1 0,-1 2 0,1 0 0,-1 2 0,0 1 0,47 21 0,-49-13-1365,-6-1-5461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2:42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24575,'1456'0'0,"-1422"0"0,0 1 0,0 2 0,0 1 0,0 1 0,0 2 0,-1 2 0,45 17 0,-57-19 0,-1-1 0,1-1 0,1-1 0,-1 0 0,0-2 0,28 0 0,-18 0 0,-1 0 0,32 8 0,7 11 0,-49-14 0,-1-1 0,1-1 0,28 4 0,413-2 0,-249-11 0,-207 4-35,35 1-298,0-2 1,0-1-1,65-14 1,-82 11-6494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10.6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24575,'-1'91'0,"-1"-10"0,4 0 0,17 117 0,-16-181 0,-2-9 0,0-1 0,1 1 0,0 0 0,0 0 0,1-1 0,-1 1 0,8 11 0,-8-17 0,0 0 0,0 0 0,0 0 0,0 0 0,0 0 0,1 0 0,-1 0 0,1-1 0,0 0 0,-1 1 0,1-1 0,0 0 0,0 0 0,0 0 0,0-1 0,0 1 0,0-1 0,-1 1 0,1-1 0,0 0 0,0 0 0,0-1 0,0 1 0,0 0 0,5-2 0,31-6 0,72-24 0,-18 3 0,669-165 0,-193 51 0,-351 74 118,-86 26-1601,-86 29-5343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25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65 24575,'10'-1'0,"0"0"0,0-1 0,-1 0 0,1-1 0,0 0 0,8-5 0,28-7 0,4 4 0,-1 3 0,85-3 0,107 12 0,-116 2 0,1279-2 0,-1340 2 0,1 3 0,75 17 0,-9-1 0,38-13 0,-125-9 0,-1 2 0,1 2 0,54 11 0,30 21 0,-82-21 0,0-2 0,0-2 0,1-2 0,0-3 0,54 2 0,-10-8 0,121 15 0,-47-2 0,223-11 0,-184-5 0,22 1 0,250 5 0,-244 27 0,-156-18 0,94 5 0,98-17-1365,-242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3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12 5090,'-1'-4'4563,"3"-4"-2974,0 9-1457,-2-1-97,1 0-1,-1 0 1,0 0 0,1 0 0,-1 0 0,1 0 0,-1 1-1,0-1 1,1 0 0,-1 0 0,1 0 0,-1 0 0,0 1 0,1-1-1,-1 0 1,0 0 0,1 1 0,-1-1 0,0 0 0,1 0-1,-1 1 1,0-1 0,0 0 0,1 1 0,-1-1 0,0 1 0,0-1-1,0 0 1,0 1 0,1-1 0,-1 1 0,0-1 0,0 0-1,0 1 1,0-1 0,0 1 0,0-1 0,0 0 0,0 1-1,0-1 1,0 1 0,0-1 0,-1 1 0,1-1 0,0 0 0,0 1-1,0-1 1,0 0 0,-1 1 0,1-1 0,0 1 0,0-1-1,-1 0 1,1 1 0,0-1 0,0 0 0,-1 0 0,1 1 0,0-1-1,-1 0 1,1 0 0,-1 1 0,6 17 506,-3-10-502,-1 0 0,0 0 0,0 0 0,-1 1 0,0-1-1,-1 0 1,0 1 0,0-1 0,0 0 0,-4 11-1,-6 14-130,-19 39 0,1-1-1215,8-21-1593,-3-7-2156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3:57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24575,'168'2'0,"322"-16"0,-216-38 0,-198 33 0,2 4 0,126-9 0,400 23 0,-262 4 0,2588-3-1365,-2884 0-5461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3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24575,'3'3'0,"1"0"0,-1-1 0,1 0 0,0 0 0,0 0 0,0 0 0,0-1 0,1 1 0,-1-1 0,0 0 0,7 0 0,56 3 0,-44-3 0,784 5 0,-442-9 0,-291 4 0,135 21 0,-141-14 0,1-4 0,99-6 0,-46-1 0,1078 3 0,-1107 5 0,0 4 0,94 21 0,99 11 0,32-38 0,-31-1 0,-252 2 0,0 1 0,54 16 0,-57-12 0,1-1 0,0-2 0,40 2 0,75 6 0,-90-6 0,58-1 0,2-8-1365,-92 1-5461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5.9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24575,'70'0'0,"509"24"0,397 43 0,0-65 0,-585-5 0,-227 1 0,207 5 0,-176 23 0,-3 0 0,295 0 0,249-13 0,-456-15 0,647 2 0,-906 1 0,0 1 0,23 6 0,-30-4 0,1-2 0,-1 0 0,1 0 0,-1-1 0,1-1 0,15-1 0,-26 0 0,0 0 0,1-1 0,-1 1 0,0-1 0,0 1 0,0-1 0,-1 0 0,1-1 0,0 1 0,-1-1 0,1 1 0,-1-1 0,0 0 0,0 0 0,0-1 0,0 1 0,-1-1 0,1 1 0,-1-1 0,0 0 0,0 0 0,0 0 0,-1 0 0,3-8 0,-2 5 0,1 0 0,-2-1 0,1 1 0,-1-1 0,0 0 0,0 1 0,-1-1 0,-1-11 0,1 16 0,-1 0 0,0 0 0,0 0 0,0 0 0,0 1 0,0-1 0,0 0 0,-1 0 0,1 1 0,-1-1 0,0 1 0,0-1 0,0 1 0,0 0 0,0-1 0,-1 1 0,1 0 0,-1 1 0,1-1 0,-1 0 0,0 1 0,0 0 0,-4-2 0,-11-3 0,0 0 0,0 2 0,-1 0 0,1 2 0,-1 0 0,-32 0 0,-120 16 0,99-6 0,-843 11 0,588-22 0,-856 21 0,-166-4 0,847-16 0,-6 2 0,473 1 0,-64 13 0,-18 0 0,-90-12-1365,173-2-5461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14:08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1 271 24575,'199'-1'0,"237"-33"0,-227 6 0,307 0 0,-365 31 0,225-5 0,-306-8 0,1-3 0,104-33 0,-74 18 0,-59 17 0,29-9 0,1 3 0,0 3 0,115-7 0,569 20 0,-341 4 0,-408-3 0,0 0 0,-1 1 0,1 0 0,0 0 0,7 3 0,-13-4 0,0 0 0,0 1 0,0-1 0,0 0 0,-1 1 0,1-1 0,0 1 0,0-1 0,-1 1 0,1-1 0,0 1 0,-1-1 0,1 1 0,0 0 0,-1 0 0,1-1 0,-1 1 0,1 0 0,-1 0 0,1 1 0,-1-1 0,0 0 0,0 0 0,-1 0 0,1 1 0,0-1 0,0 0 0,-1 0 0,1 0 0,-1 0 0,1 0 0,-1 0 0,0 0 0,1 0 0,-1 0 0,0 0 0,1 0 0,-1 0 0,0 0 0,0-1 0,-2 2 0,-6 5 0,0-1 0,0 0 0,-1 0 0,0-1 0,0-1 0,0 0 0,-1 0 0,1-1 0,-18 3 0,-108 12 0,124-17 0,-40 4 0,-369 28 0,-5-35 0,222-23 0,-11-2 0,-502 18 0,406 12 0,-498-3 0,792 0 0,1 2 0,-1 0 0,0 0 0,1 2 0,0 0 0,-1 1 0,2 0 0,-1 1 0,1 1 0,0 1 0,0 0 0,1 1 0,0 0 0,0 1 0,-13 14 0,27-24 0,0 0 0,-1 0 0,1 0 0,0 0 0,0 0 0,0 1 0,0-1 0,0 0 0,0 0 0,-1 0 0,1 0 0,0 1 0,0-1 0,0 0 0,0 0 0,0 0 0,0 1 0,0-1 0,0 0 0,0 0 0,0 0 0,0 1 0,0-1 0,0 0 0,0 0 0,0 0 0,0 1 0,0-1 0,0 0 0,0 0 0,0 0 0,0 1 0,0-1 0,0 0 0,0 0 0,1 0 0,-1 1 0,0-1 0,0 0 0,0 0 0,0 0 0,0 0 0,1 0 0,-1 1 0,0-1 0,0 0 0,0 0 0,0 0 0,1 0 0,-1 0 0,0 0 0,0 0 0,0 0 0,1 0 0,-1 0 0,0 0 0,0 0 0,0 0 0,1 0 0,-1 0 0,0 0 0,10 3 0,-1-1 0,1 0 0,0-1 0,-1 0 0,1-1 0,0 0 0,0-1 0,16-2 0,14-1 0,395-37 8,30-2-115,-287 31-7,642-52-269,-21 18 979,235 48-1961,-1003-2-5461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28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39 3602,'-17'2'1867,"16"-2"-1822,1 0 0,-1 1 0,0-1 0,0 0 0,0 0 0,0 0 0,1 0 1,-1 0-1,0 0 0,0 0 0,0 0 0,0 0 0,0 0 0,1 0 0,-1 0 0,0-1 0,0 1 0,0 0 0,0-1 0,1 1 0,-1-1 0,0 1 0,0-1 0,1 1 0,-1-1 0,0 1 0,1-1 1,-1 0-1,1 1 0,-1-1 0,1 0 0,-1 1 0,1-1 0,-1-1 0,0 1-8,0 0 0,1 1 0,-1-1 0,0 1 1,0-1-1,1 1 0,-1-1 0,0 1 0,0-1 0,0 1 1,0 0-1,0 0 0,0-1 0,0 1 0,1 0 0,-1 0 0,0 0 1,0 0-1,0 0 0,0 0 0,0 0 0,-2 1 0,-32 7 491,-11 1-421,28-9-274,14 0 321,1-1 0,-1 1 0,0 0 0,0 1 0,1-1 0,-1 0 0,0 1 0,-4 1 0,8-1-126,-1-1 0,1 0 0,0 0 0,0 1 1,0-1-1,0 0 0,0 0 0,0 1 0,0-1 0,0 0 0,0 1 0,-1-1 1,1 0-1,0 0 0,0 1 0,0-1 0,0 0 0,1 0 0,-1 1 0,0-1 1,0 0-1,0 1 0,0-1 0,0 0 0,0 0 0,0 1 0,0-1 1,1 0-1,-1 0 0,0 0 0,0 1 0,0-1 0,0 0 0,1 0 0,-1 0 1,1 1-1,21 18 673,-9-13-588,1 0 1,0-1-1,1 0 0,-1-1 1,1-1-1,0 0 1,21 0-1,251 4 655,-216-5-602,-76-5-162,-2-1 0,1 1 1,0 0-1,0 0 1,-1 1-1,0-1 0,-12-1 1,-60-9 5,-137-17-26,199 28 16,1 1 1,-1 0-1,0 1 0,0 1 1,0 1-1,0 0 0,-28 8 1,45-9-1,-1-1 1,0 0-1,0 1 0,0-1 1,0 0-1,1 1 1,-1-1-1,0 0 0,0 0 1,0 0-1,0 0 1,0 0-1,0 0 1,1 0-1,-1 0 0,0 0 1,0-1-1,0 1 1,0 0-1,0 0 0,1-1 1,-1 1-1,0-1 1,0 1-1,0-1 0,51 1 51,-2 3 113,87 15-1,-82-9-54,68 3-1,-87-11-93,54 1 66,92 14-1,-179-16-77,0 1-1,0-1 1,0 0-1,0 1 0,1-1 1,-1 0-1,0 0 0,0 1 1,0-1-1,0 0 0,1 0 1,-1-1-1,0 1 0,0 0 1,0 0-1,0 0 0,0-1 1,0 1-1,0-1 0,2 0 1,-31-7 54,-23 5-46,-75 5 0,62 0-14,5-1-8,0-2-1,0-3 1,-92-17 0,142 18-14,12 1 18,31 0 33,50 3 110,-52 0-68,1-1 1,-1-2-1,0-1 0,0-2 0,0-1 1,32-10-1,-39 11-43,-15 3 7,-21-7 82,0 4-91,0 0 1,0 0 0,-1 1-1,1 1 1,-1 0 0,0 1-1,-23-2 1,-91 1-38,119 3 17,-294 27-568,313-21-2786,19 1 790,28-6-3189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90 2369,'0'0'70,"0"1"0,0-1 0,0 1 0,0-1 0,-1 1 0,1 0 0,0-1 0,0 1 0,0-1-1,-1 1 1,1-1 0,0 1 0,-1-1 0,1 1 0,0-1 0,-1 1 0,1-1 0,-1 0 0,1 1 0,0-1 0,-1 1 0,1-1 0,-1 0 0,1 0 0,-1 1 0,1-1-1,-1 0 1,0 0 0,1 1 0,-1-1 0,1 0 0,-1 0 0,1 0 0,-1 0 0,0 0 0,1 0 0,-1 0 0,1 0 0,-1 0 0,1 0 0,-1 0 0,-1-1-1,0 2 667,2-1-700,0 0 0,0 0 0,0 0 0,0 0 0,0 1 0,0-1 0,0 0 1,0 0-1,0 0 0,0 0 0,0 0 0,0 1 0,0-1 0,0 0 0,0 0 0,0 0 0,0 0 0,0 0 0,0 0 0,-1 1 0,1-1 0,0 0 0,0 0 0,0 0 0,0 0 0,0 0 1,0 0-1,0 0 0,0 0 0,-1 0 0,1 0 0,0 1 0,0-1 0,0 0 0,0 0 0,0 0 0,0 0 0,-1 0 0,1 0 0,0 0 0,0 0 0,0 0 0,0 0 0,0 0 0,-1 0 1,1 0-1,0 0 0,0 0 0,0 0 0,0 0 0,0 0 0,0 0 0,-1-1 0,1 1 0,0 0 0,0 0 0,0 0 0,0 0 0,0 0 0,0 0 0,0 0 0,0 0 0,-1 0 0,1-1 0,0 1 1,0 0-1,0 0 0,0 0 0,-16 27 1225,11-7-839,5-20-413,0 0-1,0 0 0,-1 0 0,1 0 0,0 0 0,0-1 1,0 1-1,0 0 0,-1 0 0,1 0 0,0 0 0,0 0 0,0 0 1,-1 0-1,1 0 0,0 0 0,0 0 0,0 0 0,0 0 1,-1 0-1,1 0 0,0 0 0,0 0 0,0 0 0,-1 0 1,1 0-1,0 0 0,0 0 0,0 1 0,0-1 0,-1 0 0,1 0 1,0 0-1,0 0 0,0 0 0,0 0 0,0 1 0,-1-1 1,1 0-1,0 0 0,0 0 0,0 0 0,0 1 0,0-1 0,0 0 1,0 0-1,0 0 0,0 0 0,0 1 0,0-1 0,-1 0 1,1 0-1,0 0 0,0 1 0,1-1 0,-1 0 0,0 0 1,0 0-1,0 1 0,0-1 0,5 2 158,1 1 0,-1-2 0,1 1-1,-1 0 1,1-1 0,0 0 0,-1-1 0,10 1 0,83 3 213,-14 0-23,-67-1-270,-1 0 0,-1 2 1,1-1-1,-1 2 0,25 12 1,-24-11-51,1 0 0,0 0-1,29 6 1,7-3 7,169 22 229,-190-29-239,-12-1-11,0-1 0,0 0 0,-1-1 0,1-2 0,23-3 0,-39 4 1,0 0 0,1 0 0,-1 0-1,0-1 1,-1 0 0,1 0-1,6-4 1,-9 6-21,-1 0 1,0 0-1,0 0 1,0-1 0,0 1-1,0 0 1,0 0-1,0-1 1,0 1-1,0 0 1,0 0-1,0 0 1,0-1-1,0 1 1,0 0-1,0 0 1,0-1-1,0 1 1,0 0-1,0 0 1,0-1-1,0 1 1,0 0-1,0 0 1,0 0-1,-1-1 1,1 1 0,0 0-1,0 0 1,0 0-1,0 0 1,0-1-1,-1 1 1,1 0-1,0 0 1,0 0-1,0 0 1,-1 0-1,1 0 1,0-1-1,0 1 1,-1 0-1,1 0 1,0 0-1,0 0 1,0 0-1,-1 0 1,1 0-1,0 0 1,-1 0 0,-33-16 100,-80-21-17,-19-8-41,-102-46-27,186 75-23,0 3 0,-99-14-1,5 14-26,89 5 20,34 5 1,27 8-80,54 19 63,1-4 0,79 17 0,27 7 45,93 22-33,-245-62 22,0 0 0,0-1 0,1-1-1,19 0 1,-51-10 93,-8 1-88,0 0-1,-1 2 1,0 1 0,-35-2-1,-103 5-6,40 2-8,59-5 2,21 2-13,-78 4 0,114-1-23,8 1 8,21 3-6,40 1 42,292 4 256,-11-2 20,-343-8-316,1 0-1,0 0 1,-1 0 0,1 1 0,0-1-1,-1 0 1,1 1 0,-1-1-1,1 1 1,0 0 0,-1-1 0,1 1-1,1 1 1,-5 5-1244,-17 3-512,-38 6-2714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117 130 2913,'-9'-67'7020,"-5"132"-5556,-80 404-623,135-585-908,-26 63 88,-3-1 1,-2 0-1,-2-1 0,-3 0 1,-2 0-1,-6-81 0,-2 117 442,-3 30-7,-3 33-241,5-4-216,2 1 1,1-1-1,2 1 0,2-1 0,2 1 1,9 47-1,-6-65 7,-3-30 17,-2-43 47,-1 36-41,1-26-10,-1 1 1,-3 0-1,-14-75 0,17 114-21,0 0 0,0 1 0,0-1-1,0 0 1,0 0 0,0 0 0,0 0 0,0 0-1,0 0 1,0 0 0,0 0 0,0 0-1,0 0 1,0 0 0,0 0 0,0 0 0,-1 0-1,1 1 1,0-1 0,0 0 0,0 0 0,0 0-1,0 0 1,0 0 0,0 0 0,0 0-1,0 0 1,0 0 0,-1 0 0,1 0 0,0 0-1,0 0 1,0 0 0,0 0 0,0 0-1,0 0 1,0 0 0,0 0 0,0 0 0,0-1-1,0 1 1,-1 0 0,1 0 0,0 0 0,0 0-1,0 0 1,0 0 0,0 0 0,0 0-1,0 0 1,0 0 0,0 0 0,0 0 0,0 0-1,0 0 1,0-1 0,0 1 0,0 0 0,0 0-1,0 0 1,0 0 0,0 0 0,0 0-1,0 0 1,0 0 0,0 0 0,-6 12-372,-1 20-480,6-12 5,2 1 1,0-1 0,6 30 0,-5-38 321,10 63-3093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43 167 2049,'0'0'1238,"6"-13"579,18-141 2038,-29 179-2906,1-1 0,1 1 0,0 46 1,11 91-1188,-7-153 232,0 1 0,1-1 0,0 0 0,6 14 0,-8-23 5,0 0 0,0 0 0,0 0 0,0 1 0,0-1 0,0 0 0,0 0-1,0 0 1,0 0 0,0 1 0,0-1 0,0 0 0,0 0 0,1 0 0,-1 0-1,0 0 1,0 0 0,0 1 0,0-1 0,0 0 0,0 0 0,0 0 0,0 0-1,1 0 1,-1 0 0,0 0 0,0 0 0,0 0 0,0 0 0,0 1 0,1-1-1,-1 0 1,0 0 0,0 0 0,0 0 0,0 0 0,1 0 0,-1 0 0,0 0-1,0 0 1,0 0 0,0 0 0,0-1 0,1 1 0,-1 0 0,0 0 0,0 0-1,0 0 1,0 0 0,0 0 0,1 0 0,-1 0 0,6-12-63,4-23 30,-5 5 58,0-1 0,-1-33 0,-4 50-15,0 0 1,-1 1-1,0-1 0,-2 1 1,1 0-1,-1-1 0,-7-16 1,9 29 8,1 0 0,0 0 0,0 0 0,-1 0 0,1 0 0,0 0 0,-1 0 0,1 1 0,-1-1 0,1 0 0,-1 0 0,0 0 0,1 1 0,-1-1 0,0 0 0,0 1 0,1-1 0,-1 1 0,0-1 0,0 1 0,0-1 0,0 1 0,0-1 0,1 1 0,-1 0 0,0-1 0,0 1 0,0 0 0,0 0 0,0 0 0,-1 0 0,0 1 1,0-1 0,0 1 1,0 1-1,0-1 0,0 0 0,1 0 0,-1 0 1,0 1-1,1-1 0,-1 1 0,1 0 1,0-1-1,-2 4 0,-5 7-5,1 0-1,0 0 0,-5 17 1,9-18-25,0-1 0,0 1 1,1 0-1,1 0 0,-1 20 0,2-25-27,0 0 1,0 1-1,1-1 0,0 0 0,0 1 1,0-1-1,1 0 0,0 0 0,0 0 0,6 11 1,-7-17 22,-1 1 0,1 0 1,0-1-1,-1 1 0,1-1 0,0 1 1,0-1-1,0 0 0,-1 1 1,1-1-1,0 0 0,0 1 1,0-1-1,0 0 0,0 0 1,0 0-1,0 0 0,0 0 1,-1 0-1,1 0 0,0 0 1,0 0-1,0 0 0,0 0 1,0 0-1,0-1 0,0 1 1,-1 0-1,1-1 0,1 0 0,23-18-106,-20 12 125,-1 1-1,-1-1 1,1-1-1,-1 1 1,-1 0-1,1-1 1,-1 1-1,-1-1 1,1 0-1,-1 0 1,0 1-1,-1-1 1,0 0-1,0 0 1,-1 0-1,0 0 1,-1 1-1,-2-11 1,-3 15 49,0 13-37,-5 20-115,10-25 49,-2 6-403,1 0 0,0 0 0,1 1 0,0-1-1,-1 19 1,7 13-2860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34 1873,'-5'-17'1597,"-2"1"1160,-2 42-1375,3 27-452,2 0 0,2 58 1,1 4-694,-1-63-198,-9 97 10,12-129-194,0-45 4,-11-25 168,4 24-7,-5-49 0,9 31-2,-1 11 8,2-1 1,1 1-1,6-39 0,-2 50 223,-3 25 105,-4 38 305,1-10-582,-2 25 61,2-39-132,0-1 0,2 1-1,0 0 1,1-1 0,0 1 0,1 0-1,9 31 1,-6-46-67,3-12 40,7-20 33,-14 28-11,7-20 31,-1-1 0,-1 0 1,-1-1-1,-2 1 0,0-1 0,-1 0 1,-1 0-1,-2 0 0,0 0 0,-2 0 0,-5-26 1,-28 144 223,30-67-879,1 1 0,-2 32-1,7-56 477,-4 44-2206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7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59 5523,'-8'30'928,"2"1"0,1 0 0,-2 54 0,1-8-543,-6 70-158,14-172-237,1-1-1,13-45 1,3-23 113,5-107 559,-22 172-316,-2 29-319,0-1 0,0 1 0,0-1 0,0 1 0,0-1 1,0 1-1,0-1 0,0 1 0,0-1 0,0 1 0,0-1 1,-1 1-1,1-1 0,0 1 0,0-1 0,0 1 0,-1-1 1,1 1-1,0 0 0,-1-1 0,1 1 0,0 0 0,-1-1 1,1 1-1,0 0 0,-1-1 0,1 1 0,-1 0 0,1 0 1,-1-1-1,1 1 0,0 0 0,-1 0 0,0-1 0,-9 60 1326,-6 18-1293,-8 103 0,24-169-80,2-11-27,7-21-90,6-37-59,-9 20 200,2-74 0,-10 145 91,-2 1 0,-1-1 0,-12 41 0,8-37-124,-9 73 1,18-110 20,0 0-1,0 0 1,-1 0 0,1 0 0,0 1 0,0-1 0,0 0-1,0 0 1,0 0 0,0 0 0,-1 0 0,1 0 0,0 1-1,0-1 1,0 0 0,0 0 0,0 0 0,0 0 0,0 1-1,0-1 1,0 0 0,0 0 0,0 0 0,0 0-1,0 1 1,0-1 0,0 0 0,0 0 0,0 0 0,0 0-1,0 1 1,0-1 0,0 0 0,0 0 0,0 0 0,0 0-1,1 1 1,-1-1 0,0 0 0,0 0 0,0 0 0,0 0-1,0 0 1,0 0 0,0 1 0,1-1 0,-1 0 0,0 0-1,0 0 1,0 0 0,0 0 0,0 0 0,1 0 0,-1 0-1,0 0 1,0 0 0,0 0 0,0 0 0,1 0 0,-1 0-1,0 0 1,0 0 0,0 0 0,1 0 0,-1 0-1,0 0 1,0 0 0,0 0 0,10-16-356,9-31-21,-15 33 265,0 1-1,-2-1 1,0 0-1,0 0 0,-1 0 1,-1 0-1,0 0 1,-1 0-1,-1 0 1,-4-20-1,6 34 97,0 0 0,0 0-1,0 0 1,0 1 0,-1-1 0,1 0-1,0 0 1,0 0 0,0 0 0,0 0-1,0 0 1,0 0 0,0 0 0,0 0-1,0 0 1,0 0 0,0 0 0,0 0-1,0 0 1,0 0 0,-1 0 0,1 0-1,0 0 1,0 0 0,0 0 0,0 0-1,0 0 1,0 0 0,0 0 0,0 0-1,0 0 1,0 0 0,-1 0 0,1 0-1,0 0 1,0 0 0,0 0 0,0 0-1,0 0 1,0 0 0,0 0 0,0 0-1,0 0 1,0 0 0,0 0 0,0 0-1,-1 0 1,1 0 0,0 0 0,0 0-1,0-1 1,-5 19-762,-5 41-274,5-32 253,-4 24-831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5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194 329 5010,'-3'-17'766,"1"1"-1,0-1 0,1 1 1,1-1-1,1 1 0,4-29 1,-2 26-399,-1 0 1,-1-1-1,-1 1 1,-3-21 0,3 32-145,-1 0 0,1 0-1,1 0 1,0 0 0,0 0 0,3-11 0,-4 24-187,0 0 1,0 0-1,0 0 0,1 0 0,0 0 0,0 0 0,3 9 0,5 28 6,21 131 150,-27-146-183,1 0 0,1 0 0,2-1 0,1 0 0,11 26 0,-11-38-5,-7-13-2,0 1 0,0-1 0,0 1 0,0 0-1,0-1 1,0 1 0,-1 0 0,1-1 0,-1 1 0,1 0-1,-1 0 1,0-1 0,0 1 0,1 3 0,-1-4 32,-12-9 158,-44 9-119,0 2 0,-67 12 0,60-5-73,63-11-1,0 1 0,1 0-1,-1 0 1,0 0 0,0 0 0,0 0-1,0 0 1,0 0 0,0 0-1,0 0 1,0 0 0,0 0 0,0 0-1,0 0 1,0 0 0,0 0 0,1-1-1,-1 1 1,0 0 0,0 0 0,0 0-1,0 0 1,0 0 0,0 0 0,0 0-1,0 0 1,0 0 0,0-1-1,0 1 1,0 0 0,0 0 0,0 0-1,0 0 1,0 0 0,0 0 0,0 0-1,0 0 1,0 0 0,0-1 0,0 1-1,0 0 1,-1 0 0,1 0-1,0 0 1,0 0 0,0 0 0,0 0-1,0 0 1,0 0 0,0 0 0,0 0-1,0 0 1,0 0 0,0-1 0,0 1-1,-1 0 1,1 0 0,0 0 0,0 0-1,0 0 1,0 0 0,0 0-1,0 0 1,0 0 0,0 0 0,11-4-124,-4 3 143,-1 0-1,0 0 1,0-1-1,0 1 1,11-6-1,13-4 62,18 1 50,0 1 0,0 3 0,1 1 0,-1 3 0,52 4 0,6 1 18,-105-5-77,-7-2 9,-14-5-28,-30-3-49,26 4-81,0 2 0,0 0 0,-1 2-1,0 1 1,0 0 0,0 2 0,0 1 0,-35 5 0,56-5-171,1 1 0,-1 0 1,1 0-1,-1 0 0,1 0 0,-1 1 0,1-1 1,0 1-1,0 0 0,0 0 0,0 0 1,0 1-1,0-1 0,1 0 0,-1 1 0,1 0 1,0 0-1,0 0 0,0 0 0,0 0 1,0 0-1,0 0 0,-1 5 0,0 23-5488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4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85 5330,'-1'-7'2807,"1"4"-2093,10-5-313,-6 6-343,0 0-1,0 0 0,0 0 0,1 1 1,-1 0-1,0-1 0,1 2 1,-1-1-1,1 0 0,-1 1 1,8 0-1,60 7 504,-28-2-238,272 34 1189,-108 5-959,-187-41-537,0-1 0,0-1 1,0 0-1,22-4 0,-18 2-4,47-12 100,-201 10 351,-152-23 0,249 21-479,1-1 1,0-2-1,1-1 1,0-1-1,-55-27 0,65 26 10,-19-9 23,38 20-18,0-1 0,0 1 0,0 0 0,0-1 0,-1 1-1,1 0 1,0 0 0,0 0 0,0-1 0,0 1 0,-1 0 0,1 1 0,0-1 0,0 0-1,0 0 1,0 0 0,-1 1 0,1-1 0,0 1 0,0-1 0,0 1 0,0-1-1,-1 2 1,3-3-27,0 1-1,1-1 0,-1 1 1,0-1-1,1 1 0,-1 0 1,1 0-1,-1-1 0,0 1 0,1 0 1,-1 0-1,1 1 0,-1-1 1,0 0-1,1 0 0,-1 1 1,1-1-1,-1 1 0,2 0 0,34 14-1112,-26-10 562,38 13-1822,19-3-1227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45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47 5106,'-2'2'2482,"10"4"-1329,20 5-522,47-4 98,1-4-1,147-13 0,-190 8-621,18-3 42,0 2 0,1 3-1,67 8 1,-94-4-102,-36-3 122,-27-1-84,-27 4-36,-88-8 0,120 1-48,0-1 0,0-2-1,1-1 1,-50-18 0,64 15-2,-5-2 90,23 12-82,0-1 1,-1 1-1,1 0 0,0 0 0,0 0 1,0 0-1,-1 0 0,1-1 1,0 1-1,0 0 0,-1 0 1,1 0-1,0 0 0,-1 0 0,1 0 1,0 0-1,0 0 0,-1 0 1,1 0-1,0 0 0,-1 0 0,1 0 1,0 0-1,0 0 0,-1 0 1,1 1-1,0-1 0,0 0 1,-1 0-1,1 0 0,0 0 0,0 0 1,-1 1-1,1-1 0,0 0 1,0 0-1,0 0 0,-1 1 1,1-1-1,0 0 0,0 0 0,0 0 1,0 1-1,0-1 0,0 0 1,-1 1-1,1-1 0,0 0 0,0 0 1,0 1-1,0-1 0,0 1 1,0 0 274,17 2-324,6 5 44,1-1 0,-1-1 0,2-1 0,-1-2 0,43 2 0,-15-1 4,-36-2 1,148 9 2,-336-24-648,26 0-1021,30 11-1408,15 9-2943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9:12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53 4738,'-1'-2'162,"-1"-1"-1,1 0 0,0 0 1,0 1-1,0-1 1,0 0-1,1 0 0,-1 0 1,1 0-1,0 0 1,0 0-1,0 0 0,0 0 1,0 0-1,2-6 1,-2 50 3470,-3 198-2494,-1-133-1074,3-44-42,-3 0 0,-2-1 0,-16 67 0,14-107-26,6-42-6,2 3 37,-3-62 110,4 0 0,4 0-1,27-149 1,-25 183 119,-6 32 185,-5 36 121,-5 52-522,4 0-1,3 0 1,3 0-1,16 115 1,-10-152-48,-3-32 0,1-20-29,-3 7 37,10-49 68,-3 1-1,3-86 0,-12 83-28,-10-230 77,6 273-81,-1 16 53,-6 27 68,7-17-158,-11 39-106,1 0-1,3 1 0,2 0 0,3 0 1,1 1-1,3 0 0,2 0 0,12 95 0,-8-125-324,0 0-1,10 27 1,-12-42 96,1 1 0,0 0 0,0-1 1,1 1-1,0-1 0,0 0 0,1 0 1,-1-1-1,1 0 0,6 6 0,6-2-2661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7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84 4130,'-1'-4'385,"0"2"-182,0 0 0,1 0 0,-1 0 0,1 0 0,0 0 0,0 0 0,-1 1 0,1-1 0,0 0 1,1 0-1,-1 0 0,0 0 0,1-2 0,2-21 3017,-3 20-2118,0 23-328,-12 76-534,2-26-214,6-18-29,1 0 0,3 0-1,10 82 1,-9-129 1,0 0 0,0 1-1,0-1 1,0 0 0,0 1-1,1-1 1,0 0 0,3 5-1,-5-7 2,0-1 0,0 0-1,0 0 1,1 0-1,-1 0 1,0 1-1,0-1 1,0 0 0,0 0-1,0 0 1,0 0-1,1 0 1,-1 0-1,0 1 1,0-1 0,0 0-1,0 0 1,0 0-1,1 0 1,-1 0-1,0 0 1,0 0 0,0 0-1,1 0 1,-1 0-1,0 0 1,0 0 0,0 0-1,0 0 1,1 0-1,-1 0 1,0 0-1,0 0 1,0 0 0,0 0-1,1 0 1,-1 0-1,0 0 1,0 0-1,0 0 1,0-1 0,1 1-1,-1 0 1,0 0-1,0 0 1,0 0-1,0 0 1,0 0 0,1-1-1,-1 1 1,1-24-175,-10-77 209,-25-109 0,25 147 30,7 40 36,3 21 1,2 7 47,3 20-1,5 51 1,-7-47-131,2 17 2,4 31-34,-10-72 5,-3-10-1,-12-45-15,0-8 79,2-2 0,3 0 0,-2-64 0,9 224 523,0-68-660,1-1-1,2 1 0,2-1 1,0 1-1,12 49 0,-10-71-634,-2-15-1363,-2-10-713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9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67 2401,'7'11'6290,"5"43"-5190,-9 11-437,13 164 398,-16-226-1061,1-1 1,-1 1 0,1-1 0,-1 1 0,1-1 0,0 1 0,0-1-1,0 0 1,0 1 0,3 2 0,2-4-63,-4-16 35,-19-416 819,16 421-246,0 16-239,0 32-74,1-8-207,11 246 81,-15-328-62,-14-73 0,11 79-17,-3-6 78,4 38 117,3 37 205,0 54-225,1-51-224,0 0 0,2 0 1,1 1-1,6 32 0,3-38-267,-4-19-486,-2-14-1328,-6-17-1006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0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98 2593,'-1'-1'232,"1"-1"0,-1 1-1,1 0 1,0 0 0,0 0 0,-1-1 0,1 1-1,0 0 1,0 0 0,0-1 0,1 1-1,-1 0 1,0-1 0,0 1 0,1 0 0,-1 0-1,0 0 1,1-1 0,-1 1 0,1 0-1,0 0 1,-1 0 0,1 0 0,0 0-1,0 0 1,0 0 0,0 0 0,-1 0 0,1 1-1,0-1 1,1 0 0,-1 1 0,0-1-1,0 0 1,0 1 0,0-1 0,0 1-1,3-1 1,0-2 536,10-2-449,0 0-1,0 0 1,0 2 0,15-3-1,137-12 343,-55 7-412,-86 10-178,1 0 0,0 2 0,0 1 0,28 5 0,-23-2-50,-1-2 0,39 0 1,-53-4-20,-9 0-1,0 0 0,0 1 0,0 0-1,-1 0 1,1 0 0,0 1 0,0 0-1,0 0 1,-1 1 0,1 0 0,0 0-1,-1 1 1,8 3 0,-2 0 11,1 0 1,-1-1-1,1 0 0,1-1 1,-1 0-1,0-2 0,1 1 0,0-2 1,-1 1-1,20-2 0,4 2 18,526 7 153,-127-7-163,-149 18 108,-216-19-103,539 29 81,-582-27-100,50 7-1,147 0 0,249-5-22,-145 1 5,354-4 84,-462 9-45,-2 0 12,109-1-2,82-2 6,-259-22-75,159 2 16,-250 12 16,-35 2 1,1-3 0,35-3 0,-46 1 2,1-1 1,1 1 0,-1 1 1,0 1-1,1 0 1,20 2-1,-25 0-1,0-1 1,0-1-1,0 0 0,0-1 0,21-5 0,18-3 8,-8 1 3,-30 6-20,0 0 0,0 1-1,18-1 1,-65 16-1397,-24-1-510,-23 2-1801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2:34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50 3169,'0'-30'7441,"0"30"-7420,0 1 0,0-1 0,0 0 0,0 0 0,0 0 0,0 0 0,-1 0 0,1 1 0,0-1 0,0 0 0,0 0 0,0 0 0,0 0 0,0 0 0,0 0 0,-1 0 0,1 0 0,0 1 0,0-1 0,0 0 0,0 0 0,0 0 0,-1 0 0,1 0 0,0 0 0,0 0 0,0 0 0,0 0 0,0 0 0,-1 0 0,1 0 0,0 0 0,0 0 0,0 0 0,0 0 0,-1 0 0,1 0 0,0 0 0,0 0 0,0 0 0,0 0 0,0-1-1,-1 1 1,1 0 0,0 0 0,0 0 0,0 0 0,0 0 0,0 0 0,0 0 0,0-1 0,-1 1 0,1 0 0,0 0 0,0 0 0,0 0 0,0 0 0,0 0 0,0-1 0,0 1 0,0 0 0,-4-4 586,17-12-68,-14 22-530,0 0 0,1-1-1,-1 1 1,2-1 0,-1 1 0,0-1 0,1 1 0,2 6 0,3 46 215,2 45-17,-4-67-146,-1 64-1,-28 84 88,15-129-128,2 1 0,0 56 0,7 10-3,4 142 27,7-194-40,-6-44 1,3 50 0,5 186 13,-15-203-8,2-51-10,0 0 1,0 0 0,1 0 0,0 0 0,0 0 0,1 0 0,1 8-1,5 23 4,-2 0 0,-2-1 0,-2 1-1,-6 74 1,-11-29 10,4-35-15,11-44-1,0 1 0,0 0 0,1-1 0,0 1 0,0 0-1,0 0 1,1-1 0,0 1 0,0 0 0,0-1 0,1 1-1,-1-1 1,1 1 0,1-1 0,2 5 0,-5-10 3,1 1 0,-1-1 0,0 0 0,0 0 0,0 0 0,1 0 0,-1 0 0,0 1 0,0-1-1,0 0 1,0 0 0,1 0 0,-1 1 0,0-1 0,0 0 0,0 0 0,0 0 0,0 1 0,0-1 0,0 0 0,0 0 0,0 1 0,0-1 0,0 0 0,0 0 0,0 1 0,0-1 0,0 0 0,0 0 0,0 1 0,0-1 0,0 0 0,0 0 0,0 1 0,0-1 0,0 0 0,0 0 0,0 0 0,0 1 0,-1-1 0,1 0 0,0 0 0,0 0 0,0 1 0,0-1 0,-1 0 0,1 0 0,0 0-1,0 0 1,0 1 0,-1-1 0,0 1 0,-1 0-1,1 1 0,0-1 0,0 1 0,-1 0 0,1-1 0,0 1 0,1 0 0,-1 0 0,0-1 0,0 1 1,1 0-1,-1 0 0,1 0 0,0 0 0,-1 0 0,1 0 0,0 0 0,0 0 0,0 0 0,1 3 0,-1 2-2,-1 0-1,2 1 1,-1-1-1,1 0 1,0 0-1,3 9 0,-2-11 4,-1 1-1,0-1 0,0 0 0,0 1 0,-1-1 1,0 9-1,3 21-15,2-28 6,-4-7 9,-1 0 0,0 1 0,0-1 0,1 0 0,-1 0 0,0 0 1,0 1-1,0-1 0,0 0 0,1 0 0,-1 0 0,0 1 0,0-1 1,0 0-1,0 0 0,0 1 0,1-1 0,-1 0 0,0 1 1,0-1-1,0 0 0,0 0 0,0 1 0,0-1 0,0 0 0,0 1 1,0-1-1,0 0 0,0 0 0,0 1 0,-1-1 0,1 0 0,0 0 1,0 1-1,0-1 0,0 0 0,0 0 0,0 1 0,-1-1 1,1 0-1,0 0 0,0 1 0,0-1 0,-1 0 0,1 0 0,3 24 3,3-16-28,-6-8 24,0 0 0,0-1 0,0 1 0,1 0 0,-1 0 0,0 0 1,0 0-1,0 0 0,0 0 0,0 0 0,0-1 0,0 1 0,0 0 1,0 0-1,0 0 0,1 0 0,-1 0 0,0 0 0,0 0 0,0 0 1,0 0-1,0-1 0,0 1 0,0 0 0,1 0 0,-1 0 0,0 0 1,0 0-1,0 0 0,0 0 0,0 0 0,1 0 0,-1 0 0,0 0 1,0 0-1,0 0 0,0 0 0,0 0 0,1 0 0,-1 0 1,0 1-1,0-1 0,0 0 0,0 0 0,0 0 0,0 0 0,0 0 1,1 0-1,-1 0 0,0 0 0,0 0 0,0 0 0,0 1 0,0-1 1,0 0-1,0 0 0,0 0 0,0 0 0,0 0 0,0 0 0,1 1 1,-1-1-1,0 0 0,0 0 0,0 0 0,0 0 0,0 0 0,0 1 1,0-1-1,20-25 50,3 0 80,-17 7-77,0-1-1,-2 0 0,0 0 0,3-30 0,-1 5-16,-2 14-7,-3 16-8,1 1 1,1 0-1,6-20 1,-7 21-2,0 0 1,0 0 0,-1 0 0,-1 0-1,0 0 1,-3-17 0,1-11 36,0-55 6,-1 44 2,8-86 0,23-304 128,-26 389-161,2 1 0,15-77 0,-15 100-18,-2 1 1,-1-1-1,-3-33 0,1 6 17,-9-32 15,8 66-41,-1 0 0,-9-31-1,7 34-1,1 0 0,0 0 0,0-30 0,3-35-2,-1 6 32,5 40-5,-3 31-20,0 0 1,0 0-1,1 0 0,-1 0 1,1 0-1,1 0 1,-1 0-1,5-9 0,-3 9 5,0-1 0,-1 0-1,0-1 1,0 1-1,0 0 1,-1 0-1,0-1 1,0 1 0,-1-12-1,0 9 2,1 0-1,0 1 1,0-1 0,4-13-1,-4 5 7,-38 386-70,27-247 59,6 131 0,4-128 0,-15 125 0,8-160-8,5 101 1,3-112-2,-3 1 0,-12 79-1,11-137-5,0 0 0,2 1 0,1-1 0,0 1 0,2-1 0,1 1 0,0-1 0,1 0 0,2 0 0,13 35 0,-14-36 10,-1-1-1,0 1 0,-1 0 1,-2 0-1,0 1 0,-2 27 1,0-7-7,-5-1-12,5-32-14,3-18-52,5-51 85,-3 0 0,-3 0-1,-9-86 1,4 65 2,-4-48-2,-3-263-3,41 61 0,28 11 14,-3 26 1,-51 255 0,-2 1-1,-2-1 0,-6-49 1,1-25-25,-12 278-113,3-42 150,-12 330 8,14-316-32,-21 194 10,-6 0-16,13 24-10,24-320 4,-6 38-14,18-146-138,0-111 0,-2 30 32,36-264 132,11-202 0,-62 379 15,0 42-7,2-21-30,7 250-2154,-4 31 750,-13-1-1026,1 2-1380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2:16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162 250 4194,'0'0'6328,"-6"-26"-1899,4-4-2719,-1 1 1,-2-1 0,-12-43-1,3 18 300,12 48-31,-1 13-810,1 28-503,0 52-689,2-46 39,3 1 0,1-1 0,1 0 0,3 0 0,13 40 0,-17-99-663,-2-19 603,0-33-66,0 41 107,-1-1 0,-2 1 0,0 0 0,-3 0 0,0 0 0,-13-46 0,7 59 292,5 27-39,4 35-29,1-39-252,0-6 31,-1 18-20,1 0 1,1 1 0,0-1 0,1 0-1,1 0 1,1-1 0,0 1-1,11 24 1,-8-25 3,-1-5 47,0 0-1,-1 0 0,-1 0 1,0 1-1,0 0 0,-1-1 1,2 27-1,-49-36 37,15-1-43,0 1 0,-42 9 0,57-5-78,23-1-85,29 1 174,259-1 928,-218-7-2809,-76 3-1811,-3 8-2674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2:19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6403,'0'0'7091,"1"-4"-7098,0-7 8229,0 9-7251,13 0-478,-6 4-6880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8 190 6563,'0'0'11122,"-7"-11"-4124,7 44-6494,-1 36-366,3 0-1,3 0 1,14 70-1,-15-365-62,-3 181-40,0 31 79,0-1 0,0 1 0,-2 0 0,0 0 0,0-1 0,-1 1 0,-1 0 0,-1 0 0,0 1-1,-6-15 1,8 66 503,7-20-607,2-1-1,0 0 1,1-1 0,1 1 0,20 27 0,-19-28 0,4 7-22,2-1 0,1 0-1,0-1 1,30 28 0,-39-43 2,0 1 0,0-1 1,0 0-1,1 0 0,0-1 0,0-1 0,1 1 1,0-2-1,-1 1 0,1-1 0,0-1 0,0 1 1,1-2-1,17 2 0,-22-3 9,1 0 0,-1 0 0,0 0 0,0-1 0,0 0-1,-1 0 1,1-1 0,0 1 0,0-1 0,-1 0 0,8-4 0,-9 2 7,0 1 0,0-1 0,-1 1-1,1-1 1,-1 0 0,0-1 0,0 1 0,-1 0 0,1-1 0,-1 0 0,0 1 0,0-1-1,2-9 1,6-26 104,-3 0-1,-1-1 0,-2 0 0,-1 0 1,-6-76-1,1 21 521,2 95-1345,0 32-9433,0-17 2531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6.1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10 5090,'-1'-7'3100,"6"5"-2374,-4 7-274,-1 0 1,1 0-1,0 0 1,0-1-1,1 1 1,-1 0-1,4 6 0,12 51-170,-15-33-270,-2 0 0,-2 0 0,0 0 0,-2-1 1,-1 1-1,-15 47 0,18-67-464,-1 1 0,0-1 1,-1 0-1,0 0 0,0 0 0,-1-1 1,0 0-1,-6 8 0,-13 14-4734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2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15847,'0'0'8596,"19"179"-8356,-19-137-240,0-8-800,0-28-2546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3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54 377 7603,'0'0'12622,"9"-9"-11792,-1 0-626,0 0-1,-1-1 1,0 0 0,0-1 0,-1 0-1,-1 0 1,0 0 0,0 0 0,-1-1-1,3-13 1,1-17 1075,-3-1 1,-1 0-1,-2-66 0,-2 109-1151,-1 10-126,0 0 0,0 0 0,1 1-1,2 19 1,-1 4-11,-2 23-82,2-1 0,3 0-1,2-1 1,15 63 0,-8-77 89,-8-27 37,-1 1-1,0 0 1,0 0-1,1 29 1,-5-44 47,-4 1-66,0 0 0,0-1 0,0 1 0,0-1 0,0 0 0,0 0 0,-8-2-1,1 1-14,-154 1 87,164 0-106,29-2 79,217-14 1194,-191 15-4680,0 1-3865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4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10597,'0'0'15223,"22"201"-14967,-22-128-256,-3-5-624,-9-48-2498,2-11-4849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6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38 321 6211,'0'0'8505,"4"-25"-7248,-1 3-935,5-28 1186,2-79-1,-10 85 72,0-3 266,0 44-978,0 24-129,2 34-810,3-1-1,2 1 1,2-2-1,2 1 1,27 74-1,-24-99 108,-11-25-26,-1 0 1,1 0-1,-1 0 1,-1 1-1,1-1 1,0 1-1,-1-1 1,1 8-1,-2-12 266,-14 0 77,-137 0 30,150 0-381,1 0 1,0 1-1,0-1 1,0 0-1,0 0 1,0 0-1,0 1 1,0-1-1,-1 0 1,1 0-1,0 0 1,0 1-1,0-1 0,0 0 1,0 0-1,0 0 1,0 1-1,0-1 1,0 0-1,0 0 1,0 1-1,0-1 1,0 0-1,0 0 1,1 0-1,-1 1 1,0-1-1,0 0 1,0 0-1,0 0 1,0 1-1,0-1 1,0 0-1,1 0 0,-1 0 1,0 0-1,0 1 1,0-1-1,0 0 1,1 0-1,-1 0 1,0 0-1,0 0 1,0 0-1,1 0 1,-1 1-1,24 2 393,1 0 0,-1-2 0,1 0 0,33-4-1,7 0-11,20 3-518,-83 0-1337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4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33 238 11333,'0'0'7729,"0"-11"-7411,0-216 5791,3 284-5882,19 105-1,1 4-265,-18-134-51,-4-30 101,-1 0-1,1 0 0,0 1 1,-1-1-1,1 0 0,-1 0 1,0 0-1,0 0 0,1 0 1,-1 1-1,-1-1 1,1 0-1,0 0 0,-1 0 1,1 0-1,-1 1 0,1-1 1,-1 0-1,0 0 0,0 0 1,0 0-1,0 0 0,0-1 1,0 1-1,-1 0 0,1 0 1,-1-1-1,1 1 0,-1-1 1,0 1-1,1-1 1,-1 0-1,0 0 0,0 0 1,0 0-1,0 0 0,-2 1 1,-30 12 58,13-5-124,47-6 473,141-3 1115,-95 0-5838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6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1 211 6451,'0'0'9551,"0"-19"-8559,0-43-369,0 13 6080,0 155-3790,3 172-2133,-2-266-857,3 46 422,-3-54-157,-1-8-2,1-32 98,-1-337 1044,0 373-1261,9 14 16,5 15-56,5 12-24,2 0 0,1-2 0,2 0 0,55 66 0,-67-92-7,0 1-14,1-1 0,28 22 0,-36-31 7,1-1 0,-1 0 0,1 0 0,0 0-1,0-1 1,0 0 0,0 0 0,0-1 0,0 1 0,0-1 0,1 0 0,8-1 0,-13 0 10,1 0 1,0-1-1,-1 1 1,1-1-1,-1 0 1,1 0-1,-1 0 1,1 0 0,-1 0-1,0 0 1,1-1-1,-1 1 1,0-1-1,0 0 1,0 1-1,0-1 1,0 0 0,-1 0-1,1 0 1,-1-1-1,1 1 1,-1 0-1,0 0 1,1-1-1,-1 1 1,0-1 0,-1 1-1,1-1 1,0 1-1,-1-1 1,1-3-1,2-12 30,-1-1-1,-1 1 0,-1-28 1,0 29 2,1-48-4,0 23 96,-1 1-1,-2-1 1,-1 1 0,-12-50 0,12 58-882,2 27-1146,1 20 33,0 6-568,0-5-2763,0-3-1496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7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11125,'0'0'13830,"0"155"-12645,0-112-529,0-6-432,0-6-224,-7-6-400,-2-8-1697,2-17-2481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8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170 359 10693,'0'0'10389,"3"-16"-9642,3-49 501,-1-1-1,-4 1 1,-9-81 0,12 201-750,-6 82-1,0-34-507,15 126-139,-11-203 124,-2 27 164,-44-44-67,19-5-78,1 1 0,-1 0 0,1 2 1,-25 12-1,55-21 47,1 2-1,-1-1 1,1 1 0,-1 0 0,11 1-1,15 0 260,-6-4-25,0-1 0,33-10 0,-32 7-102,48-7 0,-64 13-265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9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7459,'0'0'12134,"-57"161"-11094,38-104-928,-3-9-112,13-39-3329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0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93 374 8996,'0'0'10498,"0"-27"-8972,1-6-1052,0-15 999,-7-80 1,-9 68-78,12 49-1036,-1 0 0,1-1 0,1 1 0,-2-21 0,4 32-80,0 11-120,0 67 7,16 118-1,-10-129-171,-6-53-10,1 1-1,0-1 1,1 1-1,1-1 1,0 0-1,0 0 1,2-1-1,0 1 1,9 19-1,-13-33 31,-1 1 0,0-1 0,0 1 0,0-1 0,0 1 0,0-1 0,0 1 0,0-1 0,0 1 0,0-1 1,0 1-1,-1-1 0,1 1 0,0-1 0,0 1 0,0-1 0,-1 1 0,1-1 0,0 0 0,0 1 0,-1-1 0,1 1 0,0-1 0,-1 0 0,1 1 0,0-1 0,-1 0 0,1 1 0,-1-1 0,1 0 0,-1 0 0,1 1 0,-1-1 0,1 0 0,-1 0 0,1 0 0,-1 0 0,1 1 0,-1-1 0,1 0 0,-1 0 0,1 0 0,-1 0 0,1 0 0,-2-1 0,-42 9 33,5-2-2,39-6-42,0 1 1,0-1-1,0 0 1,1 0-1,-1 0 1,0 0-1,0 0 1,0 0 0,0 0-1,0 1 1,0-1-1,0 0 1,0 0-1,0 0 1,0 0-1,0 0 1,0 0 0,0 1-1,0-1 1,0 0-1,0 0 1,0 0-1,0 0 1,0 1-1,0-1 1,0 0 0,0 0-1,0 0 1,0 0-1,0 0 1,0 0-1,0 1 1,0-1-1,0 0 1,0 0 0,0 0-1,0 0 1,0 0-1,0 0 1,-1 1-1,1-1 1,0 0-1,0 0 1,0 0-1,0 0 1,0 0 0,0 0-1,0 0 1,-1 0-1,1 0 1,27 4 117,39-2 212,153 0 522,-218-2-1026,-6 2-1089,1-1 795,-1-1 0,1 1 0,-1-1 1,0 0-1,1 0 0,-6-1 0,5 1 47,-34-2 375,1-2 0,-1-2-1,-61-18 1,32 7-2123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5:2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5 164 3586,'1'-11'3220,"3"-23"-563,-2 26-1556,-1 17 471,1 21-1074,1 0-1,7 31 1,-3-26-409,2 45-1,-15 40 64,-26-213 190,30 74-338,0 0 1,1 1-1,1-1 1,1 0-1,0 0 0,7-27 1,-2 2 20,7-4 35,-13 46-51,0 0-1,1 0 1,0 1-1,-1-1 1,1 0-1,0 0 1,0 0-1,0 0 1,0 1-1,0-1 1,0 1 0,1-1-1,-1 1 1,0-1-1,1 1 1,3-3-1,51 75 168,-19-22-104,3-2-1,75 70 0,-103-106-66,1-1 0,1-1 0,23 13 0,-30-19-4,0 0 0,-1 0 0,1-1 0,0 0 0,0 0 0,0 0 0,1-1 1,-1 0-1,0-1 0,13 0 0,9 0 1,-25 0-1,0 0 0,0 0 0,0 0 0,0 0 0,0-1 0,0 0 0,0 0 0,0 0 0,0 0 0,6-3 0,-6 2 6,1-1 1,-1 0-1,0 0 0,0 0 1,0-1-1,0 0 0,0 1 0,-1-1 1,0 0-1,1-1 0,-2 1 0,1 0 1,0-1-1,-1 0 0,0 1 0,0-1 1,0 0-1,-1 0 0,0 0 0,0-1 1,0 1-1,0 0 0,-1 0 0,0-7 1,-1-15 63,-1-1-1,-1 1 1,-11-42 0,1 2 30,6 31 2,5 27-59,0 1 0,0-1 0,1 0 1,0 1-1,0-1 0,1 0 0,1-10 0,-1 19-58,1 0-1,-1 1 1,1-1 0,-1 0-1,1 0 1,-1 0 0,1 1-1,0-1 1,-1 0-1,0 1 1,1-1 0,-1 0-1,1 1 1,-1-1 0,1 0-1,-1 1 1,0-1 0,1 1-1,-1-1 1,0 1 0,1-1-1,-1 1 1,0-1 0,0 1-1,1-1 1,-1 1 0,0 0-1,0 0 1,9 19-1758,2 12-1728,-8-6-331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1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79 8916,'0'0'11328,"-3"-13"-10776,-7-40-2,7 40-54,3 43 536,13 223-457,-8-189-557,-2-44 87,-2-36-59,-1-51-30,0 54-7,-2-36 119,-2 0 0,-3 1 0,-15-58 0,17 93 758,1 24-27,1 22-432,1 37-343,3 65-221,0-118 91,1 0 0,1-1 0,0 1 0,1-1 1,12 30-1,-4-27 20,-8-9 303,-22-7-123,-127-3-122,144 0-75,3 2-96,0 0 166,0 0-1,0 0 1,1 0-1,-1-1 1,0 1-1,1-1 1,-1 0-1,1 1 1,-1-1-1,1 0 1,0-1-1,-1 1 1,1 0-1,0-1 0,0 1 1,3-1-1,52 4 208,201-4 990,-259 0-1032,-11 0 110,-42-1-959,-101-14 1,118 11-1294,20 4-3530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3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79 150 5859,'0'0'10423,"0"-16"-9284,1-11-1661,0-10 5818,-6 76-2135,-5 93-2655,-8 68-252,12-185-213,-1-22 77,-3-27-42,-15-290 396,25 324-443,3 0-69,-1 1 42,0-1 0,1 1 0,-1 0 0,0 0-1,1 0 1,-1 0 0,0 0 0,0 0 0,0 1 0,0-1 0,0 1 0,0-1 0,-1 1 0,1 0 0,0 0 0,1 3 0,3 1 0,72 62 15,82 79 27,-134-124-47,0-1 0,2-1 0,0-1 0,47 24-1,-71-43 1,-1 1 0,1-1 1,0 0-1,0 1 0,1-2 0,-1 1 0,0 0 0,0-1 0,0 0 0,6 0 0,-8-4 11,-1 0-1,0 1 0,0-1 1,0 0-1,-1 0 0,1 0 1,-1 0-1,0 1 0,0-1 1,-1-7-1,1 8 3,1-34 196,-2-1 0,-1 1 0,-2-1 0,-15-60 0,2 47 189,11 35-200,0 0 1,1-1-1,1 1 0,0-1 0,-1-26 0,5 43-227,0 12-1540,0 18 131,0-2-1072,0-8-2070,0-5-2481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8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0 11333,'0'0'11061,"-9"179"-10004,-4-117-561,-2-8-496,-1-6-128,6-37-1841,4-11-3506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9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133 320 7459,'0'0'8983,"5"-26"-7555,0 6-1101,8-38 1249,7-67-1,-20 112-938,5-34 833,-5 45-1364,0 1 0,0-1-1,0 1 1,1-1-1,-1 1 1,1-1 0,-1 0-1,1 1 1,0 0-1,-1-1 1,1 1 0,0-1-1,0 1 1,0 0-1,0-1 1,0 1 0,0 0-1,0 0 1,1 0-1,1-2 1,-2 4-38,0 1-1,-1-1 1,1 0-1,0 0 1,-1 0-1,1 1 1,-1-1-1,1 0 1,-1 1-1,0-1 1,1 0-1,-1 1 1,0-1-1,0 1 1,0-1-1,0 2 1,0 0 41,13 115 184,15 254-733,-28-371 621,-245-7 110,278 6-86,128-5 644,-141 2-804,0 0 0,-1-1 0,1-1 0,-1-1 0,0-1 0,21-10 0,-34 14-368,18-9 197,-16 7-4777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8756,'0'0'7491,"-47"189"-6882,34-118-609,7-51-1473,6-3-5970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3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136 295 6067,'0'0'12568,"6"-16"-11741,5-11-140,-2 0-1,-1 0 0,8-46 1,-10-52 2984,-6 149-3570,0 16-53,2-1 1,1 0 0,2 1-1,17 64 1,-14-78-29,-2-6 16,0-1-1,-1 1 0,-1 0 1,1 30-1,-17-49 53,-54-3-39,33 0-51,-1 2 1,1 0-1,-39 8 1,64-6-44,12 0 115,27 0 294,54-1 464,-79-1-786,74 1 447,-17 1 158,111-12-1,-154 8-729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6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173 234 3618,'0'0'15978,"0"-8"-13980,9-218 3684,-4 307-5604,3-1-1,29 126 0,-30-173-82,-7-31 16,1-1 0,-1 0 0,0 0 0,1 1 0,-1-1-1,0 0 1,0 1 0,0-1 0,0 0 0,0 0 0,0 1 0,0-1 0,0 0-1,-1 1 1,1-1 0,0 0 0,-1 0 0,0 2 0,-21 0 195,10-3-269,-192 0-343,486 3 652,-256-4-643,-11-1-629,0 1 0,0 1 0,22 3 0,-35-3 799,0 0-1,0 0 1,0 1 0,1-1-1,-1 1 1,0-1 0,0 1-1,0 0 1,0 0-1,-1-1 1,1 2 0,0-1-1,0 0 1,-1 0-1,1 0 1,0 1 0,-1-1-1,1 1 1,-1 0 0,0-1-1,1 1 1,-1 0-1,0-1 1,0 1 0,0 0-1,-1 0 1,1 0 0,0 0-1,-1 0 1,1 3-1,2 12-11513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9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51 360 1841,'0'0'13110,"1"0"-12612,1 0 0,-1 0-1,1 0 1,-1 0 0,1 0 0,-1 0 0,1-1-1,-1 1 1,0 0 0,1-1 0,-1 1 0,1-1 0,-1 0-1,2 0 1,1-5-338,-1 0-1,1-1 1,-1 1 0,0-1-1,-1 0 1,1 1-1,-1-1 1,-1 0-1,1 0 1,-1 0-1,0-8 1,-1-89 1066,-2 54-618,2 32-429,0 0 1,-2 0 0,0-1 0,-6-19 0,8 36-122,-1 2-20,-1 0 7,-1 19-120,0 10 47,2 0-1,0 0 0,2 0 1,2-1-1,0 1 0,2 0 1,1-1-1,1 0 0,1-1 1,2 1-1,16 33 0,36 30-384,-56-83 405,-6-8 18,0 1-1,1-1 1,-1 0 0,0 1 0,1-1 0,-1 0-1,0 1 1,0-1 0,1 1 0,-1-1-1,0 1 1,0-1 0,0 0 0,0 1 0,0-1-1,1 1 1,-1-1 0,0 1 0,0-1 0,0 1-1,0-1 1,0 1 0,0-1 0,-1 1 0,1-1-1,0 1 1,0-1 0,0 1 0,0-1 0,-1 0-1,1 1 1,0-1 0,-1 1 0,-18 6 93,-41-7-162,40-1 95,-96 1-44,116 0-26,9 0-495,362 0 2346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9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10213,'0'0'13366,"0"173"-13366,0-137-16,0-5-2017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88 283 6675,'0'0'9471,"8"-6"-8172,-2-1-996,0 0 0,-1-1 0,0 1 0,0-1-1,-1 0 1,0 0 0,0 0 0,-1-1 0,0 0-1,0 1 1,-1-1 0,0 0 0,1-16 0,0-7 1001,-2-48 1,-1 45 834,0 44-1754,-1 41-201,8 154-201,-4-179-65,1 0 0,1-1-1,1 0 1,2 0 0,0 0 0,14 27-1,-12-24 132,-15-13 158,2-12-181,0-1 1,-1 0-1,1 0 1,-1 0-1,1 0 0,-1 0 1,0-1-1,1 0 1,-1 0-1,-4 0 1,1 0-43,-164 4-58,170-4 20,26 0 385,94-5 1029,4 1-3643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6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140 283 1969,'1'1'83,"0"-1"1,-1 0 0,1 0-1,0 0 1,0 0-1,-1 0 1,1 0-1,0 0 1,-1-1-1,1 1 1,0 0-1,0 0 1,-1-1-1,1 1 1,0 0-1,-1-1 1,1 1 0,-1 0-1,1-1 1,0 1-1,-1-1 1,1 1-1,-1-1 1,1 1-1,-1-1 1,0 0-1,1 1 1,-1-1-1,1 1 1,-1-2 0,0-2 1372,-1 9-911,15 4 298,-6-5-142,-8-8-158,-1 1-429,1 0 0,-1 0 0,1-1 0,0 1 0,0 0 0,0 0 1,0 0-1,0 0 0,1-1 0,0 1 0,-1 0 0,1 0 0,2-3 1,4-39 720,-3 14-437,-1-8 73,-1-7-64,2 6 235,-4 16-314,0 14-102,0 11 71,-1 1-254,0-1-1,0 1 1,0 0 0,0 0-1,0 0 1,0 0 0,0 0 0,1 0-1,-1 0 1,1 0 0,-1 4-1,-15 367 134,16-359-172,-3 24 14,5-34-36,2-21-39,-3-1 50,0 0 1,-2-36-1,0 31 14,-8-86 27,-1-42 140,10 148-156,0 1-8,1 0-1,-1 0 1,0 0 0,-1 1 0,1-1-1,0 0 1,0 0 0,-1 1 0,1-1-1,-1 0 1,0 0 0,1 1 0,-2-2-1,1 1 50,10 46 171,-5-28-213,-1 0 1,0 0 0,0 29-1,-2-27-1,0-1-1,7 31 1,-5-34-10,-1 0 1,-1 1-1,0-1 1,-1 0-1,-3 20 1,1 2-1,3-21 4,-3-2 49,-20-15-3,4-1-50,-6 1 0,-48 2 1,32 0-4,28 1-32,23 4-6,6 2 43,-8-5 22,1 1 0,0-1-1,0-1 1,0 0 0,1 0-1,9-1 1,23 2 45,-23 0-35,-1-1 0,0-1 0,29-4 0,-10 1 0,-20 2-36,23-4 3,-39 5-2,-18 33-5890,1-1 746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1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6915,'0'0'17192,"13"65"-16328,-13-22-511,0-4-321,0 1-32,-3-9-1073,-3-25-2160,-1-4-3763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 9268,'0'0'10464,"9"-15"-8653,-6 11 2861,-1 5-4586,0 1 1,-1 0 0,1 0-1,-1-1 1,1 1-1,-1 0 1,0 1 0,0-1-1,0 0 1,0 0 0,0 0-1,-1 1 1,1-1-1,-1 0 1,1 1 0,-1 2-1,2 3 125,10 38-28,-2-1 0,-3 2 0,-1-1 0,-1 68 0,-1-255-600,-1 56 413,-13-160 1,10 243 325,-1 6-120,0 16-46,1-14-145,1 0 0,-1 0 0,1 0 0,0 0 0,0-1 1,4 11-1,13 18 15,1-1 1,2 0 0,39 47 0,-46-64-39,1 0 0,1 0 0,0-2 0,1 0 0,0-1-1,1 0 1,36 18 0,-43-27 2,0 0 0,1-1-1,-1-1 1,0 0 0,1 0-1,0-1 1,22-1 0,-33 0 12,1-1 1,-1 0 0,0 1 0,1-1 0,-1 0-1,0 1 1,1-1 0,-1 0 0,0 0-1,0 0 1,0 0 0,0 0 0,0 0 0,0-1-1,0 1 1,0 0 0,0 0 0,-1-1 0,1 1-1,0 0 1,-1-1 0,1 1 0,-1-1-1,0 1 1,1-1 0,-1 1 0,0-1 0,0 1-1,0-3 1,3-55 73,-3 51-70,0-61 453,-15-114 0,12 176-2155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4.9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101 495 6675,'0'0'11787,"-1"-31"-10843,-4-217 1975,7 214-1643,1 1 1,2-1-1,1 1 0,15-48 0,-11 126-494,-2 27-570,35 226-61,-31-238-150,-5-31 15,-1 0 1,-2 0-1,1 41 1,-9-69-5,0 0 1,0 0-1,-1 0 1,1-1 0,0 1-1,-1-1 1,-8-1-1,8 1-3,-45-2 5,23 1-46,1 0 0,-34 5-1,46 5-142,14-9 173,0 1-1,-1-1 0,1 1 0,0-1 0,0 0 0,0 1 1,0-1-1,0 0 0,0 1 0,0-1 0,0 1 0,0-1 1,0 0-1,0 1 0,0-1 0,0 1 0,0-1 0,0 0 0,0 1 1,0-1-1,0 0 0,1 1 0,-1-1 0,0 0 0,0 1 1,0-1-1,1 0 0,-1 1 0,0-1 0,0 0 0,1 0 1,-1 1-1,0-1 0,1 0 0,-1 0 0,0 1 0,1-1 1,-1 0-1,0 0 0,1 0 0,-1 0 0,1 0 0,-1 0 1,0 1-1,1-1 0,-1 0 0,1 0 0,-1 0 0,0 0 1,1 0-1,-1 0 0,0-1 0,1 1 0,132 23 409,-93-18-421,-1 1 0,67 20-1,-71-9-1742,-28-6-6432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7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1 103 10181,'0'0'10594,"0"5"-8705,0 172 2023,0 66-2902,0-707 113,1 473-1071,1 0 0,1-1 0,0 1 0,0-1 0,0 0 0,1 0 0,0 0 0,8 10 0,7 15 11,-10-13-49,10 21 10,45 70 0,-58-102-33,0 0-1,1 0 1,0-1 0,0 1-1,1-2 1,0 1-1,1-1 1,-1-1 0,2 1-1,-1-1 1,0-1-1,1 0 1,13 5 0,-15-9-17,-1 1 0,1-1 1,0-1-1,0 1 0,12-2 0,-1 0 2,-17 1 23,0-1 0,-1 0 0,1 0 0,-1 0 0,1 0 0,-1 0 0,0 0 0,1 0 0,-1 0 0,0-1 0,0 1 0,0 0 0,0-1 0,0 1 0,0-1 0,0 1 0,0-1 0,-1 1 0,1-1 0,-1 0 0,1 1 0,-1-1 0,0 0 0,1 0 0,-1 1 0,0-4 0,6-54-17,-6 54 18,2-87 153,-16-164 0,12 246-917,1 13-2814,1 16-6670,0-10-749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7.8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3570,'0'0'19785,"0"20"-18601,0 19-303,0 4-369,0-1-464,0 1-48,0-9-1809,0-29-2225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9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38 370 10117,'0'0'6755,"3"-30"-5696,-2 25-977,14-228 3208,-15 131 1075,4 164-4254,2-1 1,20 79 0,-5-27-437,-16-61 156,-4-37 136,0-1 0,0 1 0,1-1-1,1 0 1,0 1 0,1-1 0,1-1-1,0 1 1,9 15 0,-17-29 87,0 1 1,0 0-1,0 0 1,0-1-1,0 0 0,0 0 1,0 0-1,0 0 1,-5-1-1,-114-9-278,121 10 85,1 0 150,0 1 1,0 0-1,0 0 0,1-1 0,-1 1 0,0 0 0,0-1 1,0 1-1,1 0 0,-1 0 0,0-1 0,1 1 0,-1 0 1,0-1-1,1 1 0,-1-1 0,1 1 0,-1 0 0,1-1 1,-1 1-1,1-1 0,-1 0 0,1 1 0,0-1 0,-1 1 0,1-1 1,0 0-1,-1 1 0,1-1 0,0 0 0,-1 0 0,1 0 1,0 1-1,0-1 0,-1 0 0,1 0 0,0 0 0,0 0 1,-1 0-1,2-1 0,44 1 294,-30 0-161,130 0-680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51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0 11365,'0'0'17352,"-9"128"-16920,-1-77-272,-2 2-112,-1-7-48,-3-7-560,4-5-1105,-1-5-2561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52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69 161 7940,'0'0'11255,"0"-7"-9873,5-21 4638,2 56-5429,-3 170 511,-5-121-1075,2-69-24,-1 1 0,0-1 0,-1 0 1,0 0-1,0 1 0,-1-1 0,0 0 0,0 0 0,-1-1 0,0 1 0,0 0 1,-1-1-1,0 0 0,0 0 0,-1 0 0,-10 12 0,15-19-15,-1 1 0,1-1-1,0 0 1,-1 0 0,1 1-1,-1-1 1,1 0 0,-1 0-1,1 0 1,-1 0 0,1 1-1,-1-1 1,1 0-1,-1 0 1,1 0 0,-1 0-1,1 0 1,-1 0 0,1 0-1,-1 0 1,1-1 0,-1 1-1,1 0 1,-1 0 0,1 0-1,0 0 1,-1-1 0,1 1-1,-1 0 1,1-1 0,-1 1-1,1 0 1,0-1 0,-1 1-1,1 0 1,0-1-1,-1 1 1,1 0 0,0-1-1,0 1 1,-1-1 0,1 1-1,0-1 1,0 1 0,0-1-1,0 1 1,0-1 0,-1 0-1,-6-22-113,3-11 124,1-1-1,2 0 1,4-44-1,-1 2 21,-2-154 844,0 231-853,0 0 1,0 1-1,0-1 0,1 0 0,-1 0 1,0 0-1,0 0 0,0 0 0,0 0 1,0 0-1,1 0 0,-1 0 1,0 0-1,0 0 0,0 0 0,0 0 1,1 0-1,-1 0 0,0 0 0,0 0 1,0 0-1,0 0 0,1-1 1,-1 1-1,0 0 0,0 0 0,0 0 1,0 0-1,0 0 0,1 0 0,-1 0 1,0 0-1,0-1 0,0 1 0,0 0 1,0 0-1,0 0 0,0 0 1,0 0-1,0-1 0,0 1 0,1 0 1,-1 0-1,0 0 0,0 0 0,0-1 1,0 1-1,0 0 0,0 0 1,0 0-1,0 0 0,0-1 0,0 1 1,0 0-1,-1 0 0,1 0 0,0 0 1,0-1-1,0 1 0,0 0 0,0 0 1,0 0-1,0 0 0,0 0 1,0-1-1,0 1 0,-1 0 0,11 17 128,8 26-58,4 18-78,2-1 0,4-2 1,55 90-1,-74-134-52,1 1 0,0-1 0,21 21 0,-27-32 32,0 1 1,0-1-1,1 1 1,-1-1-1,1-1 0,0 1 1,0-1-1,0 0 1,0 0-1,0 0 0,0 0 1,0-1-1,1 0 1,-1 0-1,10 0 1,-11-1 15,0 0 1,0 0-1,-1 0 1,1-1-1,0 1 1,-1-1 0,1 0-1,0 0 1,-1 0-1,1 0 1,-1-1-1,6-3 1,-5 2 9,0-1 1,-1 0-1,1 0 0,-1 0 1,0 0-1,0-1 1,0 1-1,3-9 0,2-5 24,0-1 0,-1-1 1,-1 1-1,-1-1 0,0 0 0,2-33 0,-3-124 393,-4 113-271,-1 56-143,1 0 0,-1 0 0,0 0 0,0 0 0,-1 0 0,0 1 0,-5-12 0,6 16 1045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56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136 282 9012,'0'0'14183,"0"-24"-13428,12-153 2262,-12 136-1367,0 37-982,0 18-97,0 272-560,3-622 138,-3 357-139,12 389-140,-11-260-195,-1-149 368,-164-1-1129,438 0 1232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4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51 8724,'0'0'16199,"0"-6"-15350,0-13-287,1 27 12,0 51 398,1-7-594,0 230 164,-2-282-543,0 1-1,0 0 1,-1-1 0,1 1 0,0 0-1,-1-1 1,1 1 0,0 0-1,-1-1 1,1 1 0,-1-1 0,1 1-1,-1-1 1,1 1 0,-1-1 0,1 1-1,-1-1 1,0 0 0,1 1 0,-1-1-1,0 0 1,1 1 0,-1-1 0,0 0-1,1 0 1,-1 0 0,0 0-1,1 1 1,-1-1 0,0 0 0,0 0-1,1 0 1,-1-1 0,0 1 0,1 0-1,-1 0 1,0 0 0,0 0 0,1-1-1,-1 1 1,0 0 0,1-1 0,-1 1-1,1 0 1,-1-1 0,1 1-1,-1-1 1,0 1 0,1-1 0,-1 1-1,1-1 1,0 0 0,-1 1 0,1-1-1,0 1 1,-1-2 0,-4-19-12,1-1 0,1 0 0,1 0 0,1 0 0,1 0 0,3-28 0,-1-13 13,-2-94 43,0 157-43,1 0 0,-1-1-1,0 1 1,0 0 0,0 0 0,0-1 0,0 1 0,0 0 0,1 0 0,-1 0 0,0 0 0,0-1-1,0 1 1,0 0 0,1 0 0,-1 0 0,0 0 0,0 0 0,0-1 0,1 1 0,-1 0-1,0 0 1,0 0 0,1 0 0,-1 0 0,0 0 0,0 0 0,1 0 0,-1 0 0,0 0 0,0 0-1,1 0 1,-1 0 0,0 0 0,0 0 0,1 0 0,-1 0 0,0 0 0,0 0 0,0 1-1,1-1 1,-1 0 0,0 0 0,0 0 0,0 0 0,1 0 0,-1 1 0,0-1 0,0 0 0,0 0-1,0 0 1,1 1 0,11 9-5,123 183-235,-123-179 205,-7-8 24,1 0 1,-1 0-1,-1 1 1,1-1 0,-1 1-1,0 0 1,-1 0 0,1 1-1,-1-1 1,-1 1-1,4 12 1,-6-20 10,0 0 0,0 0 0,0 0-1,0 0 1,0 0 0,0 0 0,0 0 0,0-1 0,0 1 0,0 0 0,0 0-1,0 0 1,0 0 0,0 0 0,0 0 0,0 0 0,0 0 0,0 0 0,0 0-1,0-1 1,1 1 0,-1 0 0,0 0 0,0 0 0,0 0 0,0 0 0,0 0-1,0 0 1,0 0 0,0 0 0,0 0 0,1 0 0,-1 0 0,0 0 0,0 0-1,0 0 1,0 0 0,0 0 0,0 0 0,0 0 0,1 0 0,-1 0 0,0 0-1,0 0 1,0 0 0,0 0 0,0 0 0,0 0 0,0 0 0,0 0 0,1 0-1,-1 0 1,0 1 0,0-1 0,0 0 0,5-12 31,-1-34 54,-1-62-1,-3 63-86,8-72 0,-7 111-372,0 2 276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1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7 110 3233,'10'-24'2596,"-8"20"-2292,-1 0 1,1 0-1,-1 1 0,1-1 0,-1 0 0,0 0 0,0-7 0,6-4 422,-6 15-650,0-1 1,-1 0 0,1 1 0,0-1-1,-1 0 1,1 1 0,-1-1-1,1 0 1,-1 0 0,0 0 0,1 1-1,-1-1 1,0 0 0,1 0-1,-1 0 1,0 0 0,0 0 0,0 0-1,0 0 1,0 1 0,0-1-1,0 0 1,0 0 0,0 0 0,0 0-1,-1 0 1,1 0 0,0 0-1,0 1 1,-1-1 0,0-1 0,-5-3 650,6 12 288,12 12-242,-8-15-743,-1 0-1,1 0 0,-1 0 0,0 0 0,0 1 0,0-1 0,0 1 1,-1 0-1,0 0 0,0 0 0,0 0 0,1 7 0,0 2 2,-1-1 0,1 1-1,-1 24 1,-2-22-63,-1 0 0,0 1 0,-2-1 0,0 0 0,0 0 1,-8 18-1,7-23-495,-1-1 0,0 1 0,-1-1-1,0 1 1,-10 11 0,-12 11-4160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4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0 10533,'0'0'14727,"-16"162"-13671,10-125-592,-1-6-432,1-9-32,6-2-1152,-3-9-1730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5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130 184 7716,'0'0'11533,"5"-6"-10511,2 2-642,-5 3-236,0 0 0,0-1 0,1 1 1,-1-1-1,0 1 0,-1-1 0,1 0 0,0 0 0,0 0 0,-1 0 1,1 0-1,-1 0 0,0 0 0,2-4 0,0-6 439,0-1 0,0 0 0,-1 0 0,0-16 1,1-4-405,-2 3-202,-2 29-101,1 19 87,16 180-397,0 4 246,-18-201 223,1-1 0,-1 1 1,1-1-1,-1 1 0,1-1 0,-1 1 0,0-1 0,1 0 0,-1 0 0,1 0 0,-1 0 1,0 0-1,-2-1 0,3 1 17,-187 0 335,188 1-385,0-1-1,-1 0 1,1 1-1,0-1 1,0 0-1,-1 0 0,1 1 1,0-1-1,0 1 1,0-1-1,-1 0 1,1 1-1,0-1 1,0 0-1,0 1 1,0-1-1,0 1 1,0-1-1,0 1 1,0-1-1,0 0 0,0 1 1,0-1-1,0 1 1,0-1-1,0 0 1,0 1-1,1-1 1,-1 0-1,0 1 1,0-1-1,0 1 1,1-1-1,-1 0 0,0 1 1,0-1-1,1 0 1,-1 0-1,0 1 1,1-1-1,-1 0 1,0 0-1,1 1 1,-1-1-1,0 0 1,1 0-1,-1 0 0,0 0 1,1 1-1,-1-1 1,1 0-1,-1 0 1,0 0-1,1 0 1,-1 0-1,1 0 1,-1 0-1,0 0 1,1 0-1,-1 0 0,1-1 1,36 5 78,0-3 0,39-3 0,-7 0-2948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6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9252,'0'0'13142,"-13"122"-12998,13-86-112,0 1-32,0-6-1200,-3-25-1938,-3-3-2656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5:07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24 382 11301,'0'0'8081,"0"-23"-7107,1-72 56,-1 77-307,1-1 0,0 1 0,1-1 0,2 1 0,-1 0 0,13-34 0,1 138 1662,-11 210-2293,-6-216-77,0-75-18,0 6 3,0 0 1,-1 0-1,-4 21 1,5-30-4,-1 0 0,1 0 0,-1 0 0,1 0 0,-1 0 0,0-1 0,1 1 0,-1 0 0,0-1 0,0 1 0,0 0 0,-1-1 0,1 1 0,0-1 0,0 0 0,-1 1 0,1-1 0,-1 0 0,1 0 0,-1 0 0,0 0 0,1 0 0,-1 0 0,0 0 0,0-1 0,0 1 0,1-1 0,-1 1 0,0-1 0,-3 0 0,4-1-2,0 0-1,0 0 1,0-1-1,0 1 1,0 0 0,0-1-1,0 1 1,0-1-1,1 1 1,-1-1-1,0 1 1,1-1-1,0 0 1,-1 1 0,1-1-1,0 0 1,0 1-1,0-1 1,0 0-1,0 1 1,0-3-1,0-4 3,-10-87-30,5 1-1,8-108 0,-3 193 34,0 3 2,0 1-1,0 0 0,0-1 1,1 1-1,0-1 0,0 1 1,0 0-1,1 0 0,-1-1 0,1 1 1,4-7-1,-5 12-3,0-1 0,0 0 0,0 1 0,0-1 0,0 1 0,0 0-1,0-1 1,1 1 0,-1 0 0,0 0 0,0 0 0,0 0 0,0 0 0,0 0 0,1 0 0,-1 0-1,0 0 1,0 0 0,0 0 0,0 1 0,0-1 0,0 1 0,0-1 0,0 1 0,0-1 0,2 2-1,21 16 39,28 38-2,97 79 1,-133-121-35,36 42-28,-43-44 18,0-1 0,1 0 0,1-1 1,13 11-1,-24-21 9,1 1 0,-1-1-1,1 1 1,0-1 0,-1 1 0,1-1 0,0 1 0,-1-1 0,1 0-1,0 1 1,0-1 0,-1 0 0,1 0 0,0 0 0,0 0 0,0 1 0,-1-1-1,1 0 1,0 0 0,0 0 0,0 0 0,-1-1 0,1 1 0,0 0 0,0 0-1,0 0 1,1-1 0,-1 0 2,0 0-1,0-1 1,-1 1 0,1 0-1,0 0 1,0 0-1,-1-1 1,1 1 0,0 0-1,-1-1 1,0 1-1,1-1 1,-1 1 0,1-3-1,-1-65 57,0 52-49,0-382-130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3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90 2369,'0'0'70,"0"1"0,0-1 0,0 1 0,0-1 0,-1 1 0,1 0 0,0-1 0,0 1 0,0-1-1,-1 1 1,1-1 0,0 1 0,-1-1 0,1 1 0,0-1 0,-1 1 0,1-1 0,-1 0 0,1 1 0,0-1 0,-1 1 0,1-1 0,-1 0 0,1 0 0,-1 1 0,1-1-1,-1 0 1,0 0 0,1 1 0,-1-1 0,1 0 0,-1 0 0,1 0 0,-1 0 0,0 0 0,1 0 0,-1 0 0,1 0 0,-1 0 0,1 0 0,-1 0 0,-1-1-1,0 2 667,2-1-700,0 0 0,0 0 0,0 0 0,0 0 0,0 1 0,0-1 0,0 0 1,0 0-1,0 0 0,0 0 0,0 0 0,0 1 0,0-1 0,0 0 0,0 0 0,0 0 0,0 0 0,0 0 0,0 0 0,-1 1 0,1-1 0,0 0 0,0 0 0,0 0 0,0 0 0,0 0 1,0 0-1,0 0 0,0 0 0,-1 0 0,1 0 0,0 1 0,0-1 0,0 0 0,0 0 0,0 0 0,0 0 0,-1 0 0,1 0 0,0 0 0,0 0 0,0 0 0,0 0 0,0 0 0,-1 0 1,1 0-1,0 0 0,0 0 0,0 0 0,0 0 0,0 0 0,0 0 0,-1-1 0,1 1 0,0 0 0,0 0 0,0 0 0,0 0 0,0 0 0,0 0 0,0 0 0,0 0 0,-1 0 0,1-1 0,0 1 1,0 0-1,0 0 0,0 0 0,-16 27 1225,11-7-839,5-20-413,0 0-1,0 0 0,-1 0 0,1 0 0,0 0 0,0-1 1,0 1-1,0 0 0,-1 0 0,1 0 0,0 0 0,0 0 0,0 0 1,-1 0-1,1 0 0,0 0 0,0 0 0,0 0 0,0 0 1,-1 0-1,1 0 0,0 0 0,0 0 0,0 0 0,-1 0 1,1 0-1,0 0 0,0 0 0,0 1 0,0-1 0,-1 0 0,1 0 1,0 0-1,0 0 0,0 0 0,0 0 0,0 1 0,-1-1 1,1 0-1,0 0 0,0 0 0,0 0 0,0 1 0,0-1 0,0 0 1,0 0-1,0 0 0,0 0 0,0 1 0,0-1 0,-1 0 1,1 0-1,0 0 0,0 1 0,1-1 0,-1 0 0,0 0 1,0 0-1,0 1 0,0-1 0,5 2 158,1 1 0,-1-2 0,1 1-1,-1 0 1,1-1 0,0 0 0,-1-1 0,10 1 0,83 3 213,-14 0-23,-67-1-270,-1 0 0,-1 2 1,1-1-1,-1 2 0,25 12 1,-24-11-51,1 0 0,0 0-1,29 6 1,7-3 7,169 22 229,-190-29-239,-12-1-11,0-1 0,0 0 0,-1-1 0,1-2 0,23-3 0,-39 4 1,0 0 0,1 0 0,-1 0-1,0-1 1,-1 0 0,1 0-1,6-4 1,-9 6-21,-1 0 1,0 0-1,0 0 1,0-1 0,0 1-1,0 0 1,0 0-1,0-1 1,0 1-1,0 0 1,0 0-1,0 0 1,0-1-1,0 1 1,0 0-1,0 0 1,0-1-1,0 1 1,0 0-1,0 0 1,0-1-1,0 1 1,0 0-1,0 0 1,0 0-1,-1-1 1,1 1 0,0 0-1,0 0 1,0 0-1,0 0 1,0-1-1,-1 1 1,1 0-1,0 0 1,0 0-1,0 0 1,-1 0-1,1 0 1,0-1-1,0 1 1,-1 0-1,1 0 1,0 0-1,0 0 1,0 0-1,-1 0 1,1 0-1,0 0 1,-1 0 0,-33-16 100,-80-21-17,-19-8-41,-102-46-27,186 75-23,0 3 0,-99-14-1,5 14-26,89 5 20,34 5 1,27 8-80,54 19 63,1-4 0,79 17 0,27 7 45,93 22-33,-245-62 22,0 0 0,0-1 0,1-1-1,19 0 1,-51-10 93,-8 1-88,0 0-1,-1 2 1,0 1 0,-35-2-1,-103 5-6,40 2-8,59-5 2,21 2-13,-78 4 0,114-1-23,8 1 8,21 3-6,40 1 42,292 4 256,-11-2 20,-343-8-316,1 0-1,0 0 1,-1 0 0,1 1 0,0-1-1,-1 0 1,1 1 0,-1-1-1,1 1 1,0 0 0,-1-1 0,1 1-1,1 1 1,-5 5-1244,-17 3-512,-38 6-2714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117 130 2913,'-9'-67'7020,"-5"132"-5556,-80 404-623,135-585-908,-26 63 88,-3-1 1,-2 0-1,-2-1 0,-3 0 1,-2 0-1,-6-81 0,-2 117 442,-3 30-7,-3 33-241,5-4-216,2 1 1,1-1-1,2 1 0,2-1 0,2 1 1,9 47-1,-6-65 7,-3-30 17,-2-43 47,-1 36-41,1-26-10,-1 1 1,-3 0-1,-14-75 0,17 114-21,0 0 0,0 1 0,0-1-1,0 0 1,0 0 0,0 0 0,0 0 0,0 0-1,0 0 1,0 0 0,0 0 0,0 0-1,0 0 1,0 0 0,0 0 0,0 0 0,-1 0-1,1 1 1,0-1 0,0 0 0,0 0 0,0 0-1,0 0 1,0 0 0,0 0 0,0 0-1,0 0 1,0 0 0,-1 0 0,1 0 0,0 0-1,0 0 1,0 0 0,0 0 0,0 0-1,0 0 1,0 0 0,0 0 0,0 0 0,0-1-1,0 1 1,-1 0 0,1 0 0,0 0 0,0 0-1,0 0 1,0 0 0,0 0 0,0 0-1,0 0 1,0 0 0,0 0 0,0 0 0,0 0-1,0 0 1,0-1 0,0 1 0,0 0 0,0 0-1,0 0 1,0 0 0,0 0 0,0 0-1,0 0 1,0 0 0,0 0 0,-6 12-372,-1 20-480,6-12 5,2 1 1,0-1 0,6 30 0,-5-38 321,10 63-3093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43 167 2049,'0'0'1238,"6"-13"579,18-141 2038,-29 179-2906,1-1 0,1 1 0,0 46 1,11 91-1188,-7-153 232,0 1 0,1-1 0,0 0 0,6 14 0,-8-23 5,0 0 0,0 0 0,0 0 0,0 1 0,0-1 0,0 0 0,0 0-1,0 0 1,0 0 0,0 1 0,0-1 0,0 0 0,0 0 0,1 0 0,-1 0-1,0 0 1,0 0 0,0 1 0,0-1 0,0 0 0,0 0 0,0 0 0,0 0-1,1 0 1,-1 0 0,0 0 0,0 0 0,0 0 0,0 0 0,0 1 0,1-1-1,-1 0 1,0 0 0,0 0 0,0 0 0,0 0 0,1 0 0,-1 0 0,0 0-1,0 0 1,0 0 0,0 0 0,0-1 0,1 1 0,-1 0 0,0 0 0,0 0-1,0 0 1,0 0 0,0 0 0,1 0 0,-1 0 0,6-12-63,4-23 30,-5 5 58,0-1 0,-1-33 0,-4 50-15,0 0 1,-1 1-1,0-1 0,-2 1 1,1 0-1,-1-1 0,-7-16 1,9 29 8,1 0 0,0 0 0,0 0 0,-1 0 0,1 0 0,0 0 0,-1 0 0,1 1 0,-1-1 0,1 0 0,-1 0 0,0 0 0,1 1 0,-1-1 0,0 0 0,0 1 0,1-1 0,-1 1 0,0-1 0,0 1 0,0-1 0,0 1 0,0-1 0,1 1 0,-1 0 0,0-1 0,0 1 0,0 0 0,0 0 0,0 0 0,-1 0 0,0 1 1,0-1 0,0 1 1,0 1-1,0-1 0,0 0 0,1 0 0,-1 0 1,0 1-1,1-1 0,-1 1 0,1 0 1,0-1-1,-2 4 0,-5 7-5,1 0-1,0 0 0,-5 17 1,9-18-25,0-1 0,0 1 1,1 0-1,1 0 0,-1 20 0,2-25-27,0 0 1,0 1-1,1-1 0,0 0 0,0 1 1,0-1-1,1 0 0,0 0 0,0 0 0,6 11 1,-7-17 22,-1 1 0,1 0 1,0-1-1,-1 1 0,1-1 0,0 1 1,0-1-1,0 0 0,-1 1 1,1-1-1,0 0 0,0 1 1,0-1-1,0 0 0,0 0 1,0 0-1,0 0 0,0 0 1,-1 0-1,1 0 0,0 0 1,0 0-1,0 0 0,0 0 1,0 0-1,0-1 0,0 1 1,-1 0-1,1-1 0,1 0 0,23-18-106,-20 12 125,-1 1-1,-1-1 1,1-1-1,-1 1 1,-1 0-1,1-1 1,-1 1-1,-1-1 1,1 0-1,-1 0 1,0 1-1,-1-1 1,0 0-1,0 0 1,-1 0-1,0 0 1,-1 1-1,-2-11 1,-3 15 49,0 13-37,-5 20-115,10-25 49,-2 6-403,1 0 0,0 0 0,1 1 0,0-1-1,-1 19 1,7 13-2860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6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34 1873,'-5'-17'1597,"-2"1"1160,-2 42-1375,3 27-452,2 0 0,2 58 1,1 4-694,-1-63-198,-9 97 10,12-129-194,0-45 4,-11-25 168,4 24-7,-5-49 0,9 31-2,-1 11 8,2-1 1,1 1-1,6-39 0,-2 50 223,-3 25 105,-4 38 305,1-10-582,-2 25 61,2-39-132,0-1 0,2 1-1,0 0 1,1-1 0,0 1 0,1 0-1,9 31 1,-6-46-67,3-12 40,7-20 33,-14 28-11,7-20 31,-1-1 0,-1 0 1,-1-1-1,-2 1 0,0-1 0,-1 0 1,-1 0-1,-2 0 0,0 0 0,-2 0 0,-5-26 1,-28 144 223,30-67-879,1 1 0,-2 32-1,7-56 477,-4 44-2206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38:37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59 5523,'-8'30'928,"2"1"0,1 0 0,-2 54 0,1-8-543,-6 70-158,14-172-237,1-1-1,13-45 1,3-23 113,5-107 559,-22 172-316,-2 29-319,0-1 0,0 1 0,0-1 0,0 1 0,0-1 1,0 1-1,0-1 0,0 1 0,0-1 0,0 1 0,0-1 1,-1 1-1,1-1 0,0 1 0,0-1 0,0 1 0,-1-1 1,1 1-1,0 0 0,-1-1 0,1 1 0,0 0 0,-1-1 1,1 1-1,0 0 0,-1-1 0,1 1 0,-1 0 0,1 0 1,-1-1-1,1 1 0,0 0 0,-1 0 0,0-1 0,-9 60 1326,-6 18-1293,-8 103 0,24-169-80,2-11-27,7-21-90,6-37-59,-9 20 200,2-74 0,-10 145 91,-2 1 0,-1-1 0,-12 41 0,8-37-124,-9 73 1,18-110 20,0 0-1,0 0 1,-1 0 0,1 0 0,0 1 0,0-1 0,0 0-1,0 0 1,0 0 0,0 0 0,-1 0 0,1 0 0,0 1-1,0-1 1,0 0 0,0 0 0,0 0 0,0 0 0,0 1-1,0-1 1,0 0 0,0 0 0,0 0 0,0 0-1,0 1 1,0-1 0,0 0 0,0 0 0,0 0 0,0 0-1,0 1 1,0-1 0,0 0 0,0 0 0,0 0 0,0 0-1,1 1 1,-1-1 0,0 0 0,0 0 0,0 0 0,0 0-1,0 0 1,0 0 0,0 1 0,1-1 0,-1 0 0,0 0-1,0 0 1,0 0 0,0 0 0,0 0 0,1 0 0,-1 0-1,0 0 1,0 0 0,0 0 0,0 0 0,1 0 0,-1 0-1,0 0 1,0 0 0,0 0 0,1 0 0,-1 0-1,0 0 1,0 0 0,0 0 0,10-16-356,9-31-21,-15 33 265,0 1-1,-2-1 1,0 0-1,0 0 0,-1 0 1,-1 0-1,0 0 1,-1 0-1,-1 0 1,-4-20-1,6 34 97,0 0 0,0 0-1,0 0 1,0 1 0,-1-1 0,1 0-1,0 0 1,0 0 0,0 0 0,0 0-1,0 0 1,0 0 0,0 0 0,0 0-1,0 0 1,0 0 0,0 0 0,0 0-1,0 0 1,0 0 0,-1 0 0,1 0-1,0 0 1,0 0 0,0 0 0,0 0-1,0 0 1,0 0 0,0 0 0,0 0-1,0 0 1,0 0 0,-1 0 0,1 0-1,0 0 1,0 0 0,0 0 0,0 0-1,0 0 1,0 0 0,0 0 0,0 0-1,0 0 1,0 0 0,0 0 0,0 0-1,-1 0 1,1 0 0,0 0 0,0 0-1,0-1 1,-5 19-762,-5 41-274,5-32 253,-4 24-831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7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84 4130,'-1'-4'385,"0"2"-182,0 0 0,1 0 0,-1 0 0,1 0 0,0 0 0,0 0 0,-1 1 0,1-1 0,0 0 1,1 0-1,-1 0 0,0 0 0,1-2 0,2-21 3017,-3 20-2118,0 23-328,-12 76-534,2-26-214,6-18-29,1 0 0,3 0-1,10 82 1,-9-129 1,0 0 0,0 1-1,0-1 1,0 0 0,0 1-1,1-1 1,0 0 0,3 5-1,-5-7 2,0-1 0,0 0-1,0 0 1,1 0-1,-1 0 1,0 1-1,0-1 1,0 0 0,0 0-1,0 0 1,0 0-1,1 0 1,-1 0-1,0 1 1,0-1 0,0 0-1,0 0 1,0 0-1,1 0 1,-1 0-1,0 0 1,0 0 0,0 0-1,1 0 1,-1 0-1,0 0 1,0 0 0,0 0-1,0 0 1,1 0-1,-1 0 1,0 0-1,0 0 1,0 0 0,0 0-1,1 0 1,-1 0-1,0 0 1,0 0-1,0 0 1,0-1 0,1 1-1,-1 0 1,0 0-1,0 0 1,0 0-1,0 0 1,0 0 0,1-1-1,-1 1 1,1-24-175,-10-77 209,-25-109 0,25 147 30,7 40 36,3 21 1,2 7 47,3 20-1,5 51 1,-7-47-131,2 17 2,4 31-34,-10-72 5,-3-10-1,-12-45-15,0-8 79,2-2 0,3 0 0,-2-64 0,9 224 523,0-68-660,1-1-1,2 1 0,2-1 1,0 1-1,12 49 0,-10-71-634,-2-15-1363,-2-10-713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2:39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24575,'3934'0'0,"-3740"5"0,352 58 0,-387-39 0,1-7 0,169-4 0,-114 1 0,-6 0 0,764-15 0,-994 2 0,-1 2 0,-40 10 0,14-2 0,-88 13 0,-1-5 0,-195 1 0,-5531-22 0,5859 2 0,-17 0 0,0 0 0,-28 5 0,33 1 0,22 0 0,31 1 0,490 2 0,-334-11 0,72 0 0,355 5 0,-22 69 0,-85-6 0,353-53 0,-518-17 0,1910 4 0,-2232-2 0,0-1 0,-1-1 0,1-1 0,42-16 0,0 1 0,-24 9 0,0-3 0,68-31 0,-96 33 0,-16 12 0,0 0 0,0 0 0,0-1 0,0 1 0,0 0 0,0-1 0,0 1 0,0 0 0,0 0 0,0-1 0,0 1 0,0 0 0,0-1 0,0 1 0,-1 0 0,1 0 0,0 0 0,0-1 0,0 1 0,0 0 0,-1 0 0,1-1 0,0 1 0,0 0 0,-1 0 0,1 0 0,0 0 0,0 0 0,-1-1 0,1 1 0,0 0 0,0 0 0,-1 0 0,1 0 0,-1 0 0,-40-6 0,-461 4 0,-1 32 0,-179 4 0,-1048-32 0,833-5 0,-711 3-1365,1580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39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3 179 4322,'-1'-2'3535,"-1"10"-2252,2 4-237,23 56 451,-24 41-855,0-73-489,4 62-1,-4-55-79,0-38-61,1-1 1,-1 1 0,1-1-1,0 1 1,0 0 0,1-1-1,-1 1 1,3 7 0,1-59 83,-23-222 469,18 258-561,-3-18 171,2-1 0,1 1 0,4-56 1,13 55 80,-15 39-218,0 0 1,1 0 0,0 0-1,0-1 1,1 1 0,6 12 0,2 10 15,10 57 10,-12-48-51,16 47 0,-22-76-19,2-1 0,-1 0 0,1 0 0,1 0 0,0 0 0,0-1 0,1 0 0,0-1-1,10 10 1,-15-16 2,1 0-1,-1-1 1,1 1-1,0-1 0,0 1 1,0-1-1,0 0 0,0 0 1,0 0-1,0-1 0,0 1 1,0-1-1,0 1 0,0-1 1,1 0-1,-1 0 0,0-1 1,0 1-1,0-1 1,0 1-1,0-1 0,0 0 1,0 0-1,0 0 0,0-1 1,0 1-1,0-1 0,-1 0 1,1 1-1,-1-1 0,3-3 1,3 0 4,-2-1 1,1 0-1,-1 0 1,0-1-1,0 0 1,0 0-1,-1 0 0,0-1 1,6-14-1,-7 9 11,-1-1-1,-1 1 0,0-1 0,-1 0 1,-1 0-1,0 0 0,0 0 0,-2 0 1,-5-24-1,4 18 11,0 0 0,2 0 0,0 0 0,2-22 0,-1 42-20,11-67 203,-10 62-193,0 0-1,0 0 1,1 0-1,0 1 1,0-1-1,0 0 1,0 1-1,1-1 1,0 1-1,4-6 1,-7 10-16,0 0 0,1 0 0,-1 0 0,0 0 1,0 0-1,0 0 0,0 0 0,1 0 0,-1 0 1,0 0-1,0 0 0,0 0 0,0 0 0,1 0 1,-1 0-1,0 0 0,0 0 0,0 0 0,0 0 1,0 0-1,1 0 0,-1 0 0,0 0 1,0 1-1,0-1 0,0 0 0,0 0 0,0 0 1,0 0-1,1 0 0,-1 0 0,0 1 0,0-1 1,0 0-1,0 0 0,0 0 0,0 0 0,0 0 1,0 1-1,0-1 0,0 0 0,0 0 0,0 0 1,0 0-1,0 1 0,0-1 0,0 0 0,0 0 1,0 0-1,0 0 0,0 1 0,0-1 0,0 0 1,0 0-1,1 21-1154,-3 29-3482,2-25 361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0:49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67 2401,'7'11'6290,"5"43"-5190,-9 11-437,13 164 398,-16-226-1061,1-1 1,-1 1 0,1-1 0,-1 1 0,1-1 0,0 1 0,0-1-1,0 0 1,0 1 0,3 2 0,2-4-63,-4-16 35,-19-416 819,16 421-246,0 16-239,0 32-74,1-8-207,11 246 81,-15-328-62,-14-73 0,11 79-17,-3-6 78,4 38 117,3 37 205,0 54-225,1-51-224,0 0 0,2 0 1,1 1-1,6 32 0,3-38-267,-4-19-486,-2-14-1328,-6-17-1006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2:16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162 250 4194,'0'0'6328,"-6"-26"-1899,4-4-2719,-1 1 1,-2-1 0,-12-43-1,3 18 300,12 48-31,-1 13-810,1 28-503,0 52-689,2-46 39,3 1 0,1-1 0,1 0 0,3 0 0,13 40 0,-17-99-663,-2-19 603,0-33-66,0 41 107,-1-1 0,-2 1 0,0 0 0,-3 0 0,0 0 0,-13-46 0,7 59 292,5 27-39,4 35-29,1-39-252,0-6 31,-1 18-20,1 0 1,1 1 0,0-1 0,1 0-1,1 0 1,1-1 0,0 1-1,11 24 1,-8-25 3,-1-5 47,0 0-1,-1 0 0,-1 0 1,0 1-1,0 0 0,-1-1 1,2 27-1,-49-36 37,15-1-43,0 1 0,-42 9 0,57-5-78,23-1-85,29 1 174,259-1 928,-218-7-2809,-76 3-1811,-3 8-2674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2:19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6403,'0'0'7091,"1"-4"-7098,0-7 8229,0 9-7251,13 0-478,-6 4-6880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2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8 190 6563,'0'0'11122,"-7"-11"-4124,7 44-6494,-1 36-366,3 0-1,3 0 1,14 70-1,-15-365-62,-3 181-40,0 31 79,0-1 0,0 1 0,-2 0 0,0 0 0,0-1 0,-1 1 0,-1 0 0,-1 0 0,0 1-1,-6-15 1,8 66 503,7-20-607,2-1-1,0 0 1,1-1 0,1 1 0,20 27 0,-19-28 0,4 7-22,2-1 0,1 0-1,0-1 1,30 28 0,-39-43 2,0 1 0,0-1 1,0 0-1,1 0 0,0-1 0,0-1 0,1 1 1,0-2-1,-1 1 0,1-1 0,0-1 0,0 1 1,1-2-1,17 2 0,-22-3 9,1 0 0,-1 0 0,0 0 0,0-1 0,0 0-1,-1 0 1,1-1 0,0 1 0,0-1 0,-1 0 0,8-4 0,-9 2 7,0 1 0,0-1 0,-1 1-1,1-1 1,-1 0 0,0-1 0,0 1 0,-1 0 0,1-1 0,-1 0 0,0 1 0,0-1-1,2-9 1,6-26 104,-3 0-1,-1-1 0,-2 0 0,-1 0 1,-6-76-1,1 21 521,2 95-1345,0 32-9433,0-17 2531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2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15847,'0'0'8596,"19"179"-8356,-19-137-240,0-8-800,0-28-2546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3.7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54 377 7603,'0'0'12622,"9"-9"-11792,-1 0-626,0 0-1,-1-1 1,0 0 0,0-1 0,-1 0-1,-1 0 1,0 0 0,0 0 0,-1-1-1,3-13 1,1-17 1075,-3-1 1,-1 0-1,-2-66 0,-2 109-1151,-1 10-126,0 0 0,0 0 0,1 1-1,2 19 1,-1 4-11,-2 23-82,2-1 0,3 0-1,2-1 1,15 63 0,-8-77 89,-8-27 37,-1 1-1,0 0 1,0 0-1,1 29 1,-5-44 47,-4 1-66,0 0 0,0-1 0,0 1 0,0-1 0,0 0 0,0 0 0,-8-2-1,1 1-14,-154 1 87,164 0-106,29-2 79,217-14 1194,-191 15-4680,0 1-3865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4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10597,'0'0'15223,"22"201"-14967,-22-128-256,-3-5-624,-9-48-2498,2-11-4849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46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38 321 6211,'0'0'8505,"4"-25"-7248,-1 3-935,5-28 1186,2-79-1,-10 85 72,0-3 266,0 44-978,0 24-129,2 34-810,3-1-1,2 1 1,2-2-1,2 1 1,27 74-1,-24-99 108,-11-25-26,-1 0 1,1 0-1,-1 0 1,-1 1-1,1-1 1,0 1-1,-1-1 1,1 8-1,-2-12 266,-14 0 77,-137 0 30,150 0-381,1 0 1,0 1-1,0-1 1,0 0-1,0 0 1,0 0-1,0 1 1,0-1-1,-1 0 1,1 0-1,0 0 1,0 1-1,0-1 0,0 0 1,0 0-1,0 0 1,0 1-1,0-1 1,0 0-1,0 0 1,0 1-1,0-1 1,0 0-1,0 0 1,1 0-1,-1 1 1,0-1-1,0 0 1,0 0-1,0 0 1,0 1-1,0-1 1,0 0-1,1 0 0,-1 0 1,0 0-1,0 1 1,0-1-1,0 0 1,1 0-1,-1 0 1,0 0-1,0 0 1,0 0-1,1 0 1,-1 1-1,24 2 393,1 0 0,-1-2 0,1 0 0,33-4-1,7 0-11,20 3-518,-83 0-1337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4.4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33 238 11333,'0'0'7729,"0"-11"-7411,0-216 5791,3 284-5882,19 105-1,1 4-265,-18-134-51,-4-30 101,-1 0-1,1 0 0,0 1 1,-1-1-1,1 0 0,-1 0 1,0 0-1,0 0 0,1 0 1,-1 1-1,-1-1 1,1 0-1,0 0 0,-1 0 1,1 0-1,-1 1 0,1-1 1,-1 0-1,0 0 0,0 0 1,0 0-1,0 0 0,0-1 1,0 1-1,-1 0 0,1 0 1,-1-1-1,1 1 0,-1-1 1,0 1-1,1-1 1,-1 0-1,0 0 0,0 0 1,0 0-1,0 0 0,-2 1 1,-30 12 58,13-5-124,47-6 473,141-3 1115,-95 0-5838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6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1 211 6451,'0'0'9551,"0"-19"-8559,0-43-369,0 13 6080,0 155-3790,3 172-2133,-2-266-857,3 46 422,-3-54-157,-1-8-2,1-32 98,-1-337 1044,0 373-1261,9 14 16,5 15-56,5 12-24,2 0 0,1-2 0,2 0 0,55 66 0,-67-92-7,0 1-14,1-1 0,28 22 0,-36-31 7,1-1 0,-1 0 0,1 0 0,0 0-1,0-1 1,0 0 0,0 0 0,0-1 0,0 1 0,0-1 0,1 0 0,8-1 0,-13 0 10,1 0 1,0-1-1,-1 1 1,1-1-1,-1 0 1,1 0-1,-1 0 1,1 0 0,-1 0-1,0 0 1,1-1-1,-1 1 1,0-1-1,0 0 1,0 1-1,0-1 1,0 0 0,-1 0-1,1 0 1,-1-1-1,1 1 1,-1 0-1,0 0 1,1-1-1,-1 1 1,0-1 0,-1 1-1,1-1 1,0 1-1,-1-1 1,1-3-1,2-12 30,-1-1-1,-1 1 0,-1-28 1,0 29 2,1-48-4,0 23 96,-1 1-1,-2-1 1,-1 1 0,-12-50 0,12 58-882,2 27-1146,1 20 33,0 6-568,0-5-2763,0-3-1496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40.3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 4690,'-9'0'3410,"9"3"-1633,-3-3-305,3 11-431,0-5-273,0 8-384,-7 31 16,4 15-208,-22 13-192,6 1-48,3-9-992,-6-17-1825,16-28-3858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7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 11125,'0'0'13830,"0"155"-12645,0-112-529,0-6-432,0-6-224,-7-6-400,-2-8-1697,2-17-2481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8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170 359 10693,'0'0'10389,"3"-16"-9642,3-49 501,-1-1-1,-4 1 1,-9-81 0,12 201-750,-6 82-1,0-34-507,15 126-139,-11-203 124,-2 27 164,-44-44-67,19-5-78,1 1 0,-1 0 0,1 2 1,-25 12-1,55-21 47,1 2-1,-1-1 1,1 1 0,-1 0 0,11 1-1,15 0 260,-6-4-25,0-1 0,33-10 0,-32 7-102,48-7 0,-64 13-265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3:59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7459,'0'0'12134,"-57"161"-11094,38-104-928,-3-9-112,13-39-3329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00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93 374 8996,'0'0'10498,"0"-27"-8972,1-6-1052,0-15 999,-7-80 1,-9 68-78,12 49-1036,-1 0 0,1-1 0,1 1 0,-2-21 0,4 32-80,0 11-120,0 67 7,16 118-1,-10-129-171,-6-53-10,1 1-1,0-1 1,1 1-1,1-1 1,0 0-1,0 0 1,2-1-1,0 1 1,9 19-1,-13-33 31,-1 1 0,0-1 0,0 1 0,0-1 0,0 1 0,0-1 0,0 1 0,0-1 0,0 1 0,0-1 1,0 1-1,-1-1 0,1 1 0,0-1 0,0 1 0,0-1 0,-1 1 0,1-1 0,0 0 0,0 1 0,-1-1 0,1 1 0,0-1 0,-1 0 0,1 1 0,0-1 0,-1 0 0,1 1 0,-1-1 0,1 0 0,-1 0 0,1 1 0,-1-1 0,1 0 0,-1 0 0,1 0 0,-1 0 0,1 1 0,-1-1 0,1 0 0,-1 0 0,1 0 0,-1 0 0,1 0 0,-2-1 0,-42 9 33,5-2-2,39-6-42,0 1 1,0-1-1,0 0 1,1 0-1,-1 0 1,0 0-1,0 0 1,0 0 0,0 0-1,0 1 1,0-1-1,0 0 1,0 0-1,0 0 1,0 0-1,0 0 1,0 0 0,0 1-1,0-1 1,0 0-1,0 0 1,0 0-1,0 0 1,0 1-1,0-1 1,0 0 0,0 0-1,0 0 1,0 0-1,0 0 1,0 0-1,0 1 1,0-1-1,0 0 1,0 0 0,0 0-1,0 0 1,0 0-1,0 0 1,-1 1-1,1-1 1,0 0-1,0 0 1,0 0-1,0 0 1,0 0 0,0 0-1,0 0 1,-1 0-1,1 0 1,27 4 117,39-2 212,153 0 522,-218-2-1026,-6 2-1089,1-1 795,-1-1 0,1 1 0,-1-1 1,0 0-1,1 0 0,-6-1 0,5 1 47,-34-2 375,1-2 0,-1-2-1,-61-18 1,32 7-2123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17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79 8916,'0'0'11328,"-3"-13"-10776,-7-40-2,7 40-54,3 43 536,13 223-457,-8-189-557,-2-44 87,-2-36-59,-1-51-30,0 54-7,-2-36 119,-2 0 0,-3 1 0,-15-58 0,17 93 758,1 24-27,1 22-432,1 37-343,3 65-221,0-118 91,1 0 0,1-1 0,0 1 0,1-1 1,12 30-1,-4-27 20,-8-9 303,-22-7-123,-127-3-122,144 0-75,3 2-96,0 0 166,0 0-1,0 0 1,1 0-1,-1-1 1,0 1-1,1-1 1,-1 0-1,1 1 1,-1-1-1,1 0 1,0-1-1,-1 1 1,1 0-1,0-1 0,0 1 1,3-1-1,52 4 208,201-4 990,-259 0-1032,-11 0 110,-42-1-959,-101-14 1,118 11-1294,20 4-3530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3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79 150 5859,'0'0'10423,"0"-16"-9284,1-11-1661,0-10 5818,-6 76-2135,-5 93-2655,-8 68-252,12-185-213,-1-22 77,-3-27-42,-15-290 396,25 324-443,3 0-69,-1 1 42,0-1 0,1 1 0,-1 0 0,0 0-1,1 0 1,-1 0 0,0 0 0,0 0 0,0 1 0,0-1 0,0 1 0,0-1 0,-1 1 0,1 0 0,0 0 0,1 3 0,3 1 0,72 62 15,82 79 27,-134-124-47,0-1 0,2-1 0,0-1 0,47 24-1,-71-43 1,-1 1 0,1-1 1,0 0-1,0 1 0,1-2 0,-1 1 0,0 0 0,0-1 0,0 0 0,6 0 0,-8-4 11,-1 0-1,0 1 0,0-1 1,0 0-1,-1 0 0,1 0 1,-1 0-1,0 1 0,0-1 1,-1-7-1,1 8 3,1-34 196,-2-1 0,-1 1 0,-2-1 0,-15-60 0,2 47 189,11 35-200,0 0 1,1-1-1,1 1 0,0-1 0,-1-26 0,5 43-227,0 12-1540,0 18 131,0-2-1072,0-8-2070,0-5-2481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8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0 11333,'0'0'11061,"-9"179"-10004,-4-117-561,-2-8-496,-1-6-128,6-37-1841,4-11-3506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29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133 320 7459,'0'0'8983,"5"-26"-7555,0 6-1101,8-38 1249,7-67-1,-20 112-938,5-34 833,-5 45-1364,0 1 0,0-1-1,0 1 1,1-1-1,-1 1 1,1-1 0,-1 0-1,1 1 1,0 0-1,-1-1 1,1 1 0,0-1-1,0 1 1,0 0-1,0-1 1,0 1 0,0 0-1,0 0 1,1 0-1,1-2 1,-2 4-38,0 1-1,-1-1 1,1 0-1,0 0 1,-1 0-1,1 1 1,-1-1-1,1 0 1,-1 1-1,0-1 1,1 0-1,-1 1 1,0-1-1,0 1 1,0-1-1,0 2 1,0 0 41,13 115 184,15 254-733,-28-371 621,-245-7 110,278 6-86,128-5 644,-141 2-804,0 0 0,-1-1 0,1-1 0,-1-1 0,0-1 0,21-10 0,-34 14-368,18-9 197,-16 7-4777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8756,'0'0'7491,"-47"189"-6882,34-118-609,7-51-1473,6-3-5970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3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136 295 6067,'0'0'12568,"6"-16"-11741,5-11-140,-2 0-1,-1 0 0,8-46 1,-10-52 2984,-6 149-3570,0 16-53,2-1 1,1 0 0,2 1-1,17 64 1,-14-78-29,-2-6 16,0-1-1,-1 1 0,-1 0 1,1 30-1,-17-49 53,-54-3-39,33 0-51,-1 2 1,1 0-1,-39 8 1,64-6-44,12 0 115,27 0 294,54-1 464,-79-1-786,74 1 447,-17 1 158,111-12-1,-154 8-729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6:56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69 244 5939,'-1'-1'124,"1"0"0,-1 0 0,0 1 0,1-1 0,0 0-1,-1 0 1,1 0 0,0 0 0,-1 0 0,1-1 0,0 1 0,0 0 0,0 0 0,0 0 0,0 0 0,0 0 0,0 0 0,0 0 0,0 0 0,1 0 0,-1 0 0,0 0 0,1 0 0,-1 0 0,0 0 0,1 0 0,1-1 0,20-33 733,-13 22-666,-4 4 56,-1-1 0,0 1-1,0-1 1,4-16 0,-6 18-8,0 0 0,1 0 0,0 0 0,0 0 0,7-11 0,-9 18-217,0 0 0,-1 1-1,1-1 1,-1 0 0,0 0 0,1 0 0,-1 0-1,0 0 1,0 0 0,1 0 0,-1 0 0,0 0-1,0 0 1,0 0 0,0 0 0,0 0 0,0 0 0,-1 0-1,1-1 1,2-13 361,5 7-32,-7 7-113,-5 2-99,4 0-134,1-1 0,0 1-1,0 0 1,-1 0 0,1 0-1,0 0 1,0 0-1,0 0 1,0 0 0,0 0-1,0 0 1,0 0-1,1 0 1,-1 0 0,0-1-1,0 1 1,1 0 0,-1 0-1,0 0 1,1 0-1,0 1 1,6 29 48,-4 44-28,0-41-23,-5 57 0,6 28 28,-4-97-30,1-14 0,-1 0 0,0 0 0,-1 1 0,0-1 0,0 0 0,-3 10 0,1-10-2,0 0-1,0 0 1,-1 0 0,0 0-1,0 0 1,-6 6 0,10-14 2,0 0 0,0 0 0,0 1 1,0-1-1,0 0 0,-1 0 0,1 0 0,0 0 0,0 0 1,0 0-1,0 0 0,0 0 0,0 0 0,0 0 1,-1 0-1,1 0 0,0 1 0,0-1 0,0 0 1,0 0-1,0 0 0,0 0 0,0 0 0,0 0 0,0 1 1,0-1-1,0 0 0,0 0 0,0 0 0,0 0 1,0 0-1,0 1 0,0-1 0,0 0 0,0 0 0,0 0 1,0 0-1,0 0 0,0 1 0,0-1 0,0 0 1,0 0-1,0 0 0,0 0 0,0 0 0,0 0 1,0 1-1,0-1 0,0 0 0,0 0 0,1 0 0,-1 0 1,0 0-1,0 0 0,0 0 0,0 0 0,0 0 1,0 1-1,0-1 0,1 0 0,-1 0 0,0 0 1,0 0-1,0 0 0,0 0 0,0 0 0,0 0 0,0 0 0,0 0 0,-1 0 0,1 0 0,0 0 0,0 0 0,0 0 0,0 0 1,0 0-1,-1 0 0,1 0 0,0 0 0,0 0 0,0 0 0,0 0 0,0 0 0,0 0 0,-1 0 0,1 0 0,0 1 0,0-1 0,0 0 0,0 0 0,0 0 0,0 0 0,0 0 1,0 0-1,-1 0 0,1 1 0,0-1 0,0 0 0,0 0 0,0 0 0,0 0 0,0 0 0,0 1 0,0-1 0,0 0 0,0 0 0,0 0 0,0 0 0,0 0 0,0 1 0,0-1 1,0 0-1,0 0 0,0 0 0,0 0 0,0 0 0,0 1 0,0-1 0,1 0 0,-1 0 0,0 0 0,0 0 0,0 0 0,0 0 0,0 0 0,0 1 0,0-1 0,0 0 1,1 0-1,-1 0 0,0 0 0,0 0 0,0 0 0,-2 8 8,5-11 0,-12 4 259,-59 12-221,19-6-52,40-4 4,12-7-15,13 3 115,-4 2 25,83 10 376,-74-7-450,-1 0 0,1-2 1,0-1-1,31-1 0,12-2 44,-65 5-5,-23 5-50,-1-3-38,-1-1 0,-30 1 0,47-5-1,-1 0 0,1-1 1,0 0-1,-1 0 0,1-1 0,0 0 0,0 0 0,0-1 0,-13-6 0,21 9-28,0-1 0,1 1 0,-1 0 0,1 0 0,-1-1 0,0 1 0,1 0 0,-1-1 0,1 1 0,-1-1 0,1 1 0,-1 0 0,1-1 0,0 1 0,-1-1 0,1 1 0,-1-1 0,1 0 0,0 1 0,0-1 0,-1 1 0,1-1 0,0 0 0,0 1 0,0-1 0,0 1 0,-1-1 0,1 0 0,0 1 0,0-1 0,0 0 0,4 2-1049,-2 13-442,-1 15-1525,-6 4-2013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6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173 234 3618,'0'0'15978,"0"-8"-13980,9-218 3684,-4 307-5604,3-1-1,29 126 0,-30-173-82,-7-31 16,1-1 0,-1 0 0,0 0 0,1 1 0,-1-1-1,0 0 1,0 1 0,0-1 0,0 0 0,0 0 0,0 1 0,0-1 0,0 0-1,-1 1 1,1-1 0,0 0 0,-1 0 0,0 2 0,-21 0 195,10-3-269,-192 0-343,486 3 652,-256-4-643,-11-1-629,0 1 0,0 1 0,22 3 0,-35-3 799,0 0-1,0 0 1,0 1 0,1-1-1,-1 1 1,0-1 0,0 1-1,0 0 1,0 0-1,-1-1 1,1 2 0,0-1-1,0 0 1,-1 0-1,1 0 1,0 1 0,-1-1-1,1 1 1,-1 0 0,0-1-1,1 1 1,-1 0-1,0-1 1,0 1 0,0 0-1,-1 0 1,1 0 0,0 0-1,-1 0 1,1 3-1,2 12-11513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9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51 360 1841,'0'0'13110,"1"0"-12612,1 0 0,-1 0-1,1 0 1,-1 0 0,1 0 0,-1 0 0,1-1-1,-1 1 1,0 0 0,1-1 0,-1 1 0,1-1 0,-1 0-1,2 0 1,1-5-338,-1 0-1,1-1 1,-1 1 0,0-1-1,-1 0 1,1 1-1,-1-1 1,-1 0-1,1 0 1,-1 0-1,0-8 1,-1-89 1066,-2 54-618,2 32-429,0 0 1,-2 0 0,0-1 0,-6-19 0,8 36-122,-1 2-20,-1 0 7,-1 19-120,0 10 47,2 0-1,0 0 0,2 0 1,2-1-1,0 1 0,2 0 1,1-1-1,1 0 0,1-1 1,2 1-1,16 33 0,36 30-384,-56-83 405,-6-8 18,0 1-1,1-1 1,-1 0 0,0 1 0,1-1 0,-1 0-1,0 1 1,0-1 0,1 1 0,-1-1-1,0 1 1,0-1 0,0 0 0,0 1 0,0-1-1,1 1 1,-1-1 0,0 1 0,0-1 0,0 1-1,0-1 1,0 1 0,0-1 0,-1 1 0,1-1-1,0 1 1,0-1 0,0 1 0,0-1 0,-1 0-1,1 1 1,0-1 0,-1 1 0,-18 6 93,-41-7-162,40-1 95,-96 1-44,116 0-26,9 0-495,362 0 2346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39.5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10213,'0'0'13366,"0"173"-13366,0-137-16,0-5-2017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0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88 283 6675,'0'0'9471,"8"-6"-8172,-2-1-996,0 0 0,-1-1 0,0 1 0,0-1-1,-1 0 1,0 0 0,0 0 0,-1-1 0,0 0-1,0 1 1,-1-1 0,0 0 0,1-16 0,0-7 1001,-2-48 1,-1 45 834,0 44-1754,-1 41-201,8 154-201,-4-179-65,1 0 0,1-1-1,1 0 1,2 0 0,0 0 0,14 27-1,-12-24 132,-15-13 158,2-12-181,0-1 1,-1 0-1,1 0 1,-1 0-1,1 0 0,-1 0 1,0-1-1,1 0 1,-1 0-1,-4 0 1,1 0-43,-164 4-58,170-4 20,26 0 385,94-5 1029,4 1-3643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1.3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6915,'0'0'17192,"13"65"-16328,-13-22-511,0-4-321,0 1-32,-3-9-1073,-3-25-2160,-1-4-3763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4:4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 9268,'0'0'10464,"9"-15"-8653,-6 11 2861,-1 5-4586,0 1 1,-1 0 0,1 0-1,-1-1 1,1 1-1,-1 0 1,0 1 0,0-1-1,0 0 1,0 0 0,0 0-1,-1 1 1,1-1-1,-1 0 1,1 1 0,-1 2-1,2 3 125,10 38-28,-2-1 0,-3 2 0,-1-1 0,-1 68 0,-1-255-600,-1 56 413,-13-160 1,10 243 325,-1 6-120,0 16-46,1-14-145,1 0 0,-1 0 0,1 0 0,0 0 0,0-1 1,4 11-1,13 18 15,1-1 1,2 0 0,39 47 0,-46-64-39,1 0 0,1 0 0,0-2 0,1 0 0,0-1-1,1 0 1,36 18 0,-43-27 2,0 0 0,1-1-1,-1-1 1,0 0 0,1 0-1,0-1 1,22-1 0,-33 0 12,1-1 1,-1 0 0,0 1 0,1-1 0,-1 0-1,0 1 1,1-1 0,-1 0 0,0 0-1,0 0 1,0 0 0,0 0 0,0 0 0,0-1-1,0 1 1,0 0 0,0 0 0,-1-1 0,1 1-1,0 0 1,-1-1 0,1 1 0,-1-1-1,0 1 1,1-1 0,-1 1 0,0-1 0,0 1-1,0-3 1,3-55 73,-3 51-70,0-61 453,-15-114 0,12 176-2155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06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0 380 6883,'0'0'4125,"9"-1"-3856,-7 0-246,1 1-1,-1-1 1,1 1-1,-1 0 1,1-1-1,-1 1 1,1 1-1,-1-1 1,1 0-1,-1 1 1,1-1-1,-1 1 1,4 1-1,-4-1 63,0 1 1,0 0-1,0 0 1,0 1-1,0-1 0,0 0 1,0 1-1,-1-1 0,1 1 1,-1-1-1,0 1 0,0 0 1,0-1-1,0 1 1,1 4-1,0 3 151,-2-7-271,1 0-1,-1 0 0,1 1 1,0-1-1,0 0 0,0 0 1,0 0-1,0 0 0,1 0 1,-1-1-1,1 1 0,0 0 1,0-1-1,2 3 0,-4-9-479,0-148-485,0-42 1545,0 66 5425,0 135-4892,29 535 2518,-5-198-3265,-19-57-223,-5-146-265,31 258 0,-19-335-715,22 64-1,-31-122 855,-3-5-14,0-12-331,-6-88 368,-4 0 0,-29-128 0,0 10 68,-86-999 954,123 1185-732,2 28-172,0 6-20,4 48 62,23 110-74,12 93-1487,-7 497-7186,-30-675 7593,4 0 0,4 0 0,2-1 1,34 108-1,-41-167-1079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06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33 11333,'0'0'7980,"2"-9"-7343,-2 8-598,0 0 0,1-1 0,-1 1-1,0 0 1,1 0 0,-1-1-1,0 1 1,1 0 0,-1 0 0,1 0-1,0 0 1,0 0 0,-1 0 0,1-1-1,0 2 1,0-1 0,0 0-1,0 0 1,2-1 0,-3 2-5,1 1 0,0-1 1,0 1-1,-1-1 0,1 1 1,0-1-1,-1 1 0,1 0 1,0-1-1,-1 1 0,1 0 1,-1 0-1,0-1 0,1 1 0,-1 0 1,1 0-1,-1 0 0,0-1 1,0 1-1,1 0 0,-1 2 1,18 86 1232,-17-81-1185,12 121 1744,-8 254 1,-7-253-1446,-2-19-105,-35 202 1,-52 105-172,7-43-288,72-295-680,4 0 1,1 116-1,9-186-848,3-14 159,4-20-99,-3 0 783,7-44-1123,-10 16-2308,-3 20-856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57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10037,'0'0'8868,"189"3"-7556,-129-3-639,2 0-401,-2 0-160,-3 0-112,-7 0-64,-3 0-577,-3 0-799,-41-6-1169,-3 0-3170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58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2913,'0'0'19436,"38"2"-18404,10 1-735,169 3 858,-162-6-672,431-20 1552,-434 13-2141,48-6-1003,103-1 0,-200 14 934,-3 0 46,1 0 1,0 0-1,-1-1 0,1 1 1,0 0-1,-1 0 1,1 0-1,-1 0 0,1 0 1,0 0-1,-1 0 1,1 0-1,0 0 1,-1 0-1,1 0 0,0 0 1,-1 0-1,1 0 1,0 1-1,-1-1 1,1 0-1,-1 1 0,1-1 1,-1 0-1,1 1 1,-1-1-1,1 0 1,-1 1-1,1-1 0,-1 1 1,1-1-1,-1 1 1,1-1-1,-1 1 1,0 0-1,0-1 0,1 1 1,-1-1-1,0 1 1,0 0-1,1-1 0,-1 1 1,0 0-1,0-1 1,0 1-1,0 1 1,0 12-6195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7:01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52 3041,'4'-10'1985,"-3"8"-1752,0 0 0,0 0 0,0 0 1,0-1-1,0 1 0,-1 0 0,1 0 1,0 0-1,-1-1 0,0 1 0,0 0 1,1-1-1,-1 1 0,-1 0 0,1-1 1,-1-2-1,2 7 399,6 13-243,-2 1-1,0-1 1,0 1-1,3 25 0,15 72-89,-13-2-168,-10-108-119,1 1 1,-1-1-1,1 0 0,0 0 1,0 1-1,0-1 1,0 0-1,3 5 1,3-3 75,-2-20 152,-4-20-11,0 0 0,-7-43 0,1-22 173,5 90-274,0 0 1,1-1-1,0 1 1,1 0-1,5-18 1,-5 20 31,-6 12 19,-2 13 26,12 3-185,-1-1 1,0 1 0,-2 0-1,0 0 1,-2 0 0,0 0-1,-2 24 1,1-11-24,6 59 1,6-34-25,-14-43 21,2-14 6,0-1 0,-1 1 0,1 0 0,0-1 0,0 1 0,0 0 0,-1 0 0,1-1 0,0 1 0,0 0 0,0-1 0,0 1 0,0 0 0,0 0 0,0-1 0,1 1 0,-1 0 0,0-1 1,0 1-1,1 0 0,-1-1 0,0 1 0,1 0 0,-1-1 0,1 2 0,7 12 0,-16-15-8,-1 2-1,1-1 1,-1 1 0,1 0 0,-13 4-1,0 0-12,1-2-1,-29 1 0,46-3 9,0-1 0,1 0 0,-1-1 0,0 1 0,0 0 0,1-1 0,-1 0 0,1 1 0,-1-1 0,0 0 0,1 0 0,0-1 0,-1 1 0,1 0 0,0-1 0,-3-2 0,5 3 11,0 1 1,0-1 0,0 1 0,0-1-1,0 1 1,0-1 0,0 1 0,0-1-1,1 1 1,-1-1 0,0 1 0,0-1-1,1 1 1,-1-1 0,0 1 0,1 0-1,-1-1 1,1 1 0,-1-1 0,0 1-1,1 0 1,-1-1 0,1 1 0,-1 0-1,1 0 1,-1-1 0,1 1 0,-1 0 0,1 0-1,-1 0 1,1 0 0,-1 0 0,1 0-1,-1-1 1,1 1 0,-1 0 0,1 1-1,0-1 1,36-6 170,-4 6 23,1 1 1,45 8 0,-46-4-15,1-2 0,58-2 0,-74-4-108,-36-1-873,-45 1-4717,33 5-1913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6:59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8468,'0'0'10383,"22"7"-9396,1 1-686,7 1 229,-1 0-1,58 8 0,57-5 1072,191-10-1,-166-4-1493,-12 1-1446,-135-3-1443,-15 1-2573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0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6003,'0'0'10831,"-4"21"-9854,-14 107 516,-1 152 0,16 157-3,3-287-1225,32 453 714,43 366-608,-75-855-370,6 296-317,-6-356-1717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3.2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13734,'0'0'11616,"6"36"-10831,44 227 138,-39-200-791,-4-22-83,1-1-1,17 47 0,-22-150 352,-3 25-194,1-29-92,-4 0 1,-10-72 0,2 73-97,-17-79 71,19 176-407,9-25 57,-8 71-1029,6-21-6438,2-35-4072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4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0 363 9412,'0'0'14135,"4"29"-12313,24 201 283,6 251-299,-34-480-1721,0-7-10,-14-241 376,0-12-467,14-49 125,0 303-110,3-27 128,-3 31-113,0 1-1,1-1 1,-1 1-1,0-1 1,1 0-1,-1 1 1,0-1 0,1 1-1,-1-1 1,0 1-1,1 0 1,-1-1-1,1 1 1,-1-1 0,1 1-1,-1 0 1,1-1-1,0 1 1,-1 0-1,1 0 1,-1-1 0,1 1-1,-1 0 1,1 0-1,0 0 1,-1 0-1,1 0 1,0 0 0,-1 0-1,1 0 1,-1 0-1,1 0 1,0 0-1,-1 0 1,1 0 0,0 0-1,-1 1 1,1-1-1,-1 0 1,1 0 0,-1 1-1,1-1 1,-1 0-1,2 1 1,1 2 1,0-1 0,-1 0 0,1 1 0,0-1 0,-1 1 0,0 0 0,0 0 1,1 0-1,-2 0 0,1 0 0,0 0 0,2 7 0,17 51 68,-13-36-47,10 30 21,-3-7-67,2 0 0,31 57 0,-42-94-1,0 0-1,0 0 1,2-1 0,-1 1 0,1-2 0,1 1 0,0-1 0,0-1 0,0 1 0,1-2 0,1 1 0,-1-1 0,1-1 0,16 8 0,-21-12 8,0 0 1,-1 0-1,1 0 1,0-1-1,0 0 1,0 0-1,0 0 1,0-1-1,0 0 1,0 0-1,0-1 1,0 1-1,0-1 1,0-1-1,0 1 1,0-1-1,-1 0 0,1 0 1,-1 0-1,1-1 1,-1 0-1,0 0 1,0-1-1,0 1 1,0-1-1,-1 0 1,1 0-1,-1-1 1,0 1-1,-1-1 1,1 0-1,4-8 1,6-12 11,-2-1 1,0 0-1,-2-1 0,0 0 1,7-41-1,2-17-38,-4 0 0,4-96 0,-14 34-3691,-5 139-1931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5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21 261 15015,'0'0'3935,"0"24"-1027,-7 297 1847,-2 54-3494,8-306-1004,0-61 43,0-43-155,1 27-130,-1-79 51,3 0 0,4 0 1,22-107-1,-22 170-27,-1-5 68,2 0 0,1 1 0,2 0 0,22-48-1,-31 76-89,-1-1-1,0 1 1,0-1-1,0 1 0,1 0 1,-1-1-1,0 1 1,1 0-1,-1-1 0,0 1 1,1 0-1,-1 0 1,0-1-1,1 1 0,-1 0 1,0 0-1,1-1 1,-1 1-1,1 0 1,-1 0-1,0 0 0,1 0 1,-1 0-1,1 0 1,-1 0-1,1 0 0,-1 0 1,0 0-1,1 0 1,-1 0-1,1 0 0,-1 0 1,1 0-1,-1 0 1,0 0-1,1 0 0,-1 1 1,1-1-1,-1 0 1,0 0-1,1 1 0,-1-1 1,0 0-1,1 0 1,-1 1-1,0-1 0,1 0 1,-1 1-1,0-1 1,0 0-1,1 1 0,-1-1 1,0 1-1,0-1 1,14 26 197,-14-25-186,16 41 220,11 51 1,-21-65-235,2 0 0,1-1 0,1 0 0,1 0 0,28 49 1,-36-73-25,0 1 1,0-1 0,1 1 0,-1-1-1,1 0 1,0 0 0,-1-1 0,1 1-1,1-1 1,-1 0 0,0 0 0,0 0-1,1 0 1,-1-1 0,1 0 0,-1 0-1,1 0 1,0 0 0,-1-1 0,1 0-1,0 0 1,0 0 0,-1-1 0,1 1-1,0-1 1,-1 0 0,1 0 0,-1-1-1,1 1 1,-1-1 0,0 0 0,0-1-1,0 1 1,0 0 0,0-1 0,0 0-1,-1 0 1,1 0 0,-1-1 0,0 1-1,0-1 1,0 0 0,0 1 0,3-8-1,7-14 33,-1 0 1,-1-1-1,-1 0 0,-2 0 0,-1-1 0,0 0 0,4-56 0,-7-203-390,-7 160-1086,3 107 196,0 10-4172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5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1 449 10997,'0'0'6614,"12"-29"-4387,36-94-370,-38 92-1202,-2 0 0,0-1-1,-3 0 1,0 0 0,-1-33-1,2-9 1856,-4 89 299,3 69-2395,-6 63-213,11 277-1088,-9-409 610,4 11-1039,-4-48-7936,-1 0 1673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7.5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41 537 10133,'0'0'14126,"0"38"-12485,-3 264 194,-21-24-1125,14-194-670,6-174 37,4 41-43,6-271 0,-1 231 131,28-140 0,-31 220-116,-1 4 9,0-1-1,0 1 1,0 0-1,1 0 1,0 1-1,0-1 1,4-7-1,-6 12-45,0 0 0,0 0 0,0 0 0,0-1-1,0 1 1,1 0 0,-1 0 0,0 0 0,0 0-1,0 0 1,0-1 0,1 1 0,-1 0 0,0 0-1,0 0 1,0 0 0,0 0 0,1 0 0,-1 0-1,0 0 1,0 0 0,0 0 0,1 0 0,-1 0-1,0 0 1,0 0 0,0 0 0,1 0 0,-1 0-1,0 0 1,0 0 0,0 0 0,1 0 0,-1 0-1,0 0 1,0 0 0,0 0 0,0 1-1,1-1 1,-1 0 0,0 0 0,0 0 0,0 0-1,0 0 1,0 1 0,1-1 0,-1 0 0,0 0-1,0 0 1,0 0 0,0 1 0,0-1 0,1 1 27,5 8 25,-1 1 1,0 0 0,0 0-1,-1 0 1,0 1-1,-1-1 1,2 13-1,7 19 20,-1-9-83,2-2 0,0 0 0,2 0 0,2-1 1,22 31-1,-32-52-30,-1 0 0,1-1 0,1 0 0,0 0 0,0-1 0,0 0 0,1 0 0,0-1 0,0 0 0,1-1 0,0 1 0,0-2 0,0 0 0,0 0 0,0-1 0,1 0-1,0-1 1,0 0 0,19 1 0,-24-3 10,0 0-1,0 0 0,0 0 0,0-1 0,0 0 0,0 0 1,-1-1-1,1 1 0,7-4 0,-9 2 16,0 1 0,-1-1 0,0 0 0,1 0-1,-1 0 1,-1-1 0,1 1 0,0-1 0,-1 1 0,0-1 0,1 0 0,-2 0-1,4-7 1,4-14 7,-1 1 0,-1-2 0,-1 1-1,-2-1 1,3-31 0,-3-136 98,-5 134-83,1-202 7,0 151-4484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08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10 292 2113,'0'0'20775,"5"-4"-19660,-4 3-1081,-1 0-1,1 1 1,-1-1 0,1 1-1,0-1 1,-1 1 0,1-1-1,0 1 1,0-1 0,-1 1-1,1-1 1,0 1 0,0 0-1,-1 0 1,1-1 0,0 1-1,0 0 1,0 0 0,-1 0-1,1 0 1,0 0 0,0 0-1,0 0 1,0 0 0,-1 0-1,1 1 1,0-1 0,0 0-1,0 0 1,-1 1 0,1-1-1,0 0 1,0 1 0,0 0-1,1 1 57,0 1 0,0-1 0,0 1 0,0-1-1,0 1 1,-1 0 0,1 0 0,-1 0 0,0 0-1,1 3 1,5 22 590,7 51 0,-11-57-474,28 237 992,-26-243-1162,0-17-54,1-31-53,-5-329 26,-1 326 147,-2-1 1,0 1 0,-3 0 0,-1 0 0,-1 0 0,-21-57 0,15 72 284,12 19-368,1 1 0,-1 0 1,1-1-1,0 1 0,-1 0 0,1 0 0,-1-1 0,1 1 0,-1 0 0,1 0 0,-1 0 1,1 0-1,-1 0 0,1 0 0,-1-1 0,1 1 0,-1 0 0,1 1 0,-1-1 0,1 0 1,-1 0-1,1 0 0,-1 0 0,1 0 0,-1 1 0,-1 0-5,0 1 0,0 0-1,0-1 1,1 1 0,-1 0 0,1 0 0,-1 0-1,1 1 1,0-1 0,0 0 0,0 0 0,0 1-1,0-1 1,0 5 0,-9 32-673,1 0 1,-4 57-1,10-19-6823,3-53-3125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10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65 503 5378,'0'0'18734,"-2"9"-17891,-4 46-202,2 0 0,4 75 0,2-72-514,-3-1 1,-12 94-1,8-140-126,3-16-17,1 4 13,-8-43-13,1 0 1,3 0-1,0-74 1,4 96 10,-2-398-227,3 407 242,-1 9 0,0 0-1,1 0 1,0-1-1,0 1 1,1 0-1,-1-1 0,1 1 1,0 0-1,0 0 1,0 0-1,0-1 1,1 1-1,-1 0 1,5-6-1,-6 10 1,0 0 0,1 0 1,-1 0-1,0-1 0,1 1 0,-1 0 0,0 0 1,1 0-1,-1 0 0,0 0 0,1 0 0,-1 0 1,0 0-1,1 0 0,-1 0 0,0 0 0,1 0 1,-1 0-1,0 0 0,1 0 0,-1 0 0,0 0 0,1 0 1,-1 0-1,0 0 0,1 0 0,-1 1 0,0-1 1,1 0-1,-1 0 0,0 0 0,0 1 0,1-1 1,-1 0-1,0 0 0,0 1 0,1-1 0,-1 0 1,0 0-1,0 1 0,0-1 0,0 0 0,0 1 0,1-1 1,-1 0-1,0 1 0,0-1 0,0 0 0,0 1 1,12 34 193,-1 1 1,10 58 0,-3-9-179,-12-61-13,38 128-221,-38-135 129,1-1 0,0 0-1,2 0 1,-1-1 0,2 0 0,19 24-1,-23-34 69,0 0 1,0 0-1,0 0 0,1-1 0,0 1 1,0-2-1,0 1 0,0-1 0,11 4 1,-14-6 9,-1 0 1,1 0-1,-1 0 1,1 0 0,-1-1-1,1 0 1,0 1-1,-1-1 1,1 0 0,-1-1-1,1 1 1,0-1-1,-1 1 1,1-1 0,-1 0-1,1 0 1,-1-1-1,0 1 1,0-1-1,1 0 1,-1 0 0,0 0-1,3-2 1,1-6 13,1 0-1,-2 0 1,1 0 0,-1-1 0,-1 0 0,0 0-1,-1 0 1,0-1 0,0 1 0,3-25-1,0-9 88,1-70-1,-8 98-65,-1-336 537,0 336-602,-1 0 0,-1-1-1,0 1 1,-1 0 0,-1 0-1,-1 0 1,-15-30 0,17 43 394,2 1-3179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9:17:11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18 352 5074,'0'0'13153,"0"-25"-11606,-3-77-125,0 66 993,2 34-1223,-1 7-137,-1 32-106,1 99-258,-1-41-546,4 0 0,25 181 0,-25-274-354,0-5 73,1-17 20,1-29 99,31-370 77,-3 77 603,-31 406 914,0 37-4648,2-87-1312,9-8-2679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4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198 231 1857,'7'-28'3743,"-5"13"-2185,-1-67 59,-4 66-1353,1 6-77,0 1-1,1-1 0,0 0 1,0 1-1,1-1 0,0 0 1,3-11-1,-6 40-42,1 1 0,1-1 1,0 1-1,2-1 0,2 21 0,1 53-30,-6-33-66,-3 50 35,2-101-58,-1-11 50,-5-25 145,-5-40-49,9-10-168,5 51 7,-2-1 1,-8-40 0,6 18 42,5 44-4,-1 0 1,0-1-1,0 1 0,0 0 0,-1 0 0,0 0 0,0 0 0,0 0 0,-4-9 0,1 7 235,8 13-200,-1 3-46,-1 1 0,-1-1 0,0 0 0,0 1 0,-1 9 0,1-2-11,0 0 0,6 27 0,1-11-18,-1 0 0,-2 1-1,-1 0 1,-1 47-1,5-24-21,-100-58 557,56 1-490,-20-4 15,56 4-70,0 0 1,0 1 0,-1-1-1,1 0 1,0 0 0,0 0-1,-1 0 1,1 0 0,0 1-1,0-1 1,0 0 0,0 0-1,-1 0 1,1 1 0,0-1-1,0 0 1,0 0-1,0 1 1,0-1 0,0 0-1,-1 0 1,1 1 0,0-1-1,0 0 1,0 0 0,0 1-1,0-1 1,0 0 0,0 0-1,0 1 1,0-1 0,0 0-1,0 1 1,1-1 0,-1 0-1,0 0 1,0 1-1,0-1 1,0 0 0,0 0-1,0 0 1,1 1 0,-1-1-1,0 0 1,0 0 0,0 0-1,0 1 1,1-1 0,-1 0-1,0 0 1,0 0 0,1 0-1,-1 0 1,0 1 0,0-1-1,1 0 1,-1 0 0,0 0-1,0 0 1,1 0-1,16 2 44,1 0 0,33 9-1,-30-5 45,1-1-1,28 2 0,-39-7-67,5 0 29,0 1 0,28 6 0,-37-5-26,-1-1-1,1 0 1,0-1 0,-1 1-1,1-1 1,0 0 0,-1-1-1,11-2 1,-17 4-20,-1-1 0,1 0 0,0 0 1,0 0-1,0 0 0,0 0 0,-1 0 0,1 0 1,0 0-1,0 1 0,0-1 0,0 0 0,-1 0 0,1 0 1,0 0-1,0 1 0,0-1 0,0 0 0,0 0 1,0 0-1,0 1 0,0-1 0,0 0 0,-1 0 1,1 0-1,0 1 0,0-1 0,0 0 0,0 0 1,0 0-1,0 1 0,0-1 0,0 0 0,1 0 1,-1 0-1,0 1 0,0-1 0,0 0 0,0 0 1,0 0-1,0 1 0,0-1 0,0 0 0,0 0 1,1 0-1,-1 0 0,0 1 0,0-1 0,0 0 0,0 0 1,1 0-1,-1 0 0,0 0 0,0 0 0,0 1 1,0-1-1,1 0 0,-1 0 0,0 0 0,0 0 1,1 0-1,-11-1 48,0 1-1,0-1 1,0 2 0,0 0-1,-11 2 1,-17 1-124,8-4-160,19 0-300,-1 0 0,0 0-1,0 1 1,0 0-1,0 1 1,1 1 0,-21 6-1,11 8-4344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6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7 4642,'2'-3'4021,"-5"2"-3954,0 0 1,0 1 0,0-1-1,0 1 1,0-1 0,0 1 0,0 0-1,0 0 1,0 1 0,0-1-1,0 1 1,0-1 0,-6 3 0,1-1 12,0-1 0,1 2 1,-1-1-1,0 1 0,1 1 0,-9 4 1,11-3 22,8-6-6,3-5 370,14 12-61,1-1 1,-1 0 0,41 3 0,10-12-99,-54 2-201,0 1 0,0 0 0,0 1 0,0 1-1,0 1 1,0 0 0,0 1 0,24 8 0,-29-7-94,-1-1 1,0 0-1,1 0 0,0-1 1,15 0-1,-14 4 7,-13-6-20,0 0 1,0 0-1,0 0 0,0 0 0,0 0 1,0-1-1,0 1 0,0 0 0,0 0 1,0 0-1,1 0 0,-1 0 0,0 0 1,0 0-1,0-1 0,0 1 0,0 0 1,0 0-1,0 0 0,0 0 0,0 0 1,0 0-1,1 0 0,-1 0 0,0 0 1,0 0-1,0-1 0,0 1 0,0 0 1,0 0-1,0 0 0,1 0 0,-1 0 1,0 0-1,0 0 0,0 0 0,0 0 1,0 0-1,0 0 0,1 0 0,-1 0 1,0 0-1,0 0 0,0 0 0,0 0 1,0 1-1,0-1 0,1 0 0,-1 0 1,0 0-1,0 0 0,0 0 0,0 0 1,0 0-1,0 0 0,0 0 0,1 1 1,-16-3 60,0 0 1,0 1 0,0 1 0,0 1 0,-17 2 0,-11 4-38,-52 8-32,-106 30 0,197-43 7,0-1 1,0 0 0,0 0 0,0 0 0,0 0-1,0-1 1,-1 0 0,1 1 0,0-2 0,0 1 0,0 0-1,-1-1 1,1 0 0,-7-2 0,11 1-29,2 0 50,0 0 1,1 0-1,-1 1 1,1 0 0,-1-1-1,1 1 1,0 0-1,-1 0 1,1 0 0,0 1-1,0-1 1,0 1-1,0-1 1,0 1 0,5 0-1,-1 0 31,32-3 81,42 4 1,-53 0-105,0-1 1,0-1-1,47-8 0,-26-1 219,-63 8-189,-1 0 0,1-1 0,0 0-1,0-1 1,-20-9 0,-31-8-62,33 13 8,21 5-3,0 0 0,0 1 0,-21-1 0,33 3-3,-1 0 0,0 0 1,1 0-1,-1 1 0,0-1 0,1 0 0,-1 1 0,0-1 0,0 0 0,1 1 0,-1-1 1,0 0-1,0 1 0,1-1 0,-1 1 0,0-1 0,0 0 0,0 1 0,0-1 1,0 1-1,0-1 0,0 1 0,0-1 0,0 0 0,0 1 0,0-1 0,0 1 1,0-1-1,0 1 0,0-1 0,0 0 0,0 1 0,-1-1 0,1 1 0,0-1 1,0 0-1,0 1 0,-1-1 0,1 0 0,0 1 0,0-1 0,-1 0 0,1 1 1,0-1-1,-1 0 0,1 0 0,-1 1 0,1-1 0,0 0 0,-1 0 0,1 0 1,0 1-1,-1-1 0,1 0 0,-1 0 0,1 0 0,-1 0 0,1 0 0,0 0 1,-1 0-1,1 0 0,-1 0 0,1 0 0,-1 0 0,1 0 0,0 0 0,-1-1 1,1 1-1,-1 0 0,4 3 1,0 0-1,0 1 1,0-1 0,0-1 0,1 1 0,-1 0 0,1-1 0,0 0 0,0 0-1,0 0 1,0 0 0,5 1 0,52 15 15,-47-16-12,-1-1 1,1 0-1,0-1 0,19-1 0,14-1-3,-18 1 11,-51-2-185,-53 6-553,51-1-330,-1 0 0,-26-3 1,26-2-2679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3:48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 3490,'16'-6'1184,"0"0"1,24-15-1,-31 16-991,0 0-1,0 0 0,1 1 1,0 0-1,0 0 0,0 1 1,0 1-1,0-1 0,16 0 1,-24 3-154,0 0 1,0 1 0,0-1-1,0 1 1,0-1 0,0 1-1,0 0 1,0 0 0,0 0-1,0 0 1,1 1 0,22 9 367,3-8-50,-1-1 0,0-2 0,0-1 1,47-7-1,49-2-65,-98 13-241,-17-2-6,-8-4-22,-3 2-7,5 5 4,-6-6 13,1 0 0,0 1 0,-1-1 0,1 1 0,-1 0 0,0 0 0,0 0 1,1 0-1,-1 0 0,0 1 0,0 0 0,1 0 0,-1 0 0,-5 1 0,-78 3 128,76-3-119,-232 25 162,123-12-205,148-20-48,24-7 263,66-8-1,-90 19-136,-11 0-25,0 0 1,0 2 0,0 0-1,0 1 1,21 4 0,14 7 67,-52-11-118,0-1 0,1 0 0,-1 0 0,1 0 0,-1 1 0,1-1 0,-1 0 0,1 0 1,-1 0-1,1 0 0,-1 0 0,1 0 0,-1 0 0,1 0 0,-1 0 0,1 0 0,0 0 0,-1 0 0,1 0 1,-1 0-1,1 0 0,-1 0 0,1-1 0,-1 1 0,0 0 0,1 0 0,-1-1 0,1 1 0,-1 0 0,1-1 1,-1 1-1,0 0 0,1-1 0,-1 1 0,0-1 0,1 0 0,-48 0 198,2-1-185,0 1 0,-89 11 1,85-8-58,51-2-33,12 0-9,100-4 146,-66 0 47,0 3-1,79 8 0,18 19 26,-171-11 31,10-11-156,0-2 0,0 1 0,0-2 0,-1 0 0,1-1 0,0 0 0,0-2 0,-18-3 0,-25 0-95,43 4-94,-13-1-189,-46 3 0,68 0-387,-1 0 1,0 0 0,1 1-1,0 0 1,-1 0 0,-10 5-1,-3 5-3555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0 3153,'4'5'3129,"-1"6"-1162,4 33-24,-5-36-1816,0 0 0,-1 0 0,0 0 1,0 0-1,-1 0 0,0 9 0,-7 24 8,-16 61 0,9-50-111,-1 1 31,7-28-38,1 1 1,-5 36-1,11-55-25,0 0 0,1 0 0,0 0 0,0 0 1,1 0-1,0 0 0,0 0 0,1 0 0,-1-1 0,2 1 1,-1 0-1,1-1 0,-1 0 0,6 8 0,-7-13-2,1 1 0,-1-1-1,1 0 1,0 1 0,0-1-1,-1 0 1,1 0 0,0 0-1,0 0 1,0 0 0,0-1-1,0 1 1,0-1-1,1 1 1,-1-1 0,0 0-1,4 0 1,45-1-131,-36 0 127,14-3 12,0-1-1,55-16 1,-54 12-712,60-10-1,-88 19 545,0-1-1,-1 1 0,1 0 0,0 0 0,0 0 0,0 0 0,0 0 0,-1 0 0,1 0 1,0 1-1,0-1 0,-1 1 0,1-1 0,0 1 0,0 0 0,-1-1 0,1 1 0,2 2 1,5 15-2442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4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 5619,'3'-5'1888,"-6"7"-895,12 10-385,16-15-128,3 20 17,7-9-97,12 4-16,4-12-112,-1 0 16,0-14-48,-6 16-144,-6-10-80,0 2-16,-7-5-80,-9 2-592,-6 4-785,-4 5-1072,-5-6-2161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0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6259,'3'3'2689,"0"0"-1857,4 2-255,24 10-113,7-1-32,15-3-176,13-11-32,3 3-112,-2 0-112,5-9 0,-12 0-16,-19 6-560,-7 0-849,7 6-1136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5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5170,'28'4'3618,"20"9"-2701,-41-12-844,0 0 0,0 1 0,0-1 0,0 1 0,0 1-1,0-1 1,-1 1 0,1 1 0,-1-1 0,0 1 0,1 0 0,-2 0-1,1 1 1,-1 0 0,1 0 0,5 7 0,-6-4-28,0 0 0,-1 0 1,0 0-1,0 1 0,0-1 1,-1 1-1,-1 0 1,1 0-1,0 14 0,-3-19-33,0-3-10,0 1 1,0-1 0,0 1-1,0-1 1,1 1-1,-1-1 1,0 1 0,1-1-1,-1 1 1,1-1 0,-1 1-1,1-1 1,0 0-1,0 1 1,-1-1 0,1 0-1,2 2 1,-1-4-35,1 0 1,0 0-1,-1 0 1,1 0-1,-1 0 1,0 0-1,1-1 1,-1 1-1,0-1 1,0 0-1,0 1 1,0-1-1,2-3 1,37-37-182,-24 19 124,-9 8 81,2 1-1,-1 1 0,2 0 1,0 0-1,0 1 1,2 0-1,19-15 1,-30 28 32,1-1 0,-1 1 1,0 0-1,0-1 0,-1 1 0,1 0 0,0 1 1,0-1-1,0 0 0,-1 0 0,1 1 1,-1-1-1,1 1 0,-1-1 0,1 1 0,-1 0 1,0-1-1,2 5 0,1-1 49,0-1-35,-1 1-1,0 0 0,0 0 0,0 0 0,-1 1 0,1-1 1,-1 1-1,-1-1 0,1 1 0,1 9 0,-3-10-29,1 1-1,0-1 0,1 0 1,-1 0-1,1 0 0,0 0 1,0 0-1,1 0 0,0-1 1,-1 1-1,2-1 0,4 7 1,9 6-69,-14-14 19,0 1-1,0-1 1,0 0-1,1 0 1,-1 0-1,1 0 0,6 3 1,-8-6-97,0 1 0,0-1 0,0 1 1,0-1-1,0 0 0,0 0 0,0 0 0,0 0 0,0 0 1,0 0-1,0-1 0,0 1 0,0-1 0,0 1 0,0-1 1,0 0-1,0 0 0,-1 0 0,1 0 0,3-2 0,14-16-2801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5715,'0'0'1680,"6"42"-815,-2 21 127,-8 16-143,14 14-273,-7 21-320,6 13-112,4 23-32,-4-11-96,-9-23-16,16-26 0,-3-33-48,-10-17-224,6-9-400,1-20-705,-23-19-1552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5250,'4'-6'2914,"18"-13"-1506,12 2-687,16 8-193,4-5-400,-4 3-128,7 11-48,-13-6 32,0 12-752,-6 2-545,-4-8-656,-5 23-1232</inkml:trace>
  <inkml:trace contextRef="#ctx0" brushRef="#br0" timeOffset="1">629 1 5987,'4'0'1969,"-8"8"-1057,8 26 48,-4 14-95,3 3-497,-16 23-288,19-17-80,-2-18-160,-8-2-800,14-23-753,-1-5-2193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6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 4850,'7'-9'1569,"15"29"-481,-3 0-223,-4 23-209,7 8-80,-6 5-303,-16 1-273,6-12-65,-6-14-623,4-19-560,-4-24-977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1921,'6'15'6278,"9"0"-3790,30 10-2638,-12-6 549,16 13-319,164 121-16,-208-149-56,0 1 0,0 0 1,-1 0-1,0 0 0,0 0 1,0 1-1,0 0 0,-1 0 1,0 0-1,0 0 0,-1 0 1,1 0-1,0 8 0,-2-12 5,-1 1-1,1 0 0,-1 0 0,0-1 0,0 1 0,0 0 0,-1 0 0,1-1 0,0 1 0,-1 0 0,0 0 0,0-1 0,0 1 0,0-1 0,0 1 0,0-1 1,-1 1-1,1-1 0,-1 0 0,1 0 0,-1 1 0,0-1 0,0 0 0,0-1 0,0 1 0,-1 0 0,1-1 0,0 1 0,-1-1 0,1 0 0,-1 1 0,1-1 1,-1 0-1,-3 0 0,-14 3-3,0-2 0,0 0 0,-1-1 0,1-1 0,-37-5 0,22 2-207,-39 0-3057,45 10-835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0:4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18 179 3746,'4'-33'3881,"-5"44"-3169,1 0-1,0 0 0,0 0 0,2 12 0,1 73-126,-14 60-283,17-146-273,-6-11-29,-4-12 461,2 16-393,5-7-32,-3 3-33,-1 1 0,0 0-1,0 0 1,1-1 0,-1 1-1,0 0 1,1-1-1,-1 1 1,1-1 0,-1 1-1,0-1 1,1 1-1,-1-1 1,1 1 0,0-1-1,-1 0 1,1 1-1,-1-1 1,1 0 0,0 1-1,-1-1 1,1 0 0,0 1-1,0-1 1,0 0-1,-1 0 1,1 0 0,-4-36 7,7-35-11,2 25 29,8-107 352,-13 152-245,5 9-62,-5-7-72,0 1 0,0-1 0,0 0-1,0 0 1,0 0 0,0 1-1,0-1 1,0 0 0,-1 0-1,1 0 1,0 1 0,0-1-1,0 0 1,0 0 0,0 0-1,0 0 1,0 1 0,0-1-1,-1 0 1,1 0 0,0 0-1,0 0 1,0 0 0,0 1 0,-1-1-1,1 0 1,0 0 0,0 0-1,0 0 1,0 0 0,-1 0-1,1 0 1,0 0 0,0 0-1,0 0 1,-1 0 0,1 0-1,0 0 1,0 0 0,0 0-1,-1 0 1,1 0 0,1 0 4,36 53 203,-29-37-196,1-1-1,0 0 1,2 0-1,0-1 1,0-1-1,1 1 1,1-2-1,0 0 0,23 17 1,-2-3 8,-18-13 2,1-1-1,0-1 1,25 13 0,-27-16-12,66 35 78,-62-33-49,-19-10-38,0 0 0,1 0 0,-1 0 0,0 0 0,1-1 0,-1 1 0,0 0-1,0 1 1,1-1 0,-1 0 0,0 0 0,0 0 0,1 0 0,-1 0 0,0 0 0,0 0 0,1 0 0,-1 0 0,0 0 0,0 1 0,0-1 0,1 0 0,-1 0-1,0 0 1,0 0 0,0 1 0,1-1 0,-1 0 0,0 0 0,0 0 0,0 1 0,0-1 0,0 0 0,1 0 0,-1 1 0,0-1 0,0 0 0,0 0 0,0 1 0,0-1-1,0 0 1,0 0 0,0 1 0,0-1 0,0 0 0,0 1 0,-4-14 183,3 6-154,1 0-1,-2 0 1,1 0 0,-1 0 0,0 0-1,-5-11 1,3 6-6,0 0-1,0 0 0,1 0 1,1 0-1,-1-19 0,-2-4 69,-21-79 230,-4-30-11,27 125-329,-1-9 152,6 27-367,3 17-432,14 24-2182,-8-3-274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5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92 2753,'0'18'5453,"13"64"-3729,-6-40-1197,-1 0 0,-2 0 0,-3 65 0,-1-74-319,-4-44-258,0-1 0,1 1 0,0-1 0,1 1 0,0-1 0,0-21 0,5 3 45,2 0-1,1 0 1,1 0 0,1 1-1,2 0 1,1 0 0,1 2-1,2-1 1,26-39 0,-39 64 3,1 1 0,-1 0-1,1 0 1,0 0 0,0 0 0,0 0 0,0 1 0,0-1 0,0 0 0,1 1-1,-1 0 1,5-3 0,-5 4 13,-1 0 0,0 0 0,0 0 0,1-1 0,-1 1 0,0 0 0,1 1 0,-1-1 0,0 0 0,1 0 0,-1 1 0,0-1 0,1 0 0,-1 1-1,0-1 1,0 1 0,0 0 0,1-1 0,0 2 0,3 3 33,0 0 0,0 0 0,-1 1 0,1 0 0,-1 0 0,-1 0 0,1 0 0,3 8 0,7 22 3,0-1-1,-3 2 1,10 51 0,2 6-64,2-6-505,-25-80-352,2-10-767,0-1 1453,-3-5-1816,-9-2-901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7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45 6595,'0'0'2849,"0"-5"-1984,16 5-321,19-9-224,2 4-176,17-1 16,-4 6-144,1 8-16,-1-2-688,-6 0-465,6-15-223,-21 4-401,8-10-256,-15 4-480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31 162 3858,'-3'13'4005,"3"-12"-3925,0 0 0,-1-1 0,1 1 0,0 0-1,0 0 1,0 0 0,0 0 0,0 0 0,0 0-1,0 0 1,0 0 0,0-1 0,0 1-1,0 0 1,1 0 0,-1 0 0,0 0 0,1 0-1,-1-1 1,0 1 0,1 0 0,-1 0 0,1 0-1,0-1 1,0 2 0,9 17 259,0 1 0,-1 0-1,-1 0 1,10 42 0,-18-61-342,0 0 0,0 0 0,0 1 0,0-1 0,0 0 1,0 0-1,1 0 0,-1 0 0,0 0 0,1 0 0,-1 0 0,1 0 0,-1 0 0,1 0 0,0 0 0,-1-1 1,1 1-1,0 0 0,-1 0 0,1 0 0,0-1 0,0 1 0,0 0 0,0-1 0,0 1 0,0-1 0,-1 1 1,1-1-1,1 1 0,-1-1 0,0 0 0,1 1 0,-2-2-87,1 0 0,-1 0 0,1 0 0,-1 1 1,1-1-1,-1 0 0,0 0 0,1 0 0,-1 0 0,0 0 0,0 0 1,0 0-1,0 0 0,0 1 0,0-1 0,0 0 0,0 0 0,0 0 1,0 0-1,-1 0 0,1 0 0,0 0 0,0 0 0,-2-1 0,-7-37-1123,7 34 1039,-2-8-183,0-5 36,-1 1-1,-2-1 0,-12-26 1,-25-80 1001,41 115-137,0 0 0,0-1 0,1 1 0,-2-14 0,4 19 1040,3 7-1542,0-1 0,0-1 0,0 1-1,0 0 1,0-1 0,1 0 0,-1 1 0,1-1 0,-1-1-1,7 2 1,21 7 142,42 35-90,-1 2-1,87 77 1,-100-66-102,-56-53 12,1 0 1,-1 1 0,1-1-1,-2 1 1,1 0 0,0 0-1,-1 0 1,0 0 0,0 0-1,0 1 1,1 6 0,-3-10 3,0 0 0,-1 0 0,1-1 0,0 1 0,0 0 0,-1-1 0,1 1 0,-1 0 0,1-1 0,-1 1 0,0-1 0,1 1 0,-1-1 0,0 1 0,0-1 0,0 0 0,0 1 0,-1-1 0,1 0 0,0 0 0,0 0 0,-1 0 0,-1 2 0,-33 13 144,31-15-118,-11 3 14,0-1 1,0-1-1,-1 0 1,1-2-1,0 0 0,-1 0 1,1-2-1,0 0 1,-30-7-1,-6 0-73,-84-19-1628,129 26-163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8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560 369 2929,'-1'3'327,"-1"0"-1,1 0 0,-1 0 0,0 0 0,0 0 0,0-1 1,0 1-1,-1 0 0,1-1 0,-1 0 0,1 1 0,-1-1 1,0 0-1,0-1 0,0 1 0,0 0 0,0-1 0,0 0 1,-7 3-1,1-1-173,-1 0 1,0-1 0,0 0 0,0 0 0,-16 0-1,-14-1 154,13 0-161,-1-2-1,-36-4 0,55 3-140,1 1-1,-1-1 0,1-1 0,0 0 0,0 0 0,0 0 0,1-1 0,-1-1 0,1 1 1,0-1-1,-13-11 0,14 11-4,1-1 1,-1 1 0,1-1-1,0 0 1,1-1-1,0 1 1,0-1 0,0 0-1,0 0 1,1-1 0,1 1-1,-1 0 1,-1-10-1,3 7 4,1 0 0,-1 0 0,2 0 0,0-1 0,0 1-1,0 0 1,2 1 0,-1-1 0,1 0 0,4-9-1,0 1 9,0 0-1,2 1 1,14-24-1,-20 36 3,1 0 0,-1 1 0,1-1 0,0 1-1,0-1 1,0 1 0,1 0 0,0 1 0,-1-1-1,1 1 1,0 0 0,1 0 0,-1 1 0,0-1-1,7-1 1,-10 4 2,0 0 0,0-1 0,-1 1 0,1 0 0,0 0 0,0 0-1,0 1 1,-1-1 0,1 0 0,0 1 0,-1-1 0,1 1 0,0-1 0,-1 1 0,1 0-1,0 0 1,-1 0 0,1 0 0,-1 0 0,0 0 0,1 0 0,-1 0 0,0 1 0,0-1-1,0 0 1,1 1 0,-1-1 0,-1 1 0,1-1 0,0 1 0,0-1 0,-1 1-1,1 0 1,0 3 0,1 2 5,0 0 0,0 1 0,-1-1-1,0 1 1,-1-1 0,0 15 0,-1-12-13,-1-1 0,0 0 0,0 0 1,-1 0-1,0 0 0,0 0 0,-1-1 0,0 1 0,-1-1 1,0 0-1,0 0 0,-1-1 0,0 0 0,-12 13 0,13-16-129,0 1 0,0-1 0,-1 0 0,1-1 0,-1 1 0,0-1 0,0 0 0,0 0 0,0-1 0,0 0 0,-1 0 0,1-1 0,-1 1 0,1-1 0,-1-1 0,0 1 0,1-1 0,-1 0 0,0-1 0,1 1 0,-10-3 0,-28-14-2662,-2-1-1968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5:59.2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6 7988,'-7'0'2369,"10"0"-897,1 0 577,8 0-2017,-6 0-432,1-6-1217,24 12-1696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0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3522,'-3'23'2993,"-3"17"-1776,9 8-465,0 22-80,0 7-272,3 11-256,-2-12-112,-1-8-32,6-14-64,-12-15-288,6-16-320,-3-6-769,0-34-1408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1 296 5202,'0'-8'247,"0"0"-1,0 0 0,0 0 1,1 0-1,0 0 0,1 0 1,-1 0-1,2 0 0,-1 0 1,1 1-1,0-1 0,1 1 0,-1-1 1,2 1-1,7-10 0,-5 7-153,0 1 0,1-1-1,0 1 1,1 1-1,0 0 1,0 0 0,1 1-1,0 0 1,0 0-1,13-5 1,-19 11-71,31-15 129,1 3 1,61-16 0,-87 27-141,0 0 0,0 0 1,1 1-1,-1 1 1,0 0-1,1 0 0,-1 1 1,0 0-1,1 1 1,-1 0-1,0 0 0,0 1 1,0 1-1,-1 0 1,11 5-1,-6 1 23,-2 0 0,1 0 1,-1 1-1,-1 1 0,0 0 0,0 0 0,-2 1 1,1 0-1,-2 1 0,1 0 0,-2 1 1,0-1-1,7 23 0,-11-27-16,0 0 1,-1 1-1,0-1 0,-1 1 1,0-1-1,0 1 1,-1-1-1,-1 1 0,-2 17 1,1-21-11,0 0 0,0 0 0,0 0 1,-1-1-1,0 1 0,-1-1 1,1 0-1,-1 0 0,0 0 0,-1-1 1,1 1-1,-1-1 0,0 0 0,-1 0 1,-7 5-1,-5 2-87,0 0-1,-1-2 1,-1 0 0,1-2-1,-1 0 1,-1-1-1,1 0 1,-1-2 0,0-1-1,-1-1 1,-31 2 0,46-5 50,-1 1-182,21 14 34,18 12 387,1-3 0,1 0 0,1-2 0,1-2 0,73 31 0,-93-45-125,1-1-1,-1 0 1,1-1 0,0-1 0,0-1 0,0 0 0,1-1 0,17-2 0,3 0 11,-1-3 1,53-11-1,-67 8-104,-19 10-138,-3 0-2255,13-3-177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1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429 402 3570,'-19'9'930,"0"0"1,0-2 0,-1 0 0,-28 6 0,37-11-801,0-1 0,-1 0 0,1 0 0,0-1 0,-1-1 0,1 0 0,0 0 0,-1-1 0,-16-5 0,9 1-21,1 0 0,0-1-1,1-1 1,-30-17 0,43 22-93,0 0-1,0 0 1,0 0 0,0 0 0,1-1 0,0 1 0,-1-1-1,1 0 1,1 0 0,-1 0 0,1 0 0,-1-1 0,1 1-1,0-1 1,1 1 0,-1-1 0,1 0 0,0 0 0,0 1-1,0-1 1,1 0 0,0 0 0,0 0 0,0-6-1,3-3 27,0 1 0,0-1 0,1 1 0,1 0-1,0 0 1,0 1 0,2-1 0,-1 1-1,2 0 1,9-11 0,-5 7-28,2 0 1,0 1 0,1 1-1,0 0 1,34-23-1,-46 35-1,1 1 0,-1-1 0,0 1-1,0-1 1,0 1 0,1 0 0,-1 0-1,1 0 1,-1 1 0,1-1-1,-1 1 1,1 0 0,-1 0 0,1 0-1,-1 0 1,7 2 0,-9-1 7,1-1-1,0 1 1,-1 0-1,1 0 1,0 0 0,-1 0-1,0 0 1,1 0 0,-1 0-1,0 1 1,1-1-1,-1 0 1,0 1 0,0-1-1,0 1 1,0-1 0,0 1-1,0 0 1,-1-1-1,1 1 1,-1 0 0,1-1-1,-1 1 1,1 0 0,-1 0-1,0 0 1,0-1-1,0 1 1,0 0 0,0 0-1,0 0 1,-1-1 0,1 1-1,0 0 1,-2 2-1,1 3-4,-1-1-1,0 1 0,-1-1 0,0 0 0,1 0 0,-2 0 0,1 0 0,-1 0 0,0-1 0,0 1 0,0-1 0,-1 0 1,0 0-1,0-1 0,0 0 0,-1 0 0,1 0 0,-1 0 0,0-1 0,-10 5 0,2-3-436,0 0 0,0-1-1,0-1 1,0 0-1,0-1 1,-1 0 0,0-1-1,-20-2 1,15 1-2355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 1 5058,'1'2'151,"0"0"1,0 1-1,0-1 0,0 0 0,0 1 0,0-1 0,-1 0 0,1 1 1,-1-1-1,0 1 0,1-1 0,-1 1 0,-1-1 0,1 1 0,-1 3 1,1 13 268,1 23-46,-2 0 0,-1 0 1,-3 0-1,-1 0 0,-12 41 0,-3-10 114,-57 134-1,45-146-180,26-51-255,1 0-1,0 0 0,0 1 1,1 0-1,1 0 0,0 0 0,-4 17 1,8-26-54,0 0 0,0 0 0,0 0 0,0 0 1,1 0-1,-1 0 0,1 0 0,-1 0 0,1 0 0,-1 0 1,1 0-1,0 0 0,0 0 0,0 0 0,0 0 0,0-1 1,1 1-1,-1 0 0,0-1 0,1 1 0,-1-1 0,1 1 1,0-1-1,-1 0 0,1 0 0,0 0 0,0 0 0,0 0 1,0 0-1,0 0 0,0-1 0,0 1 0,0-1 0,0 1 1,2-1-1,10 3-29,0-2 0,-1 0 0,1 0 0,13-2 0,-24 1 28,86-13-926,-37 4-311,-14-2-454,-4-10-531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26 4434,'-6'23'3273,"13"20"-2490,0-10-266,-4 44 149,-11 138 1,2-113-245,6-94-364,0-5-43,0 0-1,0-1 1,0 1-1,0 0 1,-1-1-1,1 1 1,-1 0-1,1-1 1,-1 1-1,0-1 1,-2 5-1,-4-1 48,9-13-307,9-28-367,6-71 412,49-161 0,-59 245 224,2 1-1,19-35 1,-8 16 159,-20 39-170,1 0 0,-1 1 1,0-1-1,0 0 1,0 1-1,1-1 0,-1 0 1,0 1-1,1-1 1,-1 1-1,0-1 0,1 1 1,-1-1-1,1 0 1,-1 1-1,1 0 1,-1-1-1,1 1 0,-1-1 1,1 1-1,-1 0 1,1-1-1,0 1 0,-1 0 1,1-1-1,0 1 1,-1 0-1,1 0 0,0 0 1,-1 0-1,1 0 1,0 0-1,-1 0 0,1 0 1,0 0-1,-1 0 1,1 0-1,0 0 0,-1 0 1,1 0-1,0 1 1,-1-1-1,2 1 1,22 25 416,-13-12-354,0 2-57,-1 1 0,0 0-1,-1 0 1,-1 1 0,0 1 0,-1-1-1,-2 1 1,5 21 0,17 50-44,31 53-847,-58-143 856,0 0 0,0 0 1,1 0-1,-1-1 0,0 1 1,0 0-1,0 0 0,0 0 1,0 0-1,1-1 0,-1 1 1,0 0-1,0 0 0,0 0 1,1 0-1,-1 0 0,0 0 1,0 0-1,0 0 0,1 0 1,-1 0-1,0 0 0,0 0 1,0 0-1,1 0 0,-1 0 1,0 0-1,0 0 0,1 0 1,-1 0-1,0 0 0,0 0 1,0 0-1,1 0 0,-1 0 1,0 0-1,0 0 0,0 0 1,0 1-1,1-1 0,-1 0 0,0 0 1,0 0-1,0 0 0,0 1 1,0-1-1,1 0 0,-1 0 1,0 0-1,0 0 0,0 1 1,0-1-1,0 0 0,0 0 1,0 0-1,0 1 0,0-1 1,0 0-1,0 0 0,0 1 1,0-1-1,0 0 0,0 0 1,0 0-1,0 1 0,0-1 1,0 0-1,4-15-2579,-2 3 13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3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62 3714,'-4'-5'5847,"6"10"-4286,11 41-37,-5-26-1108,-6-19-412,-1-7 13,-1 4 7,19-31-565,-15 29 363,0 0 0,-1-1-1,0 1 1,0-1 0,0 1 0,0-1 0,-1 0 0,1 0 0,-1-1 0,1-5-1,9-18-14,-12 29 220,0 0 0,0 0 1,0 0-1,0 1 0,0-1 0,0 0 1,0 0-1,1 0 0,-1 0 0,0 1 1,0-1-1,0 0 0,0 0 0,0 0 1,1 0-1,-1 0 0,0 0 1,0 1-1,0-1 0,1 0 0,-1 0 1,0 0-1,0 0 0,0 0 0,1 0 1,-1 0-1,0 0 0,0 0 0,0 0 1,1 0-1,-1 0 0,0 0 1,0 0-1,0 0 0,1 0 0,-1 0 1,0 0-1,0-1 0,0 1 0,1 0 1,-6 16 1727,5-16-1675,8 41 603,-6-22-621,-1 1-1,-1 0 1,-1 0 0,0-1-1,-2 1 1,0-1 0,-1 1-1,-1-1 1,0 0 0,-2-1-1,0 1 1,-1-1 0,-1-1-1,-1 1 1,0-2 0,-2 1-1,-15 18 1,23-30-215,-1 0-1,1 0 1,-1-1-1,0 0 1,0 0 0,0 0-1,0 0 1,-1-1-1,1 0 1,-1 0 0,0 0-1,0-1 1,0 0-1,0 0 1,0 0-1,-1-1 1,1 0 0,0 0-1,-1-1 1,1 0-1,-1 0 1,1 0 0,-11-3-1,-12-13-3271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2.9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49 4530,'-3'8'2737,"28"-28"-1152,3 15-528,22-10-385,-15 10-400,9 5-272,9-6 0,-9 0-672,1 6-929,-17 0-816,6 6-1809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282 65 2833,'0'-6'712,"0"3"-337,0 0 0,0-1 0,0 1 0,0-1 0,-1 1 0,1 0 0,-1-1-1,0 1 1,0 0 0,-1-4 0,0 6-317,1 0 1,0 0-1,0 0 0,-1 0 0,1 0 1,0 0-1,-1 0 0,1 0 0,-1 1 1,1-1-1,-1 1 0,1-1 0,-1 1 1,0-1-1,1 1 0,-1 0 0,1 0 1,-1 0-1,0 0 0,1 0 0,-1 0 1,0 0-1,1 1 0,-1-1 1,1 1-1,-1-1 0,-1 1 0,-10 3 59,0 0 0,0 1-1,0 0 1,1 1 0,0 0-1,0 1 1,1 1 0,-1 0-1,2 0 1,-1 1 0,1 0-1,1 1 1,-1 0 0,2 0-1,-14 21 1,17-23-110,0 0 0,0 1 0,1 0 1,0 0-1,0 0 0,1 0 0,0 1 0,1-1 0,0 1 0,0 0 0,1-1 0,1 1 0,0 0 1,0 0-1,0 0 0,1-1 0,1 1 0,0 0 0,0-1 0,1 1 0,0-1 0,7 15 1,-6-18-13,0-1 1,0 1 0,0-1 0,1 1 0,-1-1 0,1-1 0,1 1 0,-1-1 0,1 1 0,-1-2 0,1 1 0,0-1 0,0 0-1,1 0 1,-1 0 0,1-1 0,-1 0 0,1 0 0,7 0 0,-1 0-50,-1-1-1,1 0 1,-1-1-1,1-1 1,-1 0-1,0 0 1,1-1 0,-1-1-1,0 0 1,14-6-1,7-2-524,-24 8 152,0 1 0,0-2 0,0 1 1,0-1-1,-1 0 0,0-1 0,1 0 0,6-6 1,-1-14-3179</inkml:trace>
  <inkml:trace contextRef="#ctx0" brushRef="#br0" timeOffset="1">511 0 2433,'0'0'3538,"0"14"-2194,6-8-591,-9 19-33,3 18 16,0 2-175,7 23-225,-11 3-144,8 11-128,2 0-64,3-17-160,7-23-817,-3-25-831,2-8-1522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3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86 5555,'0'8'277,"-13"133"2659,13-125-2854,0 1 0,1-1 0,1 1 0,1-1 1,0 1-1,7 18 0,-9-30-82,1 0 1,0 0-1,1-1 0,-1 1 1,1-1-1,0 1 0,0-1 1,0 0-1,0 0 1,1-1-1,-1 1 0,1-1 1,0 0-1,0 0 0,1 0 1,-1 0-1,1-1 0,-1 1 1,1-1-1,0 0 1,0-1-1,-1 1 0,1-1 1,0 0-1,1 0 0,-1-1 1,0 0-1,0 1 0,0-2 1,0 1-1,0 0 0,0-1 1,0 0-1,0 0 1,0-1-1,5-1 0,2-6-19,0 1-1,0-1 0,-1-1 0,0 0 1,0-1-1,-1 0 0,-1 0 1,0-1-1,-1 0 0,0-1 0,-1 0 1,9-22-1,-11 25 94,-1 0 0,0 0 0,-1-1 0,0 0 0,0 1 0,-2-1 0,1 0 0,-1 0 0,-1-1 0,0 1 0,0 0 0,-1 0 0,-1 0 0,0 0 0,0 1 0,-1-1-1,-6-14 1,7 21-21,-1-1-1,1 0 0,-1 1 1,-1 0-1,1 0 0,0 0 1,-1 0-1,0 0 0,0 1 1,0 0-1,0 0 0,0 0 1,-1 0-1,0 0 0,1 1 1,-1 0-1,-5-2 0,2 2-9,1 1 0,-1-1-1,0 2 1,0-1 0,0 1 0,0 0-1,0 0 1,0 1 0,0 0 0,-12 4-1,9-2-70,-1 0-1,1 1 0,0 1 0,0 0 1,1 0-1,-1 1 0,1 1 1,1-1-1,-1 2 0,1-1 0,0 1 1,1 1-1,0-1 0,0 2 1,-8 12-1,9-10-313,1 0 0,1 1 1,0 0-1,0 0 0,2 0 0,-1 1 0,2-1 1,-2 20-1,9 28-3036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102 250 3650,'-3'31'3830,"7"20"-2822,1-4-553,-7-10-85,-2 0 1,-1-1-1,-1 1 0,-2-1 1,-19 52-1,26-84-329,0 0 0,0 0 0,-1 0 0,1-1 0,-1 1 0,0 0 0,0 0 0,0-1 0,0 1 0,0-1 0,-1 0 0,0 0 0,0 0 0,0 0 0,0 0-1,-4 2 1,8-8-38,-1 0-1,0 0 0,0-1 1,0 1-1,0 0 0,0-1 0,-1 1 1,0 0-1,1 0 0,-1 0 0,0-1 1,-1 1-1,-1-3 0,-1-9-68,2 4 63,1-1 1,1 1-1,-1-1 0,2 1 1,0-1-1,0 1 0,1-1 1,1 1-1,0 0 1,0 0-1,5-11 0,2-3 12,1 1-1,1 1 1,27-41-1,-38 63-11,0-1-1,0 1 1,0 0-1,0 0 1,0 0-1,0 0 1,0 0-1,0 0 0,0 0 1,0 0-1,0 0 1,1 0-1,-1 0 1,0 1-1,1-1 1,-1 1-1,3-2 0,-3 3 6,0-1 0,0 0 0,0 0 0,-1 0-1,1 1 1,0-1 0,0 0 0,0 1 0,-1-1-1,1 0 1,0 1 0,0-1 0,-1 1 0,1 0-1,0-1 1,-1 1 0,1-1 0,-1 1 0,1 0-1,-1-1 1,1 1 0,0 1 0,3 7 34,0 1 0,0 0 1,-1-1-1,3 15 0,2 5-8,-7-26-29,0-1-1,0 1 0,0 0 1,0-1-1,0 1 1,0-1-1,1 1 0,-1-1 1,1 0-1,0 0 1,0 0-1,0 0 0,0 0 1,0 0-1,0 0 1,0 0-1,1-1 0,-1 1 1,1-1-1,-1 0 1,1 0-1,-1 0 0,1 0 1,0 0-1,-1-1 1,1 1-1,0-1 0,0 1 1,0-1-1,-1 0 0,1 0 1,0 0-1,0-1 1,-1 1-1,1-1 0,0 1 1,0-1-1,-1 0 1,5-2-1,2-2-8,-1 0 1,0 0-1,0 0 0,0-1 1,-1-1-1,1 1 0,-2-1 1,1 0-1,-1-1 0,7-10 0,-4 4 39,-1-1 0,0-1 0,-1 1 0,-1-1-1,-1 0 1,0 0 0,-1-1 0,-1 1 0,0-1 0,-2 0-1,1 0 1,-2 0 0,-1 0 0,0 0 0,-1 0-1,0 0 1,-2 1 0,0-1 0,-6-16 0,1 5-54,8 23-8,0 1 1,0-1-1,0 1 0,-1 0 1,0 0-1,0-1 1,-5-6-1,12 41-4393,-4-3 526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4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0 520 3730,'0'-8'3052,"3"-28"-2386,1-1 0,16-57 1,-10 46-433,-8 40-206,5-35 241,3 0-1,2 0 1,1 0-1,27-56 1,-40 98-261,0 0-1,0 1 1,0-1 0,0 0 0,1 0-1,-1 0 1,0 0 0,1 1-1,-1-1 1,1 0 0,-1 1-1,0-1 1,1 0 0,0 1 0,-1-1-1,1 0 1,-1 1 0,1-1-1,0 1 1,-1-1 0,1 1-1,0-1 1,0 1 0,-1 0 0,1-1-1,0 1 1,0 0 0,0 0-1,-1-1 1,1 1 0,0 0-1,0 0 1,0 0 0,0 0 0,0 0-1,-1 0 1,1 0 0,0 1-1,0-1 1,0 0 0,0 0-1,-1 0 1,1 1 0,0-1 0,0 1-1,-1-1 1,1 1 0,0-1-1,-1 1 1,1-1 0,0 1-1,-1-1 1,1 1 0,-1 0 0,1-1-1,-1 1 1,1 0 0,-1-1-1,1 1 1,-1 0 0,0 0-1,1 0 1,-1 1 0,24 58 315,51 185-130,-70-232-216,0-1 0,0 0 0,11 17 1,6 13-405,-12-26-28,-2-21-46,3-30-650,-8 21 502,-2 13 535,0-1 1,-1 1-1,1-1 1,-1 1-1,1-1 0,-1 0 1,0 1-1,0-1 0,0 0 1,0 1-1,0-1 0,0 0 1,0 1-1,0-1 1,-1 1-1,1-1 0,0 0 1,-1 1-1,0-1 0,1 1 1,-1-1-1,0 1 1,0 0-1,0-1 0,0 1 1,-1-2-1,-11-21-2298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3089,'3'1'5551,"25"2"-4573,17-2-949,0-3 0,0-1 1,0-3-1,0-1 0,-1-2 1,47-17-1,-57 5-909,-12 8 198,-22 13 680,0-1-1,0 1 0,0 0 0,1 0 1,-1 0-1,0-1 0,0 1 1,0 0-1,0 0 0,1 0 1,-1 0-1,0 0 0,0 0 1,0-1-1,0 1 0,1 0 0,-1 0 1,0 0-1,0 0 0,1 0 1,-1 0-1,0 0 0,0 0 1,0 0-1,1 0 0,-1 0 0,0 0 1,0 0-1,1 0 0,-1 0 1,0 0-1,0 0 0,0 0 1,1 0-1,-1 0 0,0 1 0,0-1 1,0 0-1,1 0 0,-1 0 1,0 0-1,0 0 0,0 0 1,0 1-1,1-1 0,-1 0 0,0 0 1,0 0-1,0 1 0,5 175 2581,-7-134-2341,-1-15-109,2 1 0,1 0 0,4 37 0,-4-65-128,0 0 0,0 1 0,0-1 0,0 0-1,0 0 1,0 0 0,0 1 0,0-1 0,0 0 0,0 0 0,0 1-1,1-1 1,-1 0 0,0 0 0,0 0 0,0 1 0,0-1 0,0 0-1,0 0 1,1 0 0,-1 1 0,0-1 0,0 0 0,0 0-1,0 0 1,1 0 0,-1 0 0,0 1 0,0-1 0,0 0 0,1 0-1,-1 0 1,0 0 0,0 0 0,1 0 0,-1 0 0,0 0-1,0 0 1,0 0 0,1 0 0,-1 0 0,0 0 0,0 0 0,1 0-1,-1 0 1,0 0 0,0 0 0,1 0 0,-1 0 0,0 0 0,0 0-1,0-1 1,1 1 0,8-16-120,-4-4 124,1 0-1,10-22 1,7-24 4,31-99-64,-52 158 56,0 1 1,1-1-1,0 0 0,0 1 1,1 0-1,-1 0 1,1 0-1,9-10 1,-6 7 6,-2 17 58,-1 1 1,0 0 0,0 0 0,-1 0 0,0 1 0,1 9 0,-2 27 13,-2-36-69,0 0 0,1 1 0,0-1 0,0 0 0,1-1 0,6 19 0,-8-27-12,0 0-1,1 0 1,-1 0-1,0 0 1,1 0-1,-1 0 1,1 0-1,-1 0 1,1 0-1,0 0 1,-1 0-1,1-1 1,0 1-1,0 0 1,0 0-1,-1-1 1,1 1-1,0 0 1,0-1-1,0 1 1,0-1-1,0 1 1,0-1-1,0 0 1,0 1-1,0-1 1,2 0-1,-2 0-7,1-1-1,0 1 1,-1-1 0,1 0-1,0 1 1,-1-1 0,1 0-1,-1 0 1,1 0 0,-1 0-1,1-1 1,-1 1 0,0 0-1,0 0 1,2-3 0,7-10-105,0 0 1,14-31 0,-16 31 74,10-21-4,30-47 14,-44 77 32,0-1 1,0 1-1,0 1 0,1-1 0,-1 1 0,1 0 0,0 0 0,1 0 0,-1 1 0,1-1 0,9-3 0,-14 7 8,0 0-1,0 0 0,0 0 0,1 0 0,-1 0 0,0 0 0,0 0 1,0 0-1,1 0 0,-1 1 0,0-1 0,0 0 0,0 1 1,0-1-1,0 1 0,0 0 0,0-1 0,0 1 0,0 0 0,0-1 1,0 1-1,0 0 0,0 0 0,0 0 0,-1 0 0,1 0 0,0 1 1,15 25 110,-10-10-78,-2 1 0,0 0 1,0 0-1,-2-1 1,1 26-1,-2-22-34,1 1 0,1-1-1,6 23 1,-9-43-22,0 0 1,0-1-1,0 1 0,0-1 1,0 1-1,0 0 0,0-1 1,0 1-1,1-1 0,-1 1 1,0 0-1,0-1 0,0 1 1,1-1-1,-1 1 0,0-1 0,1 1 1,-1-1-1,1 1 0,-1-1 1,1 1-1,-1-1 0,0 0 1,1 1-1,-1-1 0,1 0 1,0 1-1,-1-1 0,1 0 1,-1 0-1,1 1 0,-1-1 0,1 0 1,0 0-1,-1 0 0,1 0 1,0 0-1,15-15-2127,-12 9 1371,9-10-1860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5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375 374 2769,'1'4'242,"1"-1"0,-1 0-1,1 1 1,-1-1 0,0 1-1,0-1 1,-1 1 0,1 0-1,-1 0 1,0-1 0,0 1-1,0 0 1,0-1 0,0 1-1,-1 0 1,0-1 0,0 1-1,0-1 1,0 1 0,-1-1-1,1 1 1,-1-1 0,0 0-1,0 0 1,0 0 0,0 0-1,0 0 1,-6 5 0,4-5-174,0 0 0,-1 0 0,1 0 0,-1-1 0,1 0 1,-1 0-1,0 0 0,0-1 0,0 1 0,0-1 1,0 0-1,0 0 0,0-1 0,0 0 0,0 0 0,0 0 1,0 0-1,0-1 0,-9-2 0,-1-1-25,1 0 1,0-2-1,0 0 1,0 0-1,1-1 0,0-1 1,0 0-1,1-1 1,0 0-1,0 0 0,-16-20 1,22 22-47,0-1 0,0 0 0,1 0 0,0 0 0,0-1 0,1 0 0,0 0 0,0 0 0,1 0 0,1-1 0,-1 1 0,2-1 0,-1 0 0,1 1 0,1-1 0,-1 0 0,2 0 0,1-15 0,1 10 4,1 0 0,0 0 0,0 1 0,2-1 0,0 1 0,0 0 0,12-17 0,-14 25 0,-1 0-1,1 1 1,1 0-1,-1 0 1,1 0 0,0 0-1,0 0 1,0 1-1,1 0 1,0 0-1,-1 1 1,1 0 0,1 0-1,-1 0 1,0 1-1,1-1 1,-1 2-1,8-2 1,-10 3 1,-1 0 1,0 0-1,1 0 1,-1 1-1,0 0 1,1 0-1,-1 0 1,0 0-1,0 0 1,0 1-1,0-1 1,0 1-1,0 0 1,-1 0-1,1 0 1,0 0-1,-1 0 0,1 0 1,-1 1-1,0-1 1,0 1-1,0 0 1,0 0-1,-1 0 1,1 0-1,1 3 1,-2 2 11,-1 0 1,0-1-1,0 1 1,-1 0-1,0 0 1,0-1 0,-1 1-1,0 0 1,0-1-1,0 0 1,-1 1-1,-1-1 1,1 0-1,-1-1 1,0 1 0,0 0-1,-11 10 1,9-9-71,-1-1 0,0 0 0,0-1 0,-1 1 0,0-1 0,0-1 1,0 0-1,-1 0 0,0 0 0,0-1 0,0 0 0,0-1 0,-17 4 0,15-5-202,-32 3-861,42-5 1028,0 0 0,0 0 0,0 0-1,1 0 1,-1 0 0,0 0 0,0 0-1,0 0 1,0 0 0,0 0-1,0-1 1,0 1 0,0 0 0,0-1-1,1 1 1,-1-1 0,0 1 0,0-1-1,0 1 1,1-1 0,-1 1 0,0-1-1,1 0 1,-1 1 0,1-1 0,-1 0-1,0 0 1,1 0 0,0 1 0,-1-1-1,1 0 1,-1-2 0,7-5-2977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0 267 2417,'5'103'7163,"2"12"-6381,-7-113-783,0-1 1,0 0-1,0 1 1,0-1-1,1 0 0,-1 0 1,0 1-1,1-1 1,-1 0-1,0 0 0,1 0 1,0 1-1,-1-1 1,1 0-1,0 0 0,-1 0 1,1 0-1,0 0 1,0 0-1,0 0 0,0-1 1,0 1-1,1 1 0,-1-3-11,0 1 0,0-1-1,0 0 1,0 1 0,0-1-1,0 0 1,0 0 0,0 0-1,0 0 1,0 0 0,-1 0-1,1 0 1,-1 0 0,1 0-1,0 0 1,-1 0 0,0 0-1,1 0 1,-1-1 0,0 1-1,1 0 1,-1 0 0,0 0-1,0-1 1,0 1 0,0 0-1,0-2 1,4-25-51,3 0 1,0 0 0,2 0-1,17-37 1,-7 40-20,-8 22 67,-4 19 56,-5 8 148,-4 46 0,0-11 12,2-56-201,1 1 0,-1-1 0,1 1 1,-1-1-1,1 0 0,0 1 0,0-1 1,1 0-1,-1 0 0,1 0 0,3 6 1,-4-8-3,-1 0 1,1 0 0,0 0 0,0-1-1,0 1 1,0 0 0,0 0 0,0 0-1,0-1 1,0 1 0,0 0-1,0-1 1,0 1 0,0-1 0,1 1-1,-1-1 1,0 0 0,0 0 0,1 1-1,-1-1 1,0 0 0,0 0 0,1 0-1,-1 0 1,0 0 0,0 0-1,1-1 1,-1 1 0,0 0 0,0-1-1,0 1 1,1-1 0,-1 1 0,0-1-1,2-1 1,13-10 5,0-2-1,27-29 1,-17 16-36,-15 18 24,-2-1 0,0 0 0,0-1 0,0 0 1,-2 0-1,1-1 0,-1 0 0,5-14 0,-9 19 10,-1 0-1,-1 0 1,1 0-1,-1 0 1,0-1-1,-1 1 1,0 0-1,0-1 1,0 1-1,-1 0 1,0 0-1,-1 0 0,0-1 1,0 1-1,0 0 1,-5-9-1,-58-108-1831,51 88-296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6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 5 5458,'0'-1'33,"0"1"-1,0 0 0,0 0 0,0 0 1,0 0-1,0 0 0,0-1 0,0 1 0,0 0 1,0 0-1,0 0 0,0 0 0,0 0 0,0 0 1,0-1-1,0 1 0,0 0 0,0 0 0,0 0 1,0 0-1,0 0 0,0 0 0,0 0 0,1-1 1,-1 1-1,0 0 0,0 0 0,0 0 0,0 0 1,0 0-1,0 0 0,0 0 0,1 0 0,-1 0 1,0 0-1,0 0 0,0 0 0,0 0 0,0 0 1,0 0-1,1 0 0,-1 0 0,0 0 1,0 0-1,0 0 0,0 0 0,0 0 0,1 0 1,-1 0-1,0 0 0,0 0 0,0 0 0,0 0 1,0 0-1,0 0 0,1 0 0,10 8 569,11 17-215,-13-11-272,-1 0-1,0 0 1,-1 1-1,-1 0 1,0 1-1,7 29 1,-5-6 133,5 72 0,-11-22 5,-3 0 1,-5-1-1,-3 0 1,-4 0-1,-4-1 0,-3 0 1,-56 144-1,71-215-466,7-18-950,9-21-1606,-5 8 483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6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73 5458,'-3'2'3039,"9"4"-1898,14 4-550,10-1-463,1-3 1,47 6-1,64-4-3136,-110-1 1053,-32-7 1862,1 0 1,0 1 0,0-1-1,-1 1 1,1-1 0,0 1-1,-1 0 1,1-1 0,0 1-1,-1 0 1,1-1 0,-1 1-1,1 0 1,-1-1 0,1 1-1,-1 0 1,0 0 0,1 0-1,-1 0 1,0 0 0,0 2 11,0 1 1,0-1-1,-1 0 1,0 0 0,0 0-1,0 0 1,0 0-1,0 0 1,0 0-1,-1 0 1,1 0-1,-1 0 1,0-1 0,-2 3-1,-10 15 1194,5-9-310,2 1 0,-1-1 1,-7 19-1,13-26-676,1 0 0,-1 0 1,1 0-1,0 0 0,0 0 1,1 0-1,-1 0 0,1 1 1,0-1-1,0 0 0,1 0 1,-1 0-1,1 1 0,0-1 1,2 7-1,-2-8-104,0 0-1,0 0 1,1 0 0,-1 0-1,1 0 1,-1 0 0,1-1-1,0 1 1,0-1 0,0 1-1,1-1 1,-1 0 0,0 1-1,1-1 1,0-1 0,-1 1-1,1 0 1,0-1-1,0 1 1,0-1 0,0 0-1,0 0 1,0 0 0,0 0-1,5 0 1,-3-1-21,1 0-1,-1-1 0,1 1 1,-1-1-1,0 0 1,1-1-1,-1 1 1,0-1-1,0 0 1,0 0-1,0-1 1,-1 0-1,1 1 1,8-8-1,-4 2 13,1 0 0,-1 0-1,-1-1 1,0 0 0,0 0 0,-1-1-1,0 0 1,0-1 0,-1 1 0,-1-1-1,0 0 1,5-15 0,-8 16 86,0 1 1,0 0 0,-1-1-1,0 0 1,-1 1-1,0-1 1,0 1 0,-1-1-1,0 1 1,-1-1-1,0 1 1,-1 0 0,0 0-1,0 0 1,-1 0-1,-9-16 1,11 21-61,-1 0-1,1 0 1,-1 0-1,0 0 1,-1 0 0,1 1-1,-1-1 1,1 1 0,-1 0-1,0 0 1,0 1 0,0-1-1,-1 1 1,1 0-1,-1 0 1,1 0 0,-1 0-1,0 1 1,1 0 0,-1 0-1,0 0 1,0 1 0,0-1-1,0 1 1,0 0-1,0 1 1,1-1 0,-1 1-1,0 0 1,0 0 0,0 1-1,1-1 1,-1 1 0,-5 3-1,2-1-36,1 0 1,0 0-1,0 0 0,0 1 0,1 0 1,-1 1-1,1-1 0,0 1 1,1 0-1,0 1 0,0-1 0,0 1 1,1 0-1,0 0 0,0 1 0,-5 14 1,6-15-239,1 0 1,0 0-1,1 0 1,-1 0-1,1 0 1,1 1-1,-1-1 1,1 0-1,1 1 1,-1-1 0,1 0-1,1 0 1,-1 1-1,1-1 1,0 0-1,1 0 1,0-1-1,6 12 1,26 23-6153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4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171 447 4274,'11'-44'4346,"-5"-66"-2898,-2 78-1047,-2-1 0,-2 1-1,0-1 1,-10-59 0,7 79-33,1 0-1,0 0 1,0-19-1,-5 78 175,12 26-564,2 0 1,27 114 0,-9-41-51,-13-115 98,-174 7 359,73-17-401,97-28-12,0 1 0,1 0 0,0 0 1,12-6-1,-4 4 118,0 1 1,1 0-1,0 1 1,1 1-1,-1 1 1,1 1-1,0 0 1,0 2-1,1 0 1,-1 1-1,1 1 1,20 2-1,9 3 108,-39-5-180,0 1 1,0 0-1,0 1 0,0 0 0,10 3 0,-20-5-58,1 0 0,-1 0 0,0 0 0,0 1 0,0-1 0,0 0 0,0 0 0,0 0 0,0 0 0,1 0 0,-1 0 0,0 0 0,0 1 0,0-1 0,0 0 0,0 0 0,0 0 0,0 0 0,0 0 0,0 0 0,0 1 0,0-1 0,0 0 0,0 0 0,0 0 0,0 0 0,0 1 0,0-1 0,0 0 0,0 0 0,0 0 0,0 0 0,0 0 0,0 1 0,0-1 0,0 0 0,0 0 0,0 0 0,0 0 0,0 0 0,0 0 0,-1 1 0,1-1 0,0 0 0,0 0 0,0 0 0,0 0 0,0 0 0,0 0 0,0 0 0,-1 0 0,1 0 0,0 0 0,0 1 0,0-1 0,0 0 0,0 0 0,-1 0 0,1 0 0,0 0 0,0 0 0,0 0 0,0 0 0,-1 0 0,1 0 0,0 0 0,0 0 0,-12 4-1757,-10 0-2762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 5362,'1'11'5123,"-1"-9"-5016,-1 1 1,1 0-1,-1 0 0,0 0 1,0 0-1,0-1 1,0 1-1,-1 0 1,1-1-1,-4 5 0,-3 9-5,7-15-96,-68 165 312,61-143-312,1 1 0,0 1 0,2-1 0,1 1 0,0 25 0,3-44-25,2 0-1,-1 0 1,0-1-1,1 1 1,0 0-1,1-1 0,-1 1 1,1-1-1,0 1 1,0-1-1,1 0 1,-1 0-1,1 0 1,0 0-1,1 0 1,-1-1-1,1 1 1,0-1-1,0 0 1,0 0-1,1-1 0,0 1 1,-1-1-1,1 0 1,0 0-1,0 0 1,1-1-1,-1 0 1,0 0-1,9 2 1,10 2-292,1-1 0,0-2 0,1 0 0,-1-1 1,38-3-1,-42 0-243,-1-1 0,29-5 0,35-22-1871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8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5346,'53'0'1425,"17"-12"-641,5 12-351,7 0-241,-16 0-192,-22 0-64,-19-8-705,-6-1-927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09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 5282,'22'5'2754,"31"1"-1330,23-6-351,12-6-545,16-2-368,-13 2-160,-19 1-384,-31 16-817,-10-11-960,-18 8-2545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3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22 123 5907,'-1'4'254,"-1"0"1,1 0 0,0 0 0,0 0-1,0 0 1,1 0 0,-1 0 0,1 0-1,0 1 1,0-1 0,0 0-1,1 0 1,1 6 0,0 21 82,1 60 196,-3 75-156,-1-100-313,2-74-60,0 0 1,-1 0 0,0-1 0,0 1 0,-1 0-1,0 0 1,-1 0 0,1 0 0,-4-8 0,-5-36 11,8 26-6,1 0 0,2-1 1,1 1-1,1 0 1,1 0-1,1 1 0,1-1 1,17-41-1,-23 67-3,0 0 1,0-1-1,0 1 0,0 0 1,1 0-1,-1-1 1,0 1-1,0 0 0,0 0 1,0-1-1,1 1 0,-1 0 1,0 0-1,0 0 0,1-1 1,-1 1-1,0 0 1,0 0-1,1 0 0,-1 0 1,0 0-1,0 0 0,1-1 1,-1 1-1,0 0 0,1 0 1,-1 0-1,0 0 1,0 0-1,1 0 0,-1 0 1,0 0-1,1 0 0,-1 0 1,0 0-1,0 1 0,1-1 1,-1 0-1,0 0 1,0 0-1,1 0 0,-1 0 1,0 0-1,0 1 0,1-1 1,-1 0-1,0 0 0,0 0 1,1 1-1,-1-1 1,17 22 235,12 36 37,-4 13-151,-17-45-115,1-1 0,1 0 1,20 36-1,-25-54-15,0 0 0,0 0 1,0 0-1,1-1 0,0 0 0,0 0 1,1 0-1,0-1 0,0 0 0,0 0 0,0-1 1,1 0-1,0 0 0,0-1 0,11 4 1,-12-5-6,0 0 0,0-1 1,0 0-1,0 0 1,0 0-1,0-1 1,1 0-1,-1 0 0,0-1 1,0 0-1,0 0 1,0-1-1,0 0 1,0 0-1,0-1 0,6-3 1,-5 1 11,0 0 0,0 0 0,-1-1 0,0 0 0,0-1 0,0 1 0,-1-1 0,0-1 0,0 1 0,-1-1 0,5-10 0,-2 3 12,-1 0 0,-1 0 0,0-1 1,-1 0-1,-1 0 0,0 0 0,-2 0 0,0-1 1,0 1-1,-2-1 0,0 0 0,0 1 0,-6-28 1,4 33-27,-1 0 1,0 1 0,-1-1 0,0 0-1,-1 1 1,0 0 0,-1 0 0,0 1-1,0 0 1,-1 0 0,0 0 0,0 1-1,-10-9 1,7 13-547,14 18-1442,-1-6 878,13 25-2236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34 285 2129,'-4'-78'3792,"4"50"-3240,-2 1 0,0-1 0,-10-42 0,7 48-362,-3-9 282,16 84 1417,15 35-1289,16 128 1,-27-135-517,54 367 55,-64-371-144,-1-64-160,1-20-519,0-24-729,-9-9-148,-7-5-872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68 4274,'-12'-5'2993,"15"7"-1600,-6-4-593,31-4 113,19-11-321,7 6-320,15 5-192,10-5-80,-1-1 0,1 12-448,-26 0-512,-6 17-417,-12 6-816,-16 11-1553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4.9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5410,'0'0'2209,"6"28"-1072,4 3-273,-1 15-63,1 5-449,5-23-240,-2-3-112,-10-16 0,0-15-160,0 6-512,-6-8-849,6-12-976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6 146 5619,'-3'20'690,"1"1"0,1-1 1,1 1-1,1 0 0,1-1 1,0 1-1,10 34 1,50 133-374,-46-153-300,-15-35-20,-1 0 0,0 0 1,0 0-1,0 0 0,0 1 0,0-1 1,0 0-1,0 0 0,0 0 1,0 0-1,1 0 0,-1 1 0,0-1 1,0 0-1,0 0 0,0 0 1,0 0-1,1 0 0,-1 0 0,0 0 1,0 0-1,0 0 0,0 0 0,1 0 1,-1 0-1,0 0 0,0 0 1,0 0-1,0 0 0,1 0 0,-1 0 1,0 0-1,0 0 0,0 0 1,0 0-1,1 0 0,-1 0 0,0 0 1,0 0-1,0 0 0,0 0 1,1 0-1,-1 0 0,0-1 0,0 1 1,0 0-1,0 0 0,0 0 1,0 0-1,1-1 0,3-21-494,-1-17 331,-2-1 0,-1 1 0,-2-1 0,-2 1 1,-2 0-1,-19-71 0,-28-80 1420,53 180-759,6 10-222,11 15-98,-12-10-131,85 59 160,23 18-229,-82-56 0,80 72-84,-99-86 109,-1 0 0,0 1 0,0 0 0,-1 0 0,-1 2 0,8 15 0,-15-27 15,-1 0 0,0 0 0,0 0 0,0 0 0,0 0 0,-1 0 0,1 0 0,-1 0 0,1 0 0,-1 0 0,0 0 0,-1 0 0,1 0-1,0 0 1,-1 1 0,0-1 0,1 0 0,-1 0 0,-1-1 0,1 1 0,0 0 0,-1 0 0,1 0 0,-1-1 0,-3 5 0,1-3 15,1-1 0,-1 0 0,1-1 1,-1 1-1,0 0 0,0-1 0,0 0 1,0 0-1,0 0 0,-1-1 1,1 1-1,0-1 0,-1 0 0,1 0 1,-6 0-1,-31 1-95,1-3 0,-69-8 0,108 9-75,-24-2-251,25 2 281,0 0 1,-1 0 0,1-1-1,0 1 1,-1 0 0,1 0-1,-1 0 1,1 0-1,0 0 1,-1 0 0,1 0-1,-1 0 1,1 0 0,0 1-1,-1-1 1,1 0-1,-1 0 1,1 0 0,0 0-1,-1 0 1,1 1 0,0-1-1,-1 0 1,1 0-1,0 1 1,-1-1 0,1 0-1,0 0 1,0 1 0,-1-1-1,1 0 1,0 1-1,0-1 1,-1 1 0,1-1-1,0 0 1,0 1 0,0-1-1,0 0 1,0 1-1,0-1 1,0 1 0,0-1-1,0 1 1,7 19-4952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5.6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1 165 3586,'17'54'4444,"-10"-36"-4192,-2 0-1,0 1 1,4 26-1,0 174 325,-14-195-376,1-18 46,2-14 223,-11-77-127,13 39-309,2 1-1,2-1 1,2 1-1,2 0 1,2 1 0,2 0-1,2 1 1,20-44-1,-33 85-16,-1 0-1,1 0 0,0 0 1,0 0-1,0 0 0,1 1 0,-1-1 1,0 0-1,1 1 0,-1-1 0,1 1 1,-1 0-1,1-1 0,0 1 0,0 0 1,-1 0-1,5-2 0,-5 3 0,1 0-1,0 0 1,-1 0 0,1 1-1,0-1 1,-1 0-1,1 1 1,-1-1-1,1 1 1,-1 0-1,1-1 1,-1 1-1,1 0 1,-1 0 0,1 0-1,-1 0 1,0 0-1,0 0 1,1 0-1,-1 0 1,1 3-1,11 12 22,-1 1 0,-1 0-1,0 1 1,-2 0 0,0 1 0,-1 0-1,-1 0 1,0 0 0,6 36-1,-8-30-129,2 0 0,1-1-1,1 0 1,22 41 0,-4-33-1203,-19-27-584,-5-4 1038,4 3-1417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6899,'3'0'2161,"16"-14"-848,9 8-385,16-13-464,0 19-320,9 0-144,-21 0 0,12 0-416,-13 0-592,4-6-673,-16 6-464,-7 0-544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6.5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4354,'17'13'4377,"-11"-8"-4091,-1 2-1,0-1 1,-1 1 0,1-1-1,-1 1 1,0 0-1,-1 1 1,0-1-1,4 14 1,-1 8 5,-2 0 1,-1 0 0,-2 0-1,-1 0 1,-3 30 0,2-48-367,-1-1 0,0 1 0,-1-1 0,0 1 0,-1-1 1,0 0-1,0 0 0,-1-1 0,0 1 0,-1-1 0,0 0 1,-1 0-1,1-1 0,-2 0 0,1 0 0,-1-1 0,-12 9 0,-29 14-2310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10 349 2337,'6'10'617,"-1"0"-1,0 0 1,-1 0-1,0 1 1,0-1 0,-1 1-1,-1 0 1,1 0 0,0 19-1,-2-18-384,0 0-1,2 0 1,-1-1 0,1 1-1,1-1 1,7 16 0,9 8 525,-15-28-476,-5-7-281,0 0 0,0 0 1,0 0-1,0 0 0,0 0 0,0 0 0,-1 0 0,1 0 0,0 0 1,0 0-1,0 0 0,0 0 0,0 0 0,0 0 0,0 0 1,0 0-1,-1 1 0,1-1 0,0 0 0,0 0 0,0 0 1,0 0-1,0 0 0,0 0 0,0 0 0,0 0 0,0 0 0,0 0 1,0 1-1,0-1 0,0 0 0,0 0 0,0 0 0,-1 0 1,1 0-1,0 0 0,0 0 0,0 0 0,0 1 0,0-1 0,0 0 1,0 0-1,0 0 0,0 0 0,1 0 0,-1 0 0,13-36-186,-12-3 193,-2 0 1,-1 0 0,-2 0-1,-1 0 1,-20-67 0,13 59 276,3 0 0,1-1 0,-2-60 0,15 83 145,-5 25-420,0 0 0,1-1 1,-1 1-1,0 0 1,0 0-1,1 0 0,-1-1 1,0 1-1,1 0 1,-1 0-1,0 0 0,1 0 1,-1-1-1,0 1 1,1 0-1,-1 0 0,0 0 1,1 0-1,-1 0 1,1 0-1,-1 0 1,0 0-1,1 0 0,-1 0 1,0 0-1,1 0 1,-1 1-1,0-1 0,1 0 1,-1 0-1,0 0 1,1 0-1,-1 1 0,1-1 1,32 35 340,-12-12-349,25 23-100,76 99 1,-74-85-142,-38-47 196,-1 0 1,0 0 0,0 1-1,-2 0 1,0 0-1,8 24 1,-13-33 44,0 1 0,-1-1 0,0 1 0,0 0 1,0 0-1,-1 0 0,1 0 0,-1-1 0,-1 1 1,-1 10-1,0-4 12,2-8 2,-1 0 0,0 0 0,0 0-1,0 0 1,-1-1 0,0 1 0,1 0-1,-1-1 1,0 1 0,-1-1-1,1 0 1,0 1 0,-1-1 0,0 0-1,0-1 1,0 1 0,0 0 0,0-1-1,-1 0 1,1 0 0,-1 0 0,-6 3-1,-3 0 36,-1 0 1,0-1-1,0-1 0,-22 3 0,4-2-277,0-2 0,0-1 1,0-1-1,-62-9 0,75 6-1680,19-4-1351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598 543 4610,'-5'8'716,"-1"-1"-1,0 1 1,-1-1 0,0-1-1,0 1 1,0-1 0,-13 7-1,11-7-456,-1 0 1,-1-1-1,1-1 0,-1 1 0,0-2 0,-13 4 0,16-5-246,-1-1 0,1 0 1,-1 0-1,0 0 0,1-1 0,-1-1 1,0 1-1,1-1 0,-1-1 0,1 0 1,-1 0-1,1 0 0,0-1 0,0 0 1,0-1-1,0 0 0,0 0 0,1-1 0,-8-6 1,9 5-15,1 0 1,-1 0-1,1-1 0,1 0 1,0 0-1,-1 0 1,2 0-1,-1-1 0,1 0 1,1 1-1,-1-1 1,1 0-1,1-1 1,-1 1-1,1-11 0,-1-14-9,2 0 0,5-44-1,-5 74 12,2-19 11,2-26-1,14-62 0,-16 97 33,2 1 1,-1 0 0,2 0-1,-1 0 1,2 0-1,0 1 1,0 0 0,1 0-1,16-19 1,-23 29-32,1 0 0,0 0 0,-1 0 0,1 0 0,0 1 0,0-1 0,0 0 0,-1 0 0,1 1 0,0-1 0,0 0 0,0 1 0,0-1 0,0 1 1,0-1-1,1 1 0,-1 0 0,2-1 0,4 15 208,-1 4-143,-4-14-63,-1 1 0,0 1 0,0-1 0,0 0 1,-1 0-1,0 0 0,0 0 0,0 0 0,0 1 0,-1-1 1,0 0-1,0 0 0,0 0 0,-1 0 0,0 0 0,-3 6 0,-2 5 4,-1-1-1,0 1 0,-16 20 1,20-31-69,0 0 0,-1 0 1,0 0-1,0 0 1,0-1-1,0 1 0,-1-1 1,0-1-1,0 1 0,0-1 1,0 0-1,0 0 1,0-1-1,-9 3 0,-3-2-758,-1 0 0,1-1 0,-33-1 0,24-1-466,-38 3-2997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6:17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4 9957,'-3'-3'3297,"0"9"-1904,6-6-497,-6 11-288,6-8-384,3 0-224,1-3 0,2 0 0,7 2-32,-10-10-1008,4 8-801,-4 3-2065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8:45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128 341 4354,'-3'-7'826,"1"0"0,0 0 0,0-1 0,1 1 0,-1-15 0,8-72 1488,-1 45-1268,-4 38-618,0 0 0,0 0 0,1 1 0,0-1 0,1 1 0,6-16 0,1 39-286,-1 1 0,0 1 0,-1-1 0,12 29-1,-8 13-141,-1 2 0,-4-1 0,-1 1 0,-4 77 0,-3-123 0,0 0 0,-1 1 0,-4 16 0,8-11 1,-2-18-1,0 0 0,0 0 0,0 0 0,0 0 0,0 0 0,0 0 0,0 0 0,-1 0 0,1 0 0,0 0 0,0 0 0,0 0 0,0 0 0,0 0 0,0 0 0,0 0 0,0 0 0,0 0 0,0 0 0,0 0 0,0 0 0,0 0 0,-1 0 0,1 0 0,0 0 0,0 1 0,0-1 0,0 0 0,0 0 0,0 0 0,0 0 0,0 0 0,0 0 0,0 0 0,0 0 0,0 0 0,0 0 0,0 0 0,0 1 0,0-1 0,0 0 0,0 0 0,0 0 0,0 0 0,0 0 0,0 0 0,0 0 0,0 0 0,0 0 0,0 0 0,0 1 0,4-24-59,-9 1-11,-2-3 60,2 0-1,-2-28 0,-35-257 171,37 274-159,4 25-1,0 1 0,0-1 0,-1 1 0,-1 0 0,1 0 0,-2 0 0,-6-15-1,7 108 1,67 319 0,-74-546 0,-1 67 0,-40-148 0,49 221 0,-13-36 1,15 40-1,0 0 0,0 0 0,0 0 0,0-1 0,0 1 0,0 0 0,-1 0 0,1 0 0,0 0 0,0 0 0,0-1 0,0 1 0,0 0 0,0 0 0,0 0 0,0 0 0,0 0 0,0 0 0,0 0 0,0-1 0,0 1 0,-1 0 0,1 0 0,0 0 0,0 0 0,0 0 0,0 0 0,0 0 0,0 0 0,-1 0 0,1 0 0,0 0 0,0 0 0,0 0 0,0 0 0,0 0 0,0 0 0,-1 0 0,1 0 0,0 0 0,0 0 0,0 0 0,0 0 0,0 0 0,-1 0 0,1 0 0,0 0 0,0 0 0,0 0 0,0 0 0,0 0 0,0 0 0,0 0 0,-1 0 0,1 0 0,0 1 0,0-1 0,0 0 0,0 0-1,-2 23 1,6 48 0,4 0 0,28 119 0,-18-102 0,16 38 0,-21-81 0,-13-38 0,-58-25 0,5 8 1,46 10-1,0-1 0,0 1 0,0-1 0,0-1 0,0 1 0,1-1 0,-1 0 0,1-1 0,-1 1 0,1-1 0,0-1 0,0 1 0,-10-8-1,16 11 1,0 0 0,0 0 0,0 0 0,0 0 0,0 0 0,0 0 0,0 0 0,0 0 0,0 0 0,0 0 0,0 0 0,0 0 0,0 0 0,0 1 0,0-1 0,-1 0 0,1 0 0,0 0 0,0 0 0,0 0 0,0 0 0,0 0 0,0 0 0,0 0 0,0 0 0,0 0 0,-1 0 0,1 0 0,0 0 0,0 0 0,0 0 0,0 0 0,0 0 0,0 0 0,0 0 0,-1 0 1,2 0-1,0 1 0,0 0 0,0 0 0,-1-1 0,1 1 0,0 0 0,0-1 0,0 1 0,0-1 0,0 1 0,0-1 0,0 0 0,0 1 0,0-1 0,0 0 0,0 0 0,0 0 0,2 0-1,108 14 1,-49-5 1,70 0-1,-27-8-1,-91 0 1,-31 1 1,-40 4-1,52-6 0,-26 3 0,-8 0 0,-59-1 0,86-3 0,0 0 0,0-1 0,-1 0 0,2-1 0,-1 0 0,0-1 0,1 0 0,-1-1 0,-11-7 0,22 11-1,-1 0 0,0 0 0,1 0 1,-1 0-1,1 0 0,-1 0 1,1-1-1,0 1 0,0-1 1,-1 1-1,1-1 0,0 1 1,0-1-1,-1-3 0,2 4 2,-1 1 0,1-1 0,0 0 0,0 0 0,0 1 0,0-1 0,0 0 0,0 0 0,0 0 0,1 1 0,-1-1 0,0 0 0,0 0 0,0 1 1,1-1-1,-1 0 0,1 0 0,-1 1 0,0-1 0,1 0 0,-1 1 0,1-1 0,-1 1 0,2-2 0,-1 1-12,1 0 1,0 0-1,0 0 1,0 0 0,0 0-1,0 0 1,0 0-1,0 1 1,0-1 0,0 1-1,1 0 1,-1-1-1,0 1 1,0 0-1,0 0 1,0 0 0,1 1-1,-1-1 1,0 0-1,0 1 1,0-1 0,0 1-1,3 1 1,2 2-465,1 1 1,-1-1-1,0 1 1,0 1-1,0-1 1,-1 1-1,0 1 1,0-1-1,0 1 1,-1 0-1,0 0 1,0 1-1,3 7 1,7 30-6639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0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263 318 5635,'-3'-13'557,"0"-1"0,2 1 0,-1-1 0,1 0 0,1 0 0,1 0 0,2-18 0,0-1-24,5-38 520,2 43 943,-10 28-1992,0 0 0,0 0-1,0 0 1,0 1 0,0-1 0,0 0 0,0 0-1,0 0 1,0 0 0,0 0 0,0 0-1,0 0 1,0 0 0,0 1 0,0-1 0,0 0-1,0 0 1,0 0 0,0 0 0,0 0 0,0 0-1,0 0 1,0 0 0,-1 0 0,1 1 0,0-1-1,0 0 1,0 0 0,0 0 0,0 0 0,0 0-1,0 0 1,0 0 0,0 0 0,0 0 0,-1 0-1,1 0 1,0 0 0,0 0 0,0 0 0,0 0-1,0 0 1,0 0 0,0 0 0,0 0 0,-1 0-1,1 0 1,0 0 0,0 0 0,0 0 0,0 0-1,0 0 1,0 0 0,0 0 0,0 0 0,-1 0-1,1 0 1,0 0 0,0 0 0,0 0 0,0 0-1,0 0 1,0-1 0,0 1 0,0 0 0,0 0-1,0 0 1,0 0 0,-1 0 0,2 15 17,0 17-39,-10 47-33,4 0-1,4 1 0,2-1 0,22 137 1,-20-183 20,-2-18 40,5-26-46,-9-31 34,4-59 200,-5-1 0,-4 0 0,-27-127-1,26 129 172,13 103-306,-4-2-61,0-1 0,0 0 0,1 0 0,-1 0 0,0 1 0,0-1 0,0 0 0,1 0 0,-1 1 0,0-1 0,0 0 0,0 0 0,0 1 0,0-1 0,0 0 0,0 0 0,1 1 0,-1-1 0,0 0 0,0 1 0,0-1 0,0 0 0,0 0 0,0 1 0,0-1 0,0 0 0,0 1 0,-1-1 0,1 0 0,0 0 0,0 1 0,0-1 0,0 0-1,0 0 1,0 1 0,-1-1 0,1 0 0,0 0 0,0 1 0,0-1 0,-1 0 0,1 0 0,0 0 0,0 1 0,-1-1 0,0 3 1,0-1-1,1 1 1,-1 0-1,1 0 1,0 0-1,0-1 1,0 1 0,0 0-1,0 0 1,0 0-1,1 0 1,1 4-1,1 35 14,-3-26-14,0 0-1,1 0 1,3 19 0,1 18-4,5 80 19,-8-99-38,1 0 0,11 46 0,-8-48 8,-3-20-13,-1-7 31,-1 0 1,1 0-1,-1 0 1,0 0-1,-1 0 1,0 0-1,1 1 1,-2 9-1,-1-13-4,1 0-1,-1 0 0,1 0 1,-1 0-1,0-1 0,0 1 1,0 0-1,0-1 1,0 1-1,0-1 0,0 0 1,0 1-1,-1-1 1,1 0-1,0-1 0,-1 1 1,1 0-1,-1-1 1,1 1-1,-1-1 0,1 0 1,-1 1-1,1-1 1,-5-1-1,-3 0-3,-1-1 0,1 0 0,0 0 0,-11-4 0,20 5 4,-24-5-45,0 2 0,0 0-1,-1 1 1,-48 2 0,114 9 160,0 1 1,45 17-1,-34-10-42,-1 2-4,-34-12-37,0 0-1,1-1 0,27 5 0,-26-8-23,10 3 51,1-2 0,56 0-1,-75-5 192,-11-3-96,-25-7-48,-47-10-109,34 15-21,-79-3-1,10 1-225,81 6 48,21 4-13,-1-2 1,1 1 0,0-1 0,0 0 0,-1 0-1,1-1 1,0 1 0,0-1 0,-9-5-1,16 10-1567,-1 9-1123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02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64 217 3105,'-7'-14'5608,"3"27"-3728,3 27-1745,6-2 25,7 36 267,-9-61-401,-1 0 1,-1 1 0,0-1-1,-1 0 1,0 1 0,-5 25 0,0 25-20,3-31-58,-1 0-1,-13 62 1,16-94 48,-1 1 0,1-1 0,0 0 0,0 0 0,0 0 1,-1 0-1,1 0 0,-1 0 0,1 0 0,0 0 1,-1 0-1,0 0 0,1 0 0,-1 0 0,0 0 0,1-1 1,-1 1-1,0 0 0,0 0 0,0-1 0,0 1 1,0 0-1,0-1 0,0 1 0,0-1 0,0 1 0,0-1 1,0 0-1,0 1 0,0-1 0,0 0 0,0 0 1,0 0-1,0 0 0,-2 0 0,-13-50 62,15 31 17,1 0-1,1 1 1,6-35 0,-3 27 5,6-55 343,-1-81 0,-8 130-245,0 0 0,2-1 0,1 1-1,2 0 1,11-36 0,-8 92-91,12 23 5,11 30 23,31 110 0,-45-126-92,-12-45-23,1 1 0,0-1 0,1 1 0,1-2-1,12 18 1,-15-24-7,1-1 0,0 0 0,0 0 0,0 0 0,1-1 0,1 0 0,-1 0 0,1-1 0,16 8-1,-21-12 6,0-1-1,0 1 0,1-1 0,-1-1 0,1 1 1,-1-1-1,1 1 0,-1-1 0,1 0 0,-1-1 0,1 1 1,-1-1-1,1 0 0,-1 0 0,0 0 0,1-1 1,-1 1-1,0-1 0,0 0 0,0-1 0,0 1 0,0-1 1,-1 1-1,1-1 0,-1 0 0,0 0 0,1-1 1,-2 1-1,6-8 0,0 1 32,0-2 1,-1 1-1,0-1 0,-1 0 1,0-1-1,-1 1 0,0-1 1,5-26-1,0-14 192,4-100-1,-11 68-3,-1 46-44,-4-53 0,0 74-107,-1-20 47,2 38-110,1-1-1,0 0 1,0 1 0,0-1-1,0 0 1,0 1 0,0-1-1,0 0 1,0 1 0,1-1 0,-1 0-1,0 1 1,0-1 0,0 0-1,1 1 1,-1-1 0,0 1 0,1-1-1,-1 1 1,0-1 0,1 1-1,-1-1 1,1 1 0,-1-1 0,1 1-1,-1-1 1,1 1 0,-1 0-1,1-1 1,0 1 0,-1 0 0,1-1-1,-1 1 1,1 0 0,1-1-1,-9 2 12,9 1-14,-2-2-4,0 0 0,0 0 0,1 0 0,-1 0 1,0 0-1,0 0 0,1 1 0,-1-1 0,0 0 0,0 0 1,0 0-1,1 1 0,-1-1 0,0 0 0,0 0 1,0 0-1,0 1 0,1-1 0,-1 0 0,0 0 1,0 1-1,0-1 0,0 0 0,0 0 0,0 1 1,0-1-1,0 0 0,0 1 0,0-1 0,0 0 1,0 0-1,0 1 0,0-1 0,0 0 0,0 0 1,0 1-1,0-1 0,0 0 0,0 0 0,-1 1 1,1-1-1,0 0 0,0 0 0,0 1 0,0-1 1,0 0-1,-1 0 0,1 0 0,0 1 0,0-1 1,-1 0-1,1 1-31,0 0 1,0 1-1,0-1 1,0 0-1,0 0 1,0 0-1,0 0 1,0 0-1,0 0 1,1 1-1,-1-1 1,0 0-1,1 0 1,-1 0-1,1 0 1,-1 0-1,1 0 1,-1 0-1,2 1 1,-2-2-42,2 7-516,0 0 0,0-1-1,-1 1 1,0 0-1,-1 0 1,0 0 0,0 0-1,-1 8 1,-4 18-4270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23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244 196 2769,'2'-14'5143,"-1"13"-5019,-1 0 1,0 1-1,0-1 1,1 1-1,-1-1 0,0 1 1,0-1-1,0 0 1,0 1-1,0-1 1,0 0-1,0 1 0,0-1 1,0 1-1,0-1 1,0 0-1,0 1 0,0-1 1,-1 1-1,1-1 1,0 0-1,0 1 0,-1-1 1,1 1-1,0-1 1,-1 1-1,1-1 1,-1 0-1,0 1-77,1-1-1,0 1 1,0-1 0,0 1-1,-1 0 1,1-1 0,0 1 0,0-1-1,0 1 1,0-1 0,0 1-1,0-1 1,0 1 0,0-1-1,0 1 1,0-1 0,0 1-1,0-1 1,0 1 0,0-1 0,1 1-1,-1-1 1,0 1 0,0-1-1,1 0 1,-1 1-30,0 0 0,0 0 0,-1 0 0,1 0 1,0 0-1,0 0 0,0 0 0,0 0 0,0 0 0,-1 0 0,1 0 0,0 0 0,0 0 1,0 0-1,0 0 0,0 0 0,0 0 0,-1 0 0,1 0 0,0 0 0,0 0 0,0 0 0,0 0 1,0-1-1,0 1 0,0 0 0,0 0 0,-1 0 0,1 0 0,0 0 0,0 0 0,0 0 1,0-1-1,0 1 0,0 0 0,0 0 0,0 0 0,0 0 0,0 0 0,0 0 0,0-1 0,0 1 1,0 0-1,0 0 0,0 0 0,0 0 0,0 0 0,0-1 0,0 1 0,0 0 0,0 0 1,0 0-1,0 0 0,0 0 0,0 0 0,0 0 0,0-1 0,1 1 0,-1 0 0,0 0 0,0 0 1,0 0-1,-2 0 36,0 0 1,0 0 0,0-1-1,0 1 1,0 0 0,0-1 0,0 1-1,0-1 1,0 0 0,0 1-1,1-1 1,-1 0 0,0 0 0,0-1-1,1 1 1,-2-1 0,0-1-24,0 1 1,-1 0-1,1 1 1,0-1-1,0 0 1,-1 1-1,1 0 1,-1 0-1,1 0 1,-1 0 0,1 0-1,-7 1 1,5 0-19,0 1 1,0 0 0,0 0-1,1 0 1,-1 1 0,0 0-1,1 0 1,-1 0 0,1 0-1,0 1 1,0-1 0,0 1-1,0 0 1,0 1 0,-3 3-1,0 1-5,0 0-1,1 1 0,0 0 0,1 0 0,0 0 0,-7 18 0,4-3-8,1 1-1,1-1 0,1 1 0,1 0 1,-1 30-1,5-43 6,0 0 1,0 0-1,1 0 1,1 0-1,0 0 0,1-1 1,0 1-1,1-1 0,0 1 1,1-1-1,0 0 1,1-1-1,0 1 0,1-1 1,0 0-1,0-1 0,1 0 1,0 0-1,1-1 1,0 1-1,0-2 0,1 0 1,-1 0-1,2 0 1,-1-1-1,1-1 0,0 0 1,0 0-1,14 3 0,9 1 13,1-1 0,0-1-1,0-2 1,1-2-1,36-1 1,-58-2 0,0-2 0,0 1-1,0-2 1,-1 0 0,1-1 0,-1 0 0,14-7 0,-19 7 6,0 0 0,-1-1 0,1 0 1,-1 0-1,0 0 0,0-1 0,-1-1 1,0 1-1,0-1 0,0 0 0,-1 0 1,5-9-1,-2 0 12,0 0 1,-1 0-1,-1 0 0,-1-1 1,0 0-1,-2 0 1,0 0-1,0-1 0,-2 1 1,0-20-1,-2 12-29,-1-1 0,-1 1 0,-1 0 0,-2 0 0,0 0 0,-14-34 0,14 45-5,0 1 0,-1 0 0,-1 0 0,0 0 0,0 1 0,-1 1 0,-1 0 0,-20-20 0,22 25 0,0 0 0,0 0 0,0 0 0,-1 1 0,1 1 0,-1-1 0,-1 1 0,1 1 0,0 0 0,-1 0 0,0 1 0,0 0 0,-15-1 0,6 4 0,0 1 0,0 1 0,0 1 0,1 0 0,-1 1 0,1 1 0,0 1 0,1 1 0,-20 11 0,15-9 0,14-6 0,0 1 0,0 0 0,1 0 0,-12 11 1,-14 10-1,25-21 0,0 1 0,1 1 0,0-1 0,1 1 0,0 1 0,0-1 0,0 1 0,1 0 0,0 0 0,0 0 0,1 1 0,0 0 0,1 0 0,0 0 0,0 0 0,1 0 0,0 1 0,1-1 0,-1 19-1,1-2 1,1-1 0,1 0 0,2 0 0,0 0 0,1 0 0,11 32 0,-2-19 0,1-1 0,3-1 0,38 65 0,-53-98 0,0 0 0,0 0 0,0 0 0,0 0 0,1-1 0,-1 1 0,1-1 0,0 1 0,0-1 0,-1 0 0,2 0 0,-1 0 0,0 0 0,0-1 0,0 1 0,1-1 0,-1 0 0,1 0 0,-1 0 0,1-1 0,-1 1 0,1-1 0,0 0 0,-1 1 0,1-2 0,0 1 0,-1 0 0,1-1 0,4-1 1,9-3-1,0-2 0,0 1 0,-1-2 0,29-18 0,0 1-1,-18 12 1,0-1 0,-1-2 0,-1-1 0,0 0 0,27-27 1,-44 37-1,-1-1 0,0 0 0,0-1 0,0 0 0,-1 0 0,0 0 0,-1-1 0,0 1 0,-1-1 0,0-1 0,0 1 0,-1 0 0,-1-1 0,0 0 0,0 1 0,-1-1 0,0 0 0,-1-14 0,-2-5 0,-1 0 0,-1 0 0,-14-50 0,14 68 0,0 1 0,-1-1 0,0 2 0,-1-1 0,0 0 0,-1 1 0,0 0 0,-1 1 0,0 0 0,0 0 0,-19-15 0,15 14 0,-1 2 0,1 0 0,-1 0 0,-1 2 0,1-1 0,-1 2 0,0 0 0,-1 0 0,1 1 0,-1 1 0,0 1 0,0 0 0,0 1 0,0 0 0,-26 3-1,29-1 1,0 2 0,0-1 0,0 1 0,0 1 0,1 0 0,0 1 0,0 0 0,0 0 0,0 1 0,1 1 0,0 0 0,1 0 0,-1 1 0,1 0 0,1 1 0,-1 0 0,2 0 0,-1 1 0,-10 18 1,9-9-1,2 0 0,0 1 0,1 0-1,1 0 1,1 1 0,1-1 0,1 1 0,1 0 0,0 0 0,4 30 0,-2-37 0,0-1 0,1 1 0,1 0 0,0-1 0,1 0 0,0 0 0,1 0 0,1 0 0,0-1 0,0 1 0,2-2 0,-1 1 0,17 18 1,-9-15-1,0 0 0,1-2 0,1 1 0,1-2 0,-1-1 0,2 0 0,0-1 0,24 9-1,63 20-700,-105-40 592,-1 1 1,0 0-1,1 0 1,-1 0-1,0 0 1,0 0-1,1 0 1,-1-1-1,0 1 0,0 0 1,1 0-1,-1 0 1,0-1-1,0 1 1,1 0-1,-1 0 1,0-1-1,0 1 1,0 0-1,0 0 1,1-1-1,-1 1 0,0 0 1,0-1-1,0 1 1,0 0-1,0 0 1,0-1-1,0 1 1,0 0-1,0-1 1,0 1-1,0 0 1,0-1-1,0 1 0,0 0 1,0-1-1,0 1 1,0 0-1,0-1 1,-7-17-5497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49:57.6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 1889,'-1'5'900,"3"-5"-656,9-6 279,5-8-549,-6 4 73,-10 10-11,0 0-1,1 0 0,-1 0 1,0 0-1,0 0 0,0 0 0,0 0 1,1 0-1,-1 0 0,0 0 1,0 0-1,0 0 0,0 0 1,1 0-1,-1 0 0,0 0 1,0 0-1,0 0 0,0 0 1,0 0-1,1 1 0,-1-1 1,0 0-1,0 0 0,0 0 1,0 0-1,0 0 0,0 0 1,1 0-1,-1 1 0,0-1 1,0 0-1,0 0 0,0 0 1,0 0-1,0 0 0,0 1 0,0-1 1,0 0-1,0 0 0,0 0 1,0 0-1,0 1 0,0-1 1,0 0-1,0 0 0,0 0 1,0 0-1,0 1 0,0-1 1,0 0-1,0 0 0,0 0 1,0 0-1,0 0 0,0 1 1,0-1-1,-1 0 0,11 93 611,-7-83-332,0 0 0,1 0 0,0 0 1,10 16-1,-14-25-311,-1-5-113,1 0-1,0 0 1,0 1 0,0-1-1,1 0 1,-1 0-1,1 1 1,2-8 0,2-15-215,-6 6 391,0 0-1,-1 1 1,-1 0 0,-6-24-1,4 29 426,2 0 1,-1-1-1,2 0 0,0 0 0,1 1 0,0-1 0,1 0 1,3-20-1,3 14 539,-3 30 15,-1 38-378,-15 306-429,10-308-240,2-38-13,2-26 3,3-82 49,-6 0 0,-14-106 1,14 142 38,4 42 53,-1 20-1,1 10 56,1 29-137,-1 0 0,-1 1 1,-3-1-1,-5 38 0,2-30 0,2 0 1,3 47 0,-1-85-50,1-5 1,0 1 1,-1-1-1,1 0 0,0 0 1,0 1-1,0-1 0,0 0 1,0 0-1,0 1 0,0-1 1,0 0-1,1 0 0,-1 1 1,1-1-1,-1 0 0,1 2 1,-1-8-7,0 0 1,0 1-1,1-1 1,-1 0-1,1 0 1,0 0 0,0 1-1,1-1 1,1-5-1,6-21 21,-3-32-5,-2 0-1,-2 0 1,-9-70 0,3 66 20,-2 16 32,0 136 273,3-48-326,1 61 0,1 6 36,-1-81-32,0-1 0,2 0 1,1 0-1,1 1 0,6 28 0,-6-28 4,-2-17-5,-1-9-3,1 3-3,0 1 0,0-1 0,0 1 0,0-1-1,-1 1 1,1-1 0,0 1 0,0-1 0,-1 1 0,1-1 0,0 1 0,-1-1 0,1 0 0,0 1-1,-1-1 1,1 0 0,-1 1 0,1-1 0,0 0 0,-1 1 0,1-1 0,-1 0 0,1 0 0,-2 1-1,1-1 0,0 1 0,-1-1 0,1 1 0,0 0 0,0 0 0,0-1 0,0 1 0,0 0 0,0 0 0,0 0 0,0 0 0,0 0 0,1 1 0,-1-1-1,0 0 1,0 2 0,4-13 0,-1-1 1,1 1-1,-2-1 0,1 1 0,-2-1 0,0-19 0,-11-77 29,5 68-24,1-42 0,0-33 53,6 96-20,-1 35 89,2-9-128,0 1 0,1 0 0,0-1-1,0 1 1,1-1 0,0 0 0,0 0 0,1-1 0,0 1-1,0-1 1,11 11 0,6 12 0,26 45-2,-28-40-2,2-2 1,2 0 0,37 40 0,-56-68 0,0 1 0,0-1 0,-1 1 0,0 0 0,0 0 0,0 0 0,-1 1 0,0-1 0,4 13 0,-6-17 0,0-1 0,-1 0 0,1 1 0,0-1 0,0 0 0,0 0 0,0 0 0,0 1 0,1-1 0,-1 0 0,0 0 0,0-1 0,3 2 0,2 0 0,-8-6 0,0 1 0,1 0 0,0-1 0,1 1 0,-1 0 0,1-1 0,-1 1 0,1 0 0,0-1 0,0 1 0,1-6 1,4-44-2,-1 4 2,-3-55-1,-2 58 0,8-73-1,-5 16 1,-2 61 0,-1 38 1,1 6-1,2 7-1,-2-5 1,0-3 0,-1 1 0,1 0 0,0-1 0,0 1 0,0 0 0,0 0 0,0-1 0,0 1 0,0 0 0,0 0 0,1-1 0,-1 1 0,1 0 0,-1-1 0,1 1 0,0 0 0,1 2 0,0 4 0,-1 0 0,-1 0 0,1 0 0,-1 1 0,0-1 0,-1 0 0,0 0 0,-3 11 0,2-2 0,0 0 0,1 0 1,1 20-1,-1 31 0,0-55-1,2 0 1,-1 0 0,6 21 0,0 13 1,-1 90-2,-6-93 1,1-47 0,-1 0 0,1 1 0,-1-1 0,0 0 0,0 0 0,0 1 0,-1-1 0,1 0 0,0 1 0,-1-1 0,0 1 0,0 0 0,0-1 0,0 1 0,-2-2 1,-46-38-2,3 2 1,29 17 0,2 0 0,0-1 0,1-1 0,2 0 0,1-1 0,1 0 0,-13-45 0,-5-9 0,20 54 1,8 22-1,0 0 0,0 1 0,0-1 0,-1 0 0,0 1 0,0-1 0,0 1 0,-5-7 0,0-7 0,8 13-1,12 130 2,-5-69-1,1 97-1,-6 55 1,9-308 0,-11 58 0,-2 0 0,-2 1 0,-1-1 0,-17-64 0,-5-49 0,26 154 0,0 0 0,1 0 0,-1 0 0,0 0 0,0 0 0,0 0 0,0 0 0,0 0 0,0 0 0,1 0 0,-1 0 0,0 0 0,0 0 0,0 0 0,0 0 0,0 0 0,1 0 0,-1 0 0,0 0 0,0 0 0,0 0 0,0 0 0,0 0 0,0 0 0,1 0 0,-1 0 0,0 0 0,0 0 0,0-1 0,0 1 0,0 0 0,0 0 1,14 32-1,18 58-1,-27-78 1,17 60 1,-14-43-1,1-1 0,1 0-1,15 28 1,-19-44 0,1 0 0,0 0 0,1-1 0,0 0 0,1 0 0,0-1 0,1 0 0,0 0 0,1-1 0,-1-1 0,19 12 0,-9-9 0,-16-8 0,-1-1 0,1 0 0,0 0 0,0 0 0,0 0 0,0-1 0,0 1 0,0-1 0,0 0 0,6 1 0,-12-20 0,2 1 0,0 0 0,3-20 0,-1 10 0,-10-232 0,0 82 0,17 232-1075,-1-21-285,3 18-1623,-1 10-1811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2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22 4226,'2'-5'908,"-1"4"-799,-1 0 0,1 0-1,-1 0 1,1 0 0,0 0 0,-1 0-1,1 1 1,0-1 0,-1 0 0,1 0-1,0 0 1,0 1 0,0-1-1,0 1 1,2-5 4982,-3 10-4943,0 0 1,1 0-1,0 0 0,-1 0 1,1 0-1,1 0 0,-1-1 0,1 1 1,4 7-1,8 33 58,-13-37-133,0 0 1,0 0-1,-1 0 0,0 0 1,0 0-1,-1 0 0,0 0 1,0 0-1,-1 0 1,0 0-1,-6 13 0,-6 34 191,0-25-76,12-25-161,0-1 0,0 1 1,0-1-1,-1 0 1,1 1-1,-1-1 1,0 0-1,0-1 1,0 1-1,-1 0 1,1-1-1,-1 0 1,0 0-1,0 0 1,-6 3-1,0-3 166,17-14-163,-3 6-26,39-38 25,-37 37-24,0 0 0,-1 0 0,1-1-1,-1 1 1,-1-1 0,1-1 0,-1 1-1,0-1 1,-1 1 0,0-1 0,0 0-1,-1 0 1,0-1 0,0 1 0,-1 0-1,0-1 1,0-12 0,0-13 42,0 28-27,0 0 0,-1 0 0,0 0 0,0 0 0,0 0 0,-3-9 0,2 9-1,0-1 0,0 1 0,1 0 0,0-1 0,0 1 0,1 0 1,2-12-1,-2 10 7,-4 12 8,1 3-24,0 1-1,1 0 1,0 0 0,0 0-1,1 0 1,0 0-1,1 12 1,-2 45 38,-1-30-38,3-31-7,-1 1-1,0-1 0,-1 0 0,1 1 1,-1-1-1,1 0 0,-1 0 0,-1 1 1,1-1-1,-2 4 0,-9 29 29,11-33-28,1-1-1,-1 0 1,0 0-1,0 1 1,0-1-1,0 0 1,-1 0-1,1 0 1,-1 0-1,-3 4 1,-43 31 47,46-35-102,6-7-8,-11 2 35,11 0 13,-4 1-28,-9 15-9679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04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185 343 2705,'-1'-6'442,"1"1"1,-1-1-1,1 1 0,1-1 0,-1 1 0,1-1 1,0 1-1,0-1 0,3-8 0,-2 9-223,0-1 0,-1 0 0,0 0 0,0 0 0,-1 0 0,1-10 0,-2 4 153,1 0 1,1 0-1,0 0 0,1 1 1,0-1-1,6-18 0,-4 24 373,-3 17-186,-5 25-176,-2-1-165,-2 52 1,-2 14-64,5-64-116,1 49 1,-3 13 4,6-74-28,2-22 3,4-14 2,-3-4 0,0 0 0,-1 0 0,0 0 0,-1 0 0,-3-18-1,1-28 17,18-157 112,-8 120-47,-3 73 59,-8 29 286,2-1-428,0 0-1,1 0 0,-1 0 1,1 0-1,0 0 0,0-1 1,0 1-1,0 0 0,0 0 0,1 3 1,0-1 1,-14 289 76,8-263-89,-1 11 3,6-40-10,-1-1-1,1 0 0,0 0 1,0 0-1,0 0 1,0 0-1,0 1 0,1-1 1,-1 0-1,0 0 1,0 0-1,1 0 1,-1 0-1,1 0 0,-1 0 1,1 0-1,-1 0 1,1 0-1,0 0 0,-1 0 1,1 0-1,0 0 1,0 0-1,1 1 1,0 1-5,-1-3 6,-1 0 0,0 0 0,0 0 0,0 0 0,0 0 0,0 0 0,0 0 0,0-1 0,0 1 1,1 0-1,-1 0 0,0 0 0,0 0 0,0 0 0,0 0 0,0 0 0,1 0 0,-1 0 0,0 0 0,0 0 0,0 0 0,0 0 0,0 0 0,1 0 0,-1 0 1,0 0-1,0 0 0,0 0 0,0 0 0,0 0 0,1 0 0,-1 0 0,0 0 0,0 0 0,0 0 0,0 0 0,-18-8 325,-4 5-320,0 1 1,0 1 0,0 1-1,0 1 1,-34 5 0,43-1-57,28 2 33,6 2 36,-3-1 10,1-2 1,0 0 0,1-1-1,-1 0 1,1-2 0,-1-1-1,1 0 1,0-1 0,25-3-1,-10 2 30,50 6-1,-134-5 20,21 1-27,0-2 1,0 0 0,0-2 0,-49-9-1,64 7-44,-1 0-1,0 0 1,1 1-1,-20-1 0,49 13-35,1-1 0,-1-1-1,30 9 1,-11-11 49,1-2-1,42-2 1,-78-1-20,4 1 21,-21-16 18,0 0 0,-16-21 0,25 25-42,1-1 0,0-1 0,1 1 0,0-1-1,1-1 1,1 1 0,0 0 0,1-1 0,-3-17-1,1-87 15,-4-30-6,8 127-4,0 0-1,4-38 0,0 8-11,-1 43 7,-2 8 4,0 0 0,0 0-1,0 0 1,0 0 0,0 0 0,0 1 0,0-1 0,1 0 0,-1 0 0,0 0-1,0 0 1,0 0 0,0 0 0,0 0 0,0 0 0,0 0 0,0 0 0,0 0 0,0 0-1,0 0 1,0 0 0,0 0 0,1 0 0,-1 0 0,0 0 0,0 0 0,0 0-1,0 0 1,0 0 0,0 0 0,0 0 0,0 0 0,3 31 13,-1 25 43,-8 70-44,5-79-6,-1 0 0,-14 67-1,14-103-9,-1 1-1,2 0 1,0 0-1,0 0 1,1 0-1,0 0 1,1-1-1,1 1 1,3 16-1,-1-24-15,-4-11 53,-2 3-77,1 14-205,8 24-1212,-6-30 1207,1 0 0,-1 0 0,0 0 0,-1 1 0,1-1 1,-1 0-1,1 0 0,-1 0 0,-1 0 0,1 1 0,0-1 0,-1 0 0,-2 6 0,-6 13-2584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1:49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142 339 3650,'-3'-102'4520,"-1"1"-3382,1 84-650,0 2 130,3 15-609,0 0 0,0 0 0,0 0 0,0 0 0,0 0 0,0 0 0,1 0 0,-1 1 0,0-1 0,0 0 0,0 0 0,0 0 0,0 0 0,0 0 0,0 0 1,0 0-1,0 0 0,1 0 0,-1 0 0,0 0 0,0 0 0,0 0 0,0 0 0,0 0 0,0 0 0,1 0 0,-1 0 0,0 0 0,0 0 0,0 0 0,0 0 0,0 0 0,0 0 0,0 0 0,1 0 0,-1 0 1,0 0-1,0 0 0,0 0 0,0 0 0,0 0 0,0 0 0,0 0 0,1 0 0,-1 0 0,0 0 0,0-1 0,0 1 0,0 0 0,0 0 0,0 0 0,0 0 0,0 0 0,0 0 0,0 0 0,0 0 0,0-1 0,0 1 1,0 0-1,0 0 0,0 0 0,0 0 0,1 0 11,-1 0 1,0 1-1,0-1 1,1 0-1,-1 1 1,0-1-1,0 1 1,0-1 0,0 1-1,0-1 1,0 0-1,0 1 1,0-1-1,0 1 1,0-1-1,0 1 1,0-1-1,0 0 1,0 1-1,0-1 1,0 1-1,0-1 1,0 0 0,-1 1-1,1-1 1,0 1-1,0-1 1,0 0-1,-1 1 1,-2 15 51,16 60 51,-8-55-107,0 1 0,3 37 0,-7-43 18,1 0 1,1 0-1,0-1 0,1 1 0,1-1 1,7 17-1,11 26 470,-27-58-455,-1-1 0,1 1 0,0 0 0,0 0-1,0 1 1,0-1 0,0 1 0,0 0 0,0 0 0,-5 2 0,-57 16 432,55-16-478,0 0-1,-1-1 0,1-1 0,-1 0 1,-23-1-1,32 0-2,-1-1-35,16-3 146,31 1 183,-1 4 10,53-6-1,-63 2-116,-1 1 0,1 2 0,53 6 1,-54-4-14,-48 0-9,-12 0-164,0-2 0,0 0 0,0-2 0,0-1 0,0-2 0,1 0 0,-42-14 0,52 15-26,17 4 22,-1 0 0,0 0 0,1 0 1,-1 0-1,1-1 0,-1 1 0,0-1 1,1 1-1,-1-1 0,1 0 0,-1 1 0,1-1 1,0 0-1,-1 0 0,-1-2 0,-11-1-78,14 4 14,5 0-44,-2-1 114,-1 1-1,0-1 1,1 0-1,-1 1 0,1-1 1,-1 0-1,0 0 0,1-1 1,-1 1-1,0 0 1,0-1-1,0 0 0,0 1 1,0-1-1,-1 0 1,1 0-1,0 0 0,-1 0 1,1 0-1,-1 0 1,0 0-1,0-1 0,0 1 1,0 0-1,0-1 1,0 1-1,-1-1 0,1-3 1,2-19 8,-1 1 1,-2 0-1,-1-1 0,0 1 1,-9-41-1,4 29 0,-1-53 0,5 54-7,1 21 16,0 16 44,3 4-45,-4-3 0,1-2-16,1 1-3,0-1 1,0 1 0,-1-1 0,1 1 0,0 0 0,1-1 0,-1 1 0,0-1-1,0 1 1,1-1 0,-1 1 0,1-1 0,-1 1 0,1-1 0,0 1 0,0-1-1,-1 0 1,1 1 0,1 0 0,1 2 0,7 24 8,0 0 0,-2 0 0,-2 1-1,6 44 1,-10-61-7,4 30 3,21 158-21,-25-186 13,-2-17-9,-7-31-8,-5-10 33,2-1 0,-5-46 0,-10-48 12,-7-11 5,23 107-7,8 33 29,4 20 17,-8 7-51,10-5-16,-4-8-1,1 0 0,-1 0 1,0 0-1,0 0 0,-1 1 1,1-1-1,-1 0 0,0 6 1,1 6 0,1 0 1,0 0 0,5 17 0,-3-17-1,-1 1 0,0-1-1,0 19 1,-2-18 0,1 0-1,1 0 0,0 0 1,7 18-1,5 28 6,-6-27-4,-8-34-1,-1-1 0,1 0-1,0 1 1,-1-1 0,0 0 0,1 1-1,-1-1 1,0 1 0,0-1 0,1 1 0,-1-1-1,0 0 1,-1 1 0,1-1 0,0 3 0,-11-4 12,0-1 0,1-1 0,-1 1 0,-16-6 0,-21-3 14,26 9-31,16 1-3,10 1-3,52 1 137,90 16 0,-56-4-94,-33-17-34,-61 3-465,0 1-1,-1 0 0,1 0 0,0 0 1,0 1-1,-1-1 0,1 1 0,0 0 1,1 0-1,-1 1 0,-4 2 0,-7 21-5390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0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 4706,'11'5'2334,"-10"-4"-2315,-1-1 1,1 1-1,-1-1 0,1 1 0,-1-1 0,1 0 1,0 1-1,-1-1 0,1 0 0,-1 1 1,1-1-1,0 0 0,-1 0 0,1 0 0,0 1 1,0-1-1,-1 0 0,1 0 0,0 0 0,-1 0 1,1 0-1,0 0 0,-1 0 0,1-1 1,0 1-1,-1 0 0,1 0 0,0 0 0,-1-1 1,1 1-1,0 0 0,-1-1 0,1 1 1,-1 0-1,1-1 0,-1 1 0,1-1 0,-1 1 1,1-1-1,-1 1 0,1-1 0,-1 0 1,1 1-1,-1-1 0,0 1 0,0-1 0,1 0 1,-1 1-1,0-2 0,6-6-83,-1-2-247,-4 8 322,0-1-1,0 1 1,0-1 0,1 1-1,-1-1 1,0 1-1,1 0 1,0 0-1,-1 0 1,1 0-1,0 0 1,3-2 0,-2 0 3644,-14 209-817,6-176-2820,3-20-9,0-1 0,0 1 0,1-1-1,1 1 1,0 0 0,1 13 0,-1-21-5,0 1 0,0-1-1,0 1 1,0-1 0,0 0-1,0 1 1,-1-1 0,1 1 0,0-1-1,-1 0 1,1 0 0,-1 1-1,1-1 1,-1 0 0,0 0 0,0 1-1,1-1 1,-1 0 0,0 0-1,0 0 1,0 0 0,-1 1 0,3-3 1,0 1 0,0-1 0,0 0 0,0 1 0,0-1 0,0 0-1,0 0 1,0 0 0,0 0 0,0 0 0,0 0 0,-1 0 0,1 0 0,0 0 0,-1 0 0,1 0 0,-1 0 0,1 0 0,-1-1 0,1 1 0,-1 0 0,0 0 0,0-1 0,0-1 0,8-19 33,3-4-28,-1 1 0,9-41 0,6-60 72,-24 125-76,-1 0-1,0 0 0,0 0 0,0-1 0,0 1 0,0 0 0,-1 0 0,1 0 1,0 0-1,0 0 0,-1 0 0,1-1 0,-1 1 0,1 0 0,-1 0 0,1 0 1,-2-1-1,-2-6 124,4 8-120,0 0 0,0 1 0,0-1 0,0 0 0,0 0 0,0 0 0,0-1 0,0 1 0,0 0 0,0 0 0,0 0 0,0 0 0,0 0 0,0 0 0,0 0 0,0 0 0,0 0 0,-1 0 0,1 0 0,0 0 0,0 0 0,0 0 0,0 0 0,0 0 0,0 0 0,0 0 0,0 0 0,0 0 0,0 0 0,0 0 0,-3 12 221,-2 24-80,4-10-105,-2 0 0,-10 46 0,7-45-58,1-1 0,-2 50 0,7-79-125,-1 0 0,0 0 1,-1 1-1,1-1 0,0 0 1,-1 1-1,1 0 0,-1-1 0,0 1 1,0 0-1,0 0 0,-2-2 1,-9-11-1107,1-5-1551,2 4-2040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0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34 306 4018,'5'-8'314,"0"1"1,-1-1 0,0-1-1,-1 1 1,0 0-1,0-1 1,-1 1-1,0-1 1,0-9-1,8-24 665,20-89 1900,-15 92-1822,-14 37-807,-9 28 1012,11 101-822,-44 318-170,41-406-245,4-34-25,1-24-4,28-148 124,-28 128-108,0 8 0,-1 1 0,-2-1 0,-1 0 0,-5-46 0,-15-59 132,18 91 54,0 48-171,0 1 1,1-1 0,-1 0-1,1 1 1,0-1 0,-1 1 0,2-1-1,-1 1 1,0-1 0,1 1-1,-1-1 1,1 0 0,2 6-1,3 33 34,-13 314 0,7-352-66,0 0-1,0 0 0,1 0 0,-1 0 1,1 0-1,0 0 0,0 0 0,1 0 1,-1-1-1,4 7 0,-5-10 5,1 1 0,-1-1 0,0 0 0,0 0 0,0 0 0,0 0 0,1 1 0,-1-1 0,0 0 0,0 0 0,0 0 0,1 0 0,-1 0 0,0 0 0,0 0 0,1 0 0,-1 0 0,0 1 0,0-1 0,1 0 0,-1 0 0,0 0 0,0 0 0,1 0 0,-1-1 0,0 1 0,0 0 0,1 0 0,-1 0 0,0 0 0,0 0 0,1 0 0,-1 0 0,0 0 0,0 0 0,0-1 0,1 1 0,-1 0 0,0 0 0,0 0 0,0 0 0,0-1 0,1 1 0,-1 0 0,0 0 0,0-1 0,10-27-9,-9 21 15,5-19 5,-2-1-1,0 0 0,-2 0 1,-1 0-1,-4-44 1,-21-115 35,23 181-35,-1-9 18,1 23 41,-3 143 13,4-63-91,-1-63 2,1 1 1,5 35-1,8 59 4,-13-118-1,1 1 0,-1 0 0,1-1 0,0 1 0,0-1 0,1 1 0,-1-1 0,0 0 0,1 1 0,0-1 0,0 0 0,0 0-1,0 0 1,1 0 0,-1-1 0,1 1 0,-1-1 0,4 3 0,-6-5 6,0 0 0,0 0 0,0 0 0,0-1-1,0 1 1,0 0 0,0 0 0,0 0 0,0 0 0,0 0 0,0 0-1,0 0 1,0 0 0,0 0 0,0-1 0,1 1 0,-1 0 0,0 0 0,0 0-1,0 0 1,0 0 0,0 0 0,0 0 0,0 0 0,0 0 0,0 0-1,0 0 1,0 0 0,1 0 0,-1 0 0,0-1 0,0 1 0,0 0-1,0 0 1,0 0 0,0 0 0,0 0 0,0 0 0,1 0 0,-1 0 0,0 0-1,0 0 1,0 0 0,0 0 0,0 1 0,0-1 0,0 0 0,0 0-1,0 0 1,1 0 0,-1 0 0,0 0 0,0 0 0,0 0 0,0 0 0,0 0-1,0 0 1,0 0 0,-1-1 6,0 1 0,-1-1 1,1 0-1,-1 0 0,1 1 0,-1-1 0,1 0 0,-1 1 0,1 0 0,-1-1 1,1 1-1,-1 0 0,0 0 0,-2 0 0,-16 0-7,1-2 0,-1 0-1,1-1 1,0-1 0,0 0 0,-22-9 0,41 13-42,24 0 27,-1 1 0,32 6 0,-19 2 76,2-1 0,-1-2 0,74 3 0,-265-10 175,142 1-288,-1 0 0,1 0 0,0-2-1,-15-2 1,38 8 54,0-1-1,1 0 0,0-1 0,-1 0 1,1 0-1,21-1 0,-32-3 0,1 0 0,-1 1 0,1-1 0,-1 0 0,0 0 0,0 0 0,0 0 0,0 0 0,0 0 0,-1 0 1,1 0-1,-1 0 0,1-1 0,-1 1 0,0 0 0,1 0 0,-1 0 0,0-1 0,-1 1 0,1 0 0,0 0 0,-1 0 0,0-4 0,-15-75 74,8 50-59,-4-46-15,3 0 1,2-108 0,5 40 37,-6 617 74,8-463-114,-1-3 0,0 0 0,1 0 0,0 0 0,0 0 0,1 0 0,0 0 0,2 9 0,-15-103-93,10 55 89,1 0 0,2 0 0,7-49-1,-2 26 3,-4 39 5,3-34 10,-5 48-12,0 1 0,0-1 1,0 1-1,0 0 0,0-1 0,0 1 0,-1 0 0,1-1 0,-1 1 0,1 0 0,-1 0 0,0-1 0,0 1 0,-3-4 0,1 40 20,2-29-26,-4 32 10,1 1 0,4 76 0,1-18-6,4 125-29,-3-215 31,0-8 1,6-18 6,3-35 0,-7-18 7,-4 1 0,-9-81 0,8 146-13,-7-33 42,34 162-76,-1 148 32,-14-235-30,-2-21-2,-10-17 35,0 1-1,0-1 1,-1 1-1,1 0 1,-1-1-1,1 1 0,-1 0 1,0 0-1,0 0 1,0 0-1,0 1 1,0-1-1,0 0 0,-1 1 1,1 0-1,0-1 1,-1 1-1,1 0 1,-1 0-1,1 0 1,-1 1-1,-3-1 0,-4-3 8,-1 1-1,0 0 0,0 1 1,-1 0-1,-12 0 0,24 2-9,0 0 0,0 0 0,0 0 0,-1-1 0,1 1 0,0 0 0,0 0 0,0 0 0,0 0 1,0 0-1,-1 0 0,1 0 0,0 0 0,0 0 0,0 0 0,0 0 0,-1 0 0,1 0 0,0 0 0,0 0 0,0 0 0,0 0 0,0 0 0,-1 0 0,1 0 0,0 1 0,0-1 0,0 0 0,0 0 0,0 0 0,0 0 0,-1 0 0,1 0 0,0 0 0,0 0 0,0 1 0,0-1 0,0 0 0,0 0 0,0 0 0,0 0 0,0 0 0,-1 1 0,1-1 0,0 0 0,0 0 0,0 0 0,0 0 0,0 0 0,0 1 0,0-1 0,0 0 0,0 0 0,0 0 0,0 0 0,0 1 0,0-1 0,0 0 0,1 0 0,-1 0 0,0 0 0,0 0 0,0 1 0,0-1 0,0 0 0,15 12 3,32 12 12,-36-21 13,0 0-1,0-2 1,0 1 0,12-1-1,23 4 9,-2 1-32,-41-6-11,-24-3-39,-25-1-592,31 4-319,-1-1-1,0-1 0,0-1 1,1 0-1,-16-6 0,10 0-3222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14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69 2641,'10'-21'8625,"-10"20"-8555,0 0-1,0 0 1,0 1-1,0-1 1,0 0-1,0 0 1,0 0-1,0 0 1,0 0-1,1 0 1,-1 0-1,0 0 1,1 0-1,-1 0 1,0 1-1,1-1 1,-1 0-1,1 0 1,0-1-1,2 0 753,-8 7-288,1 33-49,-34 86-218,4-21-211,43-134 24,1 1 0,22-44 0,-18 43-34,0 0 1,13-52-1,-25 73-20,-1 4 106,-1 8 59,-13 34 106,-1-7-255,-3 4-39,-23 63 0,40-110-3741,-6 5 147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2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206 245 4770,'0'1'142,"0"-1"0,0 0 0,0 1-1,-1-1 1,1 1 0,0-1 0,0 1-1,0-1 1,0 1 0,0-1 0,0 1 0,0-1-1,0 0 1,0 1 0,0-1 0,0 1-1,0-1 1,0 1 0,0-1 0,0 1 0,1-1-1,-1 1 1,0-1 0,0 0 0,0 1 0,1-1-1,-1 1 1,3-1 1092,-6-7-478,3 5-697,0-1-1,0 1 0,0 0 1,0 0-1,1 0 1,-1-1-1,1 1 0,-1 0 1,1 0-1,0 0 1,0 0-1,0 0 0,2-3 1,2-6 124,-1-14 79,0 0 1,-1-1 0,-2 0 0,-2-36 0,1 20 261,-7 274 132,2-142-616,2-62-40,2 0 0,0 0 0,4 33 0,-2-60 5,-1 1 0,0-1-1,0 0 1,1 1 0,-1-1 0,0 0-1,1 1 1,0-1 0,-1 0-1,1 1 1,0-1 0,-1 0 0,1 0-1,0 0 1,1 1 0,0 1 69,-8-1 90,-4 1 29,1 0-178,0-2 1,0 1-1,0-1 0,0 0 0,-18-1 0,-27 3 25,29 1-43,17-3 1,1 0 0,-1 0 0,0 1 0,0 0 1,1 1-1,-10 3 0,28-9 17,-1 1 1,0 0-1,1 1 1,14-1-1,12-2 100,2-2-14,39-5 238,101-3 0,-156 19-352,-23-5-58,-1 1 1,0-1 0,1 0 0,-1 0-1,1 1 1,-1-1 0,0 0 0,1 1 0,-1-1-1,1 1 1,-1-1 0,1 1 0,-1-1 0,1 1-1,0-1 1,-1 1 0,1-1 0,-1 1-1,1 0 1,0-1 0,0 1 0,-1 0 0,1-1-1,0 1 1,0 0 0,0-1 0,0 2-1,-6 20-2455,5 4-1623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0:24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2 167 4098,'-1'-1'178,"1"1"0,0-1 1,0 0-1,-1 1 0,1-1 1,0 0-1,0 1 0,0-1 0,0 0 1,0 1-1,0-1 0,0 0 1,0 1-1,0-1 0,0 0 0,1 1 1,-1-1-1,0 0 0,0 1 0,1-1 1,-1 1-1,0-1 0,1 0 1,-1 1-1,0-1 0,1 1 0,-1-1 1,1 1-1,-1-1 0,1 1 1,-1 0-1,1-1 0,-1 1 0,2-1 1,15 20 2238,-11-9-2237,-1 1-1,-1-1 1,1 1 0,4 19 0,-7-7-123,-1 1-1,-1-1 0,-1 1 1,-6 35-1,4-36-16,0 1-1,2 0 1,0 0 0,5 38-1,-1-57-40,0-18 3,0-23 59,1-106 109,0 63-126,-9-100 1,4 169-24,0 4 8,1-1 0,-1 1-1,1-1 1,0 1 0,1-1-1,-1 1 1,3-8-1,6 50 335,5 7-272,7 50-54,-16-62-25,1-2 0,2 1-1,0-1 1,25 52 0,-28-71-15,1 0 0,1-1 0,0 0 0,0 0 0,1-1 1,0 0-1,1 0 0,-1-1 0,2 0 0,-1 0 0,1-1 0,0 0 0,20 8 0,-24-12 2,-1 0 0,0 0 0,1-1-1,-1 1 1,1-1 0,0-1 0,-1 1 0,1-1-1,0 0 1,0 0 0,-1 0 0,1-1-1,0 0 1,-1 0 0,1-1 0,-1 0 0,0 0-1,1 0 1,-1 0 0,0-1 0,0 0-1,0 0 1,-1 0 0,1 0 0,-1-1 0,1 0-1,-1 0 1,0 0 0,5-8 0,-5 6 14,-1-1 0,1 0 0,-1 0 0,0 0 0,-1 0 0,1 0 0,-2-1 0,1 1 0,0-11 0,2-73 156,-4 83-162,-1-53 81,-1 34-15,1 0 1,2-1 0,1 1-1,0 0 1,2 0 0,11-38-1,-9 55-125,-8 29-1270,-10 36-3821,0-19-425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29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127 167 5731,'1'0'221,"-1"-1"0,1 0 1,1 0-1,-1 1 0,0-1 1,0 0-1,0 1 0,0-1 1,0 1-1,0 0 0,1-1 1,-1 1-1,0 0 0,0 0 1,1 0-1,-1-1 0,2 2 1,-3-1-229,1 0 1,-1 0-1,1 0 0,0 0 1,-1 0-1,1 0 0,-1-1 1,1 1-1,-1 0 0,1 0 1,-1 0-1,1 0 1,-1-1-1,1 1 0,-1 0 1,1 0-1,-1-1 0,0 1 1,1 0-1,-1-1 0,1 1 1,-1-1-1,0 1 1,1 0-1,-1-1 0,0 1 1,0-1-1,1 1 0,-1-1 1,0 1-1,0-1 0,0 1 1,1-1-1,-1 1 1,0-1-1,0 1 0,0-1 1,0 0-1,0 1 0,0-1 1,0 1-1,0-1 0,0 1 1,0-1-1,-1 1 1,1-1-1,0 1 0,0-1 1,-1 0-1,1-16 55,1 6-123,-1 1 0,0-1 0,0 1 0,-1 0 0,-1-1 0,0 1 0,0 0 0,-7-18 0,9 28 115,0 0 1,0 0-1,0 0 0,0 1 1,0-1-1,0 0 1,0 0-1,-1 0 0,1 1 1,0-1-1,0 0 0,0 0 1,0 0-1,0 1 0,0-1 1,-1 0-1,1 0 1,0 0-1,0 0 0,0 0 1,0 0-1,-1 1 0,1-1 1,0 0-1,0 0 0,0 0 1,-1 0-1,1 0 0,0 0 1,0 0-1,0 0 1,-1 0-1,1 0 0,0 0 1,0 0-1,-1 0 0,1 0 1,0 0-1,0 0 0,0 0 1,-1 0-1,1 0 1,0 0-1,0 0 0,0 0 1,-1-1-1,1 1 0,0 0 1,0 0-1,0 0 0,0 0 1,-1 0-1,1-1 1,0 1-1,0 0 0,0 0 1,0 0-1,0 0 0,0-1 1,0 1-1,-1 0 0,1 0 43,0 1 0,0 0 1,0 0-1,0 0 0,0 0 0,0 0 0,0 0 0,0-1 0,1 1 0,-1 0 0,0 0 0,0 0 0,1 0 0,-1-1 0,1 1 0,-1 0 0,0 0 0,1-1 0,0 1 0,-1 0 0,1-1 0,-1 1 0,2 0 0,5 2 46,1 0 0,0 0 0,0-1 0,-1 0 0,1-1 0,0 0 0,0 0 0,1-1 0,11-1 0,19 3 113,204 14 513,-212-15-711,-1-2 0,1-1 0,48-9 0,-20 2-33,-49 10-5,-8-1-4,1 0 0,-1 0 1,0 0-1,0 0 0,0-1 0,0 1 0,0-1 0,0 1 0,0-1 0,1 0 1,-2 1-1,1-1 0,0 0 0,0 0 0,0-1 0,2-1 0,-37-3 142,-5 5-116,0 2-1,-46 7 0,50-3-29,1-2 0,-1-2 1,-65-5-1,-135-27-89,207 24 67,25 5-14,19 3 23,98 23 93,-82-15-57,1-1 0,67 5 0,73-10 30,-152 1-19,-47-4 51,-396-19-1487,405 19 755,0 0-1,0 1 0,1 0 0,-1 2 0,0 0 0,-21 7 1,-18 11-4626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0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68 2737,'-6'5'2146,"6"-5"-2067,0 0 0,0 0 0,0 0 0,0 1 0,1-1 1,-1 0-1,0 0 0,0 0 0,0 0 0,0 0 0,1 0 0,-1 0 0,0 0 1,0 0-1,0 0 0,0 0 0,0 1 0,0-1 0,1 0 0,-1 0 0,0 0 0,0 0 1,0 0-1,0 0 0,0 1 0,0-1 0,0 0 0,0 0 0,0 0 0,0 0 1,0 1-1,0-1 0,0 0 0,0 0 0,0 0 0,0 0 0,0 1 0,0-1 1,0 0-1,0 0 0,0 0 0,0 0 0,0 1 0,0-1 0,0 0 0,0 0 1,0 0-1,0 0 0,0 0 0,0 1 0,0-1 0,-1 0 0,1 0 0,0 0 0,0 0 1,0 0-1,0 0 0,0 0 0,0 1 0,-1-1 0,1 0 0,0 0 0,0 0 1,0 0-1,-1 0 0,15 9 1480,-7-5-1384,0 0-1,0 0 1,1-1-1,-1 1 1,1-2-1,0 1 1,0-1-1,0 0 1,0-1-1,0 0 1,15 0-1,9-2-144,55-8-1,-17 1 158,11-5-127,-62 8 33,1 2 0,34-3 0,-55 8-72,0 0 1,0-1 0,0 1-1,0-1 1,0 0 0,0 1 0,-1-1-1,1 0 1,0 0 0,-1 0 0,1 0-1,-1 0 1,-1 1 0,-14 6 9,1-1 0,-1-1 1,0-1-1,-1 0 0,-24 3 1,-93 7 100,49-16-155,64 0 12,0 0 0,0 2 0,-30 4 0,51-5 8,1 0 0,0 1 0,-1-1 0,1 0 0,0 0 1,-1 1-1,1-1 0,-1 0 0,1 0 0,0 0 0,-1 0 0,1 0 0,-1 0 0,1 0 0,0 0 0,-1 0 0,1 0 0,-1 0 0,1 0 0,-1 0 0,1 0 1,0 0-1,-1 0 0,1 0 0,-1-1 0,1 1 0,0 0 0,-1 0 0,1 0 0,0-1 0,-1 1 0,1 0 0,0 0 0,-1-1 0,1 1 0,0 0 0,0-1 1,-1 1-1,1 0 0,0-1 0,0 1 0,0-1 0,-1 1 0,1 0 0,0-1 0,0 1 0,0-1 0,0 1 0,0 0 0,0-1 0,0 1 0,0-1 0,0 1 0,0 0 1,0-1-1,0 1 0,0-1 0,0 1 0,0-1 0,0 1 0,1 0 0,-1-1 0,0 1 0,0 0 0,0-1 0,1 1 0,-1 0 0,1-1 0,123-13 273,-89 14-235,-12 1-18,0-1 0,1-2 0,-1 0 0,45-10 0,7 0 0,-58 10 16,-1 0 0,1-1 0,28-8 0,-45 11-25,0 0 0,1 0 0,-1 0-1,0 0 1,0 0 0,1 0-1,-1 0 1,0 0 0,1 0 0,-1 0-1,0-1 1,0 1 0,1 0 0,-1 0-1,0 0 1,0 0 0,0 0 0,1-1-1,-1 1 1,0 0 0,0 0-1,1 0 1,-1-1 0,0 1 0,0 0-1,0 0 1,0 0 0,0-1 0,1 1-1,-1 0 1,0 0 0,0-1 0,0 1-1,0 0 1,0-1 0,0 1-1,0 0 1,0 0 0,0-1 0,0 1-1,0 0 1,0 0 0,0-1 0,0 1-1,0 0 1,0-1 0,0 1 0,0 0-1,-1 0 1,1-1 0,0 1-1,0 0 1,0 0 0,0-1 0,-1 1-1,1 0 1,-23-12 122,-40-5-108,-15 9-21,-1 4 1,-91 7 0,169-3-2,-55-2-18,47 0-16,0 1 0,1 0-1,-1 1 1,0 0 0,0 0-1,0 1 1,0 0 0,0 1 0,0 0-1,-11 4 1,31-10 12,0 1 1,1 0-1,-1 0 0,1 1 0,0 1 0,0 0 1,0 1-1,14 1 0,42-4 79,-16-2-2,-1 3 1,80 7-1,-86-7 9,-38 2-37,-1-1 1,1 1-1,0 0 0,-1 0 1,1 1-1,0 0 0,9 2 1,-15-3-25,-1 1 0,0-1 1,0 1-1,1-1 0,-1 1 0,0-1 1,0 1-1,0-1 0,0 1 1,1-1-1,-1 1 0,0-1 1,0 1-1,0-1 0,0 1 1,0-1-1,0 1 0,0-1 1,0 1-1,-1-1 0,1 1 1,0-1-1,0 0 0,0 1 1,0-1-1,-1 1 0,1-1 1,0 1-1,0-1 0,-1 1 1,1-1-1,0 0 0,-1 1 0,1-1 1,-1 0-1,1 1 0,0-1 1,-1 0-1,1 0 0,-1 1 1,1-1-1,-1 0 0,1 0 1,-1 0-1,1 1 0,-1-1 1,1 0-1,-1 0 0,-7 3 5,1 0 0,-1 0 0,0 0-1,0-1 1,0 0 0,-1-1-1,1 0 1,0 0 0,-12-1 0,-83-9-248,57 3-70,36 6-51,-1-1 0,1 0 0,-1-1 0,1 0 0,0-1 0,0 0 0,0-1 0,-11-5 0,-8-6-3409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35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281 198 5250,'-2'-26'1236,"1"23"-1072,0-1 1,1 1-1,-1-1 0,1 1 1,0-1-1,0 1 0,1-1 0,-1 0 1,2-6-1,-1 9-103,-1-1 0,0 0-1,0 0 1,0 1 0,0-1 0,0 0 0,0 0-1,-1 1 1,1-1 0,0 0 0,-1 1 0,0-1-1,1 0 1,-1 1 0,-1-3 0,-2-8 390,10 12 201,-7 39 732,23 266-700,-16-241-647,-3-57-72,-1-13 42,1-15 71,-8-17 6,-9-40 0,-2-14-78,11 42 0,2 0 0,9-97 0,-5 125 329,-5 31-105,-9 51-10,6-25-188,-1-3 32,-6 63 1,13-82-60,0-1-1,1 0 1,1 1-1,0-1 1,1 0 0,0 0-1,0 0 1,8 19 0,-10-31-8,0 1 1,0-1 0,0 1-1,0-1 1,0 1 0,0-1-1,0 1 1,0-1 0,1 1 0,-1-1-1,0 1 1,0-1 0,1 1-1,-1-1 1,0 1 0,1-1 0,-1 1-1,0-1 1,1 0 0,-1 1-1,1-1 1,-1 0 0,0 1 0,1-1-1,-1 0 1,1 0 0,-1 1-1,1-1 1,-1 0 0,1 0-1,-1 0 1,1 0 0,-1 1 0,1-1-1,0 0 1,0 0 0,7-20 73,-1-38 100,-9 36-157,0 0 1,-1 0-1,-7-25 0,-5-36 28,5 36 1,4 42 11,6 31-26,2 24-7,3-1-1,1 0 1,3-1 0,2 1-1,2-2 1,2 0 0,22 47-1,-4-4 191,-33-89-206,0-1 0,-1 1-1,1 0 1,0-1 0,0 1 0,-1-1 0,1 1-1,0-1 1,-1 1 0,1-1 0,0 0-1,-1 1 1,1-1 0,-1 1 0,1-1-1,-1 0 1,1 1 0,-1-1 0,1 0-1,-1 0 1,1 1 0,-1-1 0,1 0-1,-1 0 1,1 0 0,-1 0 0,0 1-1,1-1 1,-1 0 0,1 0 0,-1 0-1,0 0 1,1-1 0,-1 1 0,0 0-1,-29 1 28,-272-12-77,296 11-139,9 0 95,23 1 109,44-2 217,26-7 272,161 7 1,-250 1-486,0 1 1,0-1-1,0 1 1,0 1-1,0-1 0,0 1 1,-1 0-1,1 1 1,0-1-1,-1 1 1,9 6-1,-81-11 267,23 1-335,0-2 1,-82-17-1,63 5-164,63 15 193,1 0-1,0 0 1,-1 1-1,1-1 0,-1 1 1,1-1-1,-1 1 1,1-1-1,-1 1 1,1 0-1,-1 0 1,0 0-1,1 0 0,-1 0 1,2 2-1,2 1-12,13 5 2,23 14-579,-40-22 372,1 1 1,0-1 0,-1 1 0,1-1 0,-1 1 0,0 0-1,1 0 1,-1 0 0,0 0 0,0 0 0,0 0 0,-1 0-1,1 0 1,0 0 0,-1 0 0,1 0 0,-1 0 0,0 5-1,-6 20-5316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4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255 5 4434,'-11'-4'2655,"12"7"-1578,-1-3-1054,0 0 0,0 1 0,0-1 0,1 0 0,-1 0 0,0 0 0,0 0-1,0 0 1,0 0 0,0 0 0,0 1 0,0-1 0,1 0 0,-1 0 0,0 0 0,0 0-1,0 1 1,0-1 0,0 0 0,0 0 0,0 0 0,0 0 0,0 1 0,0-1-1,0 0 1,0 0 0,0 0 0,0 0 0,0 1 0,0-1 0,0 0 0,0 0-1,0 0 1,0 0 0,-1 0 0,1 1 0,0-1 0,0 0 0,0 0 0,0 0-1,0 0 1,0 0 0,0 0 0,0 1 0,-1-1 0,1 0 0,0 0 0,0 0-1,0 0 1,0 0 0,-1 0 0,1 0 0,0 0 0,0 0 0,0 0 0,0 0 0,0 0-1,-1 0 1,1 0 0,0 0 0,0 0 0,0 0 0,0 0 0,-1 0 0,1 0-1,2 8 413,0 0 0,0 0-1,0 1 1,-1-1-1,-1 0 1,1 12-1,-1 80-133,-3-62-335,-2 0 1,-2 0-1,-1-1 0,-2 0 0,-2-1 0,-1 0 0,-1-1 0,-2 0 0,-32 49 0,42-76-432,0 0-1,-1 0 0,0 0 0,0-1 0,-1 0 0,1-1 0,-2 0 0,-9 6 1,-23 5-4571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0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9 272 2817,'-3'-18'869,"1"-1"0,0 0-1,1 0 1,1 0 0,1 0 0,1 0-1,6-29 1,-10 91 614,4 52 0,1 52-1399,7 64-44,-4-127-8,-6-74-19,2 22-19,-1-27 24,-1-18 45,-6-31 233,-6-168-197,0-44 77,11 220-107,0 27-35,0 1 1,1-1-1,0 1 0,0-1 1,1 1-1,0-1 1,0 1-1,5-13 0,-1 30 36,-4 5 279,22 15-173,28 42 91,-10-17-144,157 215 170,-124-193-165,-63-60-106,40 49 119,-52-69-130,0 0 0,0 0 0,1 0 0,-1 0 1,1 0-1,0 0 0,0 0 0,1 0 0,-1 0 0,1 0 0,0 0 0,0 1 0,0-1 0,2-5 0,6-38 95,-13-235 265,2 256-319,0-1 0,-7-26 0,5 32-25,0 0 0,0-43 0,6 26-27,-2 13 1,1 21-2,-1 10 1,1 0 0,0-8 1,6 170-1,1 82-1,-11-90 1,3-159-17,0 0-1,0-1 0,1 1 0,-1-1 0,0 1 0,0 0 0,0-1 0,0 1 0,0-1 0,0 1 0,0 0 0,0-1 0,-1 1 0,1-1 0,0 1 0,0 0 0,0-1 0,-1 1 0,1-1 0,0 1 0,0-1 0,-1 1 0,1-1 0,-1 1 0,1-1 1,0 1-1,-1-1 0,1 1 0,-1-1 0,1 0 0,-1 1 0,1-1 0,-2 1 0,2-1-131,-1 0 1,1 0-1,-1 0 1,1 1 0,-1-1-1,1 0 1,-1 0-1,1 1 1,0-1-1,-1 0 1,1 1 0,0-1-1,-1 0 1,1 1-1,0-1 1,-1 0-1,1 1 1,0-1-1,0 1 1,-1-1 0,1 1-1,0-1 1,0 1-1,0-1 1,0 1-1,0-1 1,0 1-1,0-1 1,-1 1 0,1-1-1,1 1 1,-1 0-1,-3 16-3642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3:43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0 217 24575,'6'-4'0,"1"0"0,-1 0 0,0 1 0,1 0 0,0 0 0,0 1 0,0-1 0,0 2 0,0-1 0,11 0 0,12-5 0,39-9 0,0 2 0,116-6 0,144 14 0,-180 7 0,177-21 0,-5-37 0,-232 40 0,-8 4 0,144-4 0,84 20 0,-95 1 0,1204-4 0,-1321 3 0,-1 4 0,1 4 0,143 37 0,-147-29 0,0-3 0,147 4 0,191-20 0,-172-4 0,-155 3 0,-23-2 0,-1 4 0,0 4 0,123 22 0,-142-15 0,-1-3 0,84 3 0,124-12 0,-128-2 0,-3398 2 0,3221-3 0,1 0 0,-1-3 0,-47-12 0,42 8 0,-82-9 0,-687-13 0,417 15 0,-328 2 0,451 18 0,-443-3 0,5753 0 0,-4933 5 0,193 35 0,30 3 0,180-39 46,-278-6-1457,-192 2-5415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2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257 365 2769,'-2'-10'2032,"-2"4"-1888,2 11 12,-11-4 116,12-1-245,1 0 1,0 1 0,0-1 0,-1 0-1,1 0 1,0 0 0,0 0 0,-1 0-1,1 0 1,0 0 0,0 0-1,-1 0 1,1 0 0,0 0 0,0 0-1,-1 0 1,1 0 0,0 0 0,0 0-1,-1-1 1,1 1 0,0 0-1,0 0 1,-1 0 0,1 0 0,0 0-1,0-1 1,0 1 0,-1 0-1,1 0 1,0 0 0,0-1 0,0 1-1,0 0 1,-1 0 0,1-1 0,0 1-1,0 0 1,0 0 0,0-1-1,0 1 1,0 0 0,0 0 0,0-1-1,0 1 1,0 0 0,0 0 0,0-1-1,0 1 1,0 0 0,0 0-1,0-1 1,0 1 0,0 0 0,0 0-1,0-1 1,0 1 0,1 0 0,-1 0 4,0 0 1,-1 0-1,1 0 1,0 1-1,0-1 1,0 0-1,0 0 1,0 0-1,0 0 1,0 0-1,-1 1 1,1-1-1,0 0 1,0 0-1,0 0 1,0 0-1,-1 0 1,1 0-1,0 0 1,0 0-1,0 0 1,-1 1-1,1-1 1,0 0-1,0 0 1,0 0-1,-1 0 1,1 0-1,0 0 1,0 0-1,0 0 1,0 0-1,-1 0 1,1-1-1,0 1 1,0 0 0,0 0-1,-1 0 1,1 0-1,0 0 1,0 0-1,0 0 1,0 0-1,-1 0 1,1-1-1,0 1 1,0 0-1,0 0 1,0 0-1,0 0 1,0-1-1,-1 1 1,1 0-1,0 0 1,0 0-1,0 0 1,0-1-1,0 1 1,0 0-1,0 0 1,0 0-1,0-1 1,0 1-1,0 0 1,0 0-1,0-1 1,-8-27 1008,-3-44-411,4 34-68,-14-52 0,11 57-7,-6-50-1,70 357-52,-20-156-459,-34-117-42,1 1 0,-1-1 0,0 0 0,0 0 0,0 0 0,0 0 0,0 0 0,0 0 0,0 0 1,0 0-1,0 0 0,-1 0 0,1 1 0,0-1 0,-1 0 0,1 0 0,-1 0 0,1 0 0,-1-1 1,0 3-1,-2 1 7,-1-1 1,1 1 0,-1-1 0,0 1 0,1-1-1,-1 0 1,-8 4 0,5-4-1,-1 1-1,0-1 1,0-1-1,0 0 1,0 0 0,-11 1-1,-19 5 7,-50 12 231,170-23 427,126-22 1,-159 23-562,-40 3-90,0-1 0,0-1 0,0 0 0,0 0 0,12-3 0,-13-2-1474,-11 13-1557,3 16-675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27 1905,'-7'-19'2856,"5"12"-1484,5 11 616,1 19 2329,6 40-2757,-8-36-1371,-1 0 0,-1 0-1,-1 0 1,-2-1-1,-8 38 1,-40 133-239,43-170-26,-13 35-1228,4-21-1543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48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116 507 5683,'4'-64'1374,"2"1"1,2-1 0,20-69-1,-4 23-328,-11 61-379,-13 48-646,0 0 0,0 0 1,1 0-1,-1 0 0,0 0 1,1-1-1,-1 1 0,1 0 1,0 0-1,-1 0 0,1 0 1,0 1-1,-1-1 1,1 0-1,0 0 0,0 0 1,0 0-1,0 1 0,0-1 1,0 0-1,0 1 0,0-1 1,0 1-1,0-1 0,0 1 1,0 0-1,0 0 0,1-1 1,-1 1-1,0 0 1,0 0-1,2 0 0,-1 1-2,-1-1 0,0 1 0,0 0 0,0-1-1,0 1 1,-1 0 0,1 0 0,0 0 0,0 0-1,0 0 1,-1 0 0,1 0 0,0 0 0,-1 0 0,1 1-1,-1-1 1,0 0 0,1 0 0,-1 0 0,0 1-1,1-1 1,-1 0 0,0 0 0,0 2 0,-1 35-22,1-30 45,-20 268 30,19-31-65,2-123 10,-3-91-17,2-30 0,1-1 0,-1 0 0,0 1 0,0-1 0,0 0 0,0 0 0,0 1 0,0-1-1,0 0 1,0 0 0,0 1 0,0-1 0,0 0 0,0 1 0,0-1 0,0 0 0,0 0 0,0 1-1,0-1 1,-1 0 0,1 1 0,0-1 0,0 0 0,0 0 0,0 0 0,0 1 0,-1-1 0,1 0-1,0 0 1,0 1 0,0-1 0,-1 0 0,1 0 0,0 0 0,0 0 0,-1 0 0,1 1 0,0-1-1,0 0 1,-1 0 0,1 0 0,0 0 0,-1 0 0,1 0 0,0 0 0,0 0 0,-1 0 0,1 0-1,0 0 1,-1 0 0,1 0 0,0 0 0,0 0 0,-1 0 0,1 0 0,0 0 0,-1-1 0,-3-7 111,-1 3 125,-25 9-186,-5 3-28,0-2 0,-64 1 1,96-7-26,39 1-85,128 13 478,63 2 220,-167-19-441,-55 2-73,-7 0-9,-30-2 7,22 4-96,-142-13 32,128 9-133,0 0 0,1-2-1,0 0 1,-30-13 0,33 0-364,19 15-908,10 12-2581,8 14-1198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1.8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0 283 4866,'2'-26'1711,"6"-31"1122,-7 56-2780,-1 0 0,1 1 0,0-1 0,0 0 0,0 0 0,-1 1 1,1-1-1,0 0 0,0 1 0,0-1 0,0 1 0,0-1 0,0 1 1,1 0-1,-1-1 0,0 1 0,0 0 0,0 0 0,0 0 0,0 0 1,0 0-1,0 0 0,1 0 0,-1 0 0,0 0 0,0 0 0,0 1 0,0-1 1,1 1-1,0-1-9,0 1 0,0-1 0,-1 0 0,1 1 0,0 0 0,0-1 0,-1 1 0,1 0 1,-1 0-1,1 0 0,-1 0 0,1 0 0,-1 0 0,1 1 0,-1-1 0,0 0 0,2 4 0,35 151 1757,1 59-1409,-22-143-344,-7-31-29,-1 0 0,-2 1-1,3 62 1,-10-110 17,0-1-1,-1 0 1,0 0-1,0 0 1,-2-7 0,-10-29-23,2-1 1,-6-53 0,-5-23-7,14 85-3,-11-39 6,5 0 0,-8-90 0,22 159-6,0 0 1,0 0-1,1 1 0,0-1 0,0 0 0,0 1 0,0-1 0,1 1 0,-1-1 1,5-5-1,-6 8 0,1 1 0,0 0 0,0-1 0,0 1 0,0 0 1,0 0-1,0 0 0,0 0 0,0 0 0,0 0 0,1 0 0,-1 1 0,0-1 1,0 0-1,1 1 0,-1-1 0,1 1 0,-1-1 0,0 1 0,1 0 0,-1-1 1,1 1-1,-1 0 0,1 0 0,-1 0 0,1 0 0,-1 0 0,1 1 1,-1-1-1,1 0 0,-1 1 0,1-1 0,-1 1 0,0-1 0,1 1 0,-1 0 1,0-1-1,1 1 0,0 1 0,7 3 33,1 0 0,-2 1-1,1 0 1,-1 0 0,1 1 0,-2 0-1,1 0 1,-1 1 0,0 0 0,-1 0-1,0 1 1,0-1 0,-1 1 0,0 1-1,0-1 1,-1 1 0,5 18 0,16 80 32,-12-49-41,36 106 1,-43-150-33,1 0 1,0 0-1,1 0 0,0-1 1,2 0-1,-1-1 1,2 0-1,-1 0 0,2-1 1,0-1-1,20 16 0,-28-24 0,1 0 1,-1-1-1,1 1 0,0-1 0,0 0 0,0 0 0,0 0 0,0-1 1,0 0-1,0 0 0,0 0 0,1-1 0,-1 1 0,0-1 0,0-1 0,1 1 1,-1-1-1,0 0 0,0 0 0,0 0 0,0-1 0,0 1 0,0-1 0,0-1 1,0 1-1,7-6 0,-6 4 8,-1-1 0,1 0 0,-1 0 0,0 0 0,-1 0 0,1-1 0,-1 0 0,0 0 0,-1 0 0,1 0 0,-1 0 0,0-1 0,-1 0 0,0 1 0,0-1 0,0 0 0,-1 0 0,0 0 0,0-14 0,-4-21 63,-2 1 0,-2 0-1,-2 0 1,-1 1 0,-30-72-1,-10-41 44,45 133-87,0 0-1,-1-28 1,5 44-16,1-1-1,-1 1 1,1 0-1,0-1 1,1 1 0,-1 0-1,1-1 1,0 1-1,0 0 1,0 0 0,0 0-1,1 0 1,0 0-1,0 0 1,0 0 0,0 0-1,5-5 1,-7 8-9,1 1 0,-1 0 0,0-1 0,1 1 1,-1 0-1,1-1 0,-1 1 0,1 0 0,-1 0 1,1 0-1,-1-1 0,1 1 0,-1 0 0,1 0 1,-1 0-1,1 0 0,-1 0 0,1 0 0,-1 0 1,1 0-1,-1 0 0,1 0 0,-1 0 0,1 1 0,-1-1 1,1 0-1,-1 0 0,1 0 0,-1 1 0,1-1 1,0 1-1,-1-1-14,1 0-1,0 1 1,-1-1 0,1 0 0,-1 0-1,1 1 1,-1-1 0,1 0 0,-1 0-1,1 0 1,0 0 0,-1 0 0,1 0-1,-1 0 1,1 0 0,0 0-1,-1 0 1,1 0 0,-1 0 0,1 0-1,0 0 1,-1 0 0,1-1 0,0 1-1,3-2-178,-1 1-1,1 0 0,0 0 0,-1 0 1,1 0-1,0 1 0,0-1 0,4 1 1,-7 0-1,1 0 1,-1 0-1,1 0 1,-1 0-1,0 0 1,1 0-1,-1 0 1,1 0-1,-1 1 1,0-1 0,1 0-1,-1 1 1,0 0-1,1-1 1,-1 1-1,0 0 1,0-1-1,0 1 1,0 0-1,1 0 1,-1 0-1,0 0 1,-1 0 0,3 2-1,-1 22-4838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1:59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15 159 4610,'2'-3'4001,"-7"6"-1844,5 2-1828,-1 1-1,1-1 1,0 0 0,1 1 0,0-1 0,0 0 0,0 0 0,2 7 0,8 56-112,-6 184-17,-6-196-179,3-39-40,0-19-23,-3-29 71,-9-14-5,-7-60 0,16 78-19,0-1 0,7-54 0,-3 57 4,-1-1 0,-1 1 0,-4-49 0,1 54 5,2 19-7,0-1-1,1 1 1,-1-1-1,0 1 1,0-1-1,0 1 1,0 0-1,0-1 1,0 1-1,-1-1 1,1 1-1,0-1 1,-1 1-1,1 0 1,-1-1-1,0 1 1,1 0-1,-1-1 1,0 1-1,0 0 1,1 0-1,-1 0 1,0 0-1,0 0 1,-1 0-1,-1-2 1,4 6 0,0 0 0,1 0 0,-1 0 1,0 0-1,1 0 0,-1-1 1,1 1-1,0-1 0,0 1 0,2 1 1,22 27 90,34 57 1,-37-53-70,40 48 1,-51-69-26,57 60 11,-61-67-22,0 0 0,1 0 0,-1 0 0,1-1 0,0-1 0,17 8 0,-24-12 7,1 0-1,-1-1 0,0 1 0,1-1 0,-1 0 0,0 0 1,1 0-1,-1 0 0,1 0 0,-1-1 0,0 1 1,1-1-1,-1 1 0,0-1 0,0 0 0,1 0 0,-1 0 1,0 0-1,0 0 0,0-1 0,0 1 0,0 0 1,0-1-1,-1 0 0,1 1 0,-1-1 0,1 0 0,-1 0 1,3-4-1,0 1 8,-1 0 0,0-1 1,0 1-1,-1-1 0,0 0 0,1 0 1,-2 0-1,1 0 0,1-12 0,-1-12 11,-1 1-1,-2-1 0,-1 1 1,-1 0-1,-8-34 0,-2-11 2,11 57-7,-1 0 1,-8-30 0,7 27 437,10 12-1643,-5 9 984,0-1-1,1 1 0,-1-1 0,0 1 1,1-1-1,-1 1 0,0 0 0,0 0 0,0 0 1,0 0-1,0 0 0,0 0 0,0 0 1,0 0-1,0 0 0,0 0 0,-1 1 0,1-1 1,0 0-1,-1 0 0,1 3 0,8 24-4392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2:00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30 133 2673,'-8'-5'6240,"14"24"-4156,-2 0-1905,0 1 0,-2-1-1,0 1 1,-1 0 0,-1-1 0,-3 25-1,2 26-10,10 150 11,-7-205-188,-1-22 9,-1-22 94,-5-15-31,-13-53-1,10 60-28,1 0 0,-2-65 0,9 74-13,-1 13 16,0 0 0,2 1-1,0-1 1,1 0-1,0 0 1,5-15 0,26 82 288,-14-22-200,0 0 0,19 46 0,-25-46-91,2-1-1,2-1 1,19 27 0,-29-45-34,0-2 1,1 1-1,0-1 1,1 0-1,-1 0 1,1-1-1,1 0 1,0-1-1,-1 0 1,14 5-1,-21-10 1,0 0-1,0-1 1,0 0 0,0 0-1,0 1 1,0-1 0,0 0-1,0 0 1,0-1 0,0 1-1,0 0 1,-1-1 0,1 1-1,0-1 1,0 0 0,0 1-1,0-1 1,-1 0 0,1 0-1,0 0 1,-1-1 0,1 1-1,-1 0 1,1 0 0,-1-1-1,1 1 1,-1-1 0,0 1-1,0-1 1,2-2 0,2-4 21,0 0 1,-1 0-1,0 0 1,6-16-1,-6 7 2,0 1-1,-1-1 1,0 1-1,-2-1 0,0 0 1,-1 0-1,-3-29 1,-30-120 204,16 90-187,6 40-1093,6 24-71,7 22-227,6 14-2072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7:53:15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190 424 4498,'24'-60'4717,"-12"99"-1587,-8-23-2896,0 1 1,2 28 0,-24 287 545,1 50-731,26-253-51,-9-125-5,0 4-12,4-14-22,-2-2-2,-1 0-1,1 0 1,-1 0 0,0-15 0,0 0 35,3-38 2,-4-63 1,-1 13 5,2 89 4,-4-442 110,-5 419 54,2 30 13,6 15-176,0 0-1,0 0 0,0 0 1,0 0-1,-1 0 1,1 0-1,0-1 1,0 1-1,0 0 0,0 0 1,0 0-1,-1 0 1,1 0-1,0 1 1,0-1-1,0 0 0,0 0 1,-1 0-1,1 0 1,0 0-1,0 0 1,0 0-1,0 0 0,0 0 1,-1 0-1,1 0 1,0 0-1,0 1 1,0-1-1,0 0 1,0 0-1,0 0 0,0 0 1,-1 0-1,1 0 1,0 1-1,0-1 1,0 0-1,0 0 0,0 0 1,0 0-1,0 0 1,0 1-1,0-1 1,0 0-1,0 0 0,0 0 1,0 0-1,0 1 1,0-1-1,0 0 1,0 0-1,0 0 0,0 0 1,0 1-1,0-1 1,0 0-1,0 0 1,0 0-1,1 0 1,-1 0-1,0 1 0,0-1 1,0 0-1,-7 72 36,2 0 0,4 1-1,11 102 1,4-65-33,43 166 1,-49-256 0,-10-50-43,0 5 19,-1-145-76,1-93 3,-8-3 118,-2 175-1,6 55-2,-2-55 0,9 72 129,1 0 1,0 0-1,9-34 1,-10 52-152,-1 1 1,0-1 0,0 1 0,1-1 0,-1 1-1,0-1 1,1 1 0,-1 0 0,1-1 0,-1 1-1,1-1 1,-1 1 0,0 0 0,1-1 0,-1 1-1,1 0 1,0 0 0,-1-1 0,1 1-1,-1 0 1,1 0 0,-1 0 0,1 0 0,-1 0-1,1 0 1,0 0 0,-1 0 0,1 0 0,-1 0-1,1 0 1,0 0 0,28 8 75,23 19 9,-39-16-67,0 0 0,-1 1 0,-1 1-1,0-1 1,-1 2 0,0 0 0,11 21-1,-1 6 18,20 60-1,12 26-1,-43-102-35,5 8 26,-32-153 135,3 79-157,-1 2 0,-29-51 0,28 58 2,-2 0 0,-1 1 0,-45-54 0,61 81-9,-9-10 1,0-1 0,1 0 1,0-1-1,-18-33 0,30 48 1,0 0 0,-1 0 0,1 0 0,0 0 0,-1 0 0,1 1 0,-1-1 0,0 0 0,1 0 0,-1 0 0,0 0 0,1 1 0,-1-1 0,0 0 0,0 1 0,0-1 0,0 1 0,-1-2 0,2 2 1,-1 0 0,0 1 0,1-1 0,-1 0-1,1 0 1,-1 0 0,0 0 0,1 0-1,-1 1 1,1-1 0,-1 0 0,1 1 0,-1-1-1,1 0 1,-1 1 0,1-1 0,-1 0 0,1 1-1,-1-1 1,1 1 0,0-1 0,-1 1 0,1 0-1,-24 52 86,12-22-81,-63 170 15,11-25 11,53-147-27,-2-1 0,-1 0-1,-26 37 1,29-42 12,11-16-35,5-14-64,66-75 50,-14-18 66,-4-3 0,63-171-1,-103 241-14,-11 28-8,0 1 3,0 0 0,-1 0-1,0 0 1,0 0-1,0 0 1,0 0 0,0 0-1,-1-8 1,0 12-13,0 0 0,0 0 0,0-1-1,0 1 1,-1 0 0,1 0 0,0-1 0,0 1 0,0 0 0,0 0 0,0-1 0,0 1 0,0 0 0,0 0-1,0-1 1,0 1 0,0 0 0,0 0 0,0 0 0,0-1 0,0 1 0,0 0 0,0 0 0,0-1 0,1 1-1,-1 0 1,0 0 0,0-1 0,0 1 0,0 0 0,0 0 0,1 0 0,-1-1 0,0 1 0,0 0 0,0 0 0,1 0-1,-1 0 1,0 0 0,0 0 0,0-1 0,1 1 0,-1 0 0,0 0 0,0 0 0,1 0 0,-1 0 0,0 0-1,0 0 1,1 0 0,-1 0 0,0 0 0,0 0 0,1 0 0,-1 0 0,0 0 0,1 0 0,-1 0-2,0 0 1,-1 0 0,1 0 0,0 0-1,0 0 1,0 0 0,0 0 0,0 0-1,-1 0 1,1 0 0,0 0 0,0 0-1,0 0 1,0 0 0,0 0 0,0 1-1,-1-1 1,1 0 0,0 0-1,0 0 1,0 0 0,0 0 0,0 0-1,0 0 1,0 0 0,-1 0 0,1 0-1,0 1 1,0-1 0,0 0 0,0 0-1,0 0 1,0 0 0,0 0 0,0 0-1,0 1 1,0-1 0,0 0 0,0 0-1,0 0 1,0 0 0,0 0-1,0 1 1,0-1 0,0 0 0,0 0-1,0 0 1,0 0 0,0 0 0,0 0-1,0 1 1,0-1 0,0 0 0,0 0-1,0 0 1,0 0 0,0 0 0,0 0-1,1 1 1,-1-1 0,0 0 0,0 0-1,0 0 1,0 0 0,0 0 0,0 0-1,0 0 1,1 0 0,-1 0-1,15 29 13,-1 1 0,19 61-1,8 68-3,5 18-3,-43-170-2,-1-1-1,1 0 1,0 0-1,1 0 1,-1 0-1,1 0 1,0-1-1,1 0 1,8 9-1,17 19 5,-36-46-1,0-1-1,1-1 0,-6-25 0,-12-34 6,-1-17-10,19 68-1,0-1-1,-18-42 1,16 51 0,2 1 0,-1 0 0,-1 1 0,0 0 0,-1 0 0,-1 0 0,1 1 0,-13-12 0,-2-8 1,22 28-1,-1 0 0,0 1 0,-1-1 0,1 1 0,0-1 0,-1 1 0,0 0 0,0 0 0,0 0 0,0 1 0,-7-5 0,10 17 0,0 8 0,-1 0 0,-1 0-1,-1 0 1,-7 28 0,0-20 0,-5 16 0,-2-1 0,-2-1 0,-1 0 0,-28 40 0,-30 40 0,61-84 0,45-71 0,7-5 1,-24 22-2,24-37 1,-2-2 0,39-94 1,-56 108-2,23-43 1,-39 86 0,0 0 0,0 1 0,0-1 0,0 0 0,0 0 0,0 0 0,0 0 0,0 1 0,0-1 0,0 0 0,0 0 0,1 0 0,-1 0 0,0 0 0,0 0 0,0 1 0,0-1 0,0 0 0,1 0 0,-1 0 0,0 0 0,0 0 0,0 0 0,0 0 0,0 0 0,1 0 0,-1 0 0,0 0 0,0 0 0,0 0 0,0 0 0,1 0 0,-1 0 0,0 0 0,0 0 0,0 0 0,0 0 0,1 0 0,-1 0 0,0 0 0,0 0 0,0 0 0,0 0 0,1 0 0,-1 0 0,0 0 0,0 0 0,0-1 0,0 1 0,0 0 0,1 0 0,-1 0 0,0 0 0,0 0 0,0 0 0,0-1 0,0 1 0,0 0 0,0 0 0,0 0 0,0 0 0,0-1 0,0 1 0,0 0 0,0 0 0,5 25 1,7 26-1,148 243-1,-118-222 1,-40-68-4,0 0 0,1 0-1,-1 0 1,1-1-1,0 1 1,0-1-1,0 0 1,0 0-1,1 0 1,-1 0 0,1 0-1,-1-1 1,1 0-1,0 0 1,0 0-1,0 0 1,8 2-1,-12-4-53,2 1-1595,-16-3-1542,-13 4-2800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2:59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1544 89 10709,'0'0'8078,"-11"1"-7440,2 0-382,1-1-1,-1-1 1,1 1 0,0-1-1,0-1 1,-1 1 0,1-1-1,0-1 1,1 0 0,-1 0-1,-10-6 1,-1 0 226,-1 1 0,1 0-1,-1 2 1,-1 0 0,1 1 0,-32-3-1,-126 2 1051,133 6-1364,24 2-100,-1 1 0,1 1 1,-1 0-1,-25 10 1,-8 2 213,6-3-115,1 2 1,0 3 0,1 1-1,-62 37 1,22-3-102,-95 76 1,180-128-66,-37 28 65,2 1 0,-51 53 0,78-71-54,0 1 0,0 0 0,1 0 0,1 1 1,0 0-1,1 0 0,0 1 0,2 0 0,-1 0 0,2 0 0,-5 26 0,3 3 3,1 1 0,2 87 1,5-124-15,0 0 0,0 0 1,0 0-1,1 0 1,0-1-1,1 1 1,0-1-1,0 1 0,0-1 1,1 0-1,0-1 1,1 1-1,6 5 1,5 5 16,0-1 0,2 0 1,27 17-1,-23-19-4,1-1 0,1-2 0,0 0 0,0-1 0,45 10 0,137 16 62,-119-24-20,-43-7 4,0-2 0,74-6 1,-67 1 119,81 6 1,-93 2 9,45 13 0,-46-9-59,52 6 1,129 15 286,-36-21-186,56 8 22,-191-14-197,1-1 0,69-5 0,-26 0 57,-73 0-106,-1 0 0,0-1 0,0-1 0,0 0 0,0-2 0,0 0-1,-1-1 1,21-12 0,-3 0 19,0-2 0,61-48 1,-76 51-9,-1-1 0,-1-1 0,0 0 0,-2-2 0,0 0 0,-1-1 0,-2 0 0,0-1 0,-1-1 0,-2 0 0,-1-1 0,0 0 0,-2-1 1,-1 1-1,-2-1 0,0-1 0,-2 1 0,-1-1 0,-1-30 0,0 32-19,0 21 0,-1-1 0,1 0 0,-1 1 0,0-1 0,0 0 0,-1 1 0,0-1 0,0 0 0,0 1 0,-1-1 0,1 1 0,-1 0 0,-1-1 0,1 1 0,-1 0 0,-5-7 0,-12-8 0,-1 1 0,0 1 0,-2 1 0,0 1 0,-46-24 0,-136-52 0,-502-138 0,576 200 0,-1 5 0,-1 6 0,-1 5 0,-144 6 0,267 7-213,1 1 0,-1 0 0,0 0 0,1 2 0,-1-1 0,1 1 0,-1 1 0,1 0 0,0 0 0,0 1 0,0 0 0,-14 9 0,23-12-25,0 0-1,0 0 1,0-1 0,0 1 0,0 0 0,0 1-1,0-1 1,0 0 0,1 0 0,-1 0-1,0 0 1,1 1 0,-1-1 0,1 0 0,-1 0-1,1 1 1,0-1 0,0 0 0,-1 1 0,1 1-1,0 27-8413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3:44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1 286 10069,'0'0'11685,"0"0"-11546,0-1-1,0 1 1,0 0-1,0-1 1,0 1 0,0 0-1,0 0 1,0-1-1,0 1 1,0 0 0,0-1-1,0 1 1,0 0-1,1-1 1,-1 1 0,0 0-1,0 0 1,0-1-1,0 1 1,0 0 0,1 0-1,-1-1 1,0 1-1,0 0 1,1 0 0,-1-1-1,0 1 1,0 0-1,1 0 1,-1 0 0,0 0-1,0 0 1,1-1-1,-1 1 1,0 0 0,1 0-1,-1 0 1,0 0-1,1 0 1,-1 0 0,1 0-1,2 3-26,-1 0 0,1 0 0,0 1 0,-1-1-1,1 1 1,-1 0 0,0-1 0,0 1 0,-1 0 0,1 0-1,-1 0 1,0 0 0,1 6 0,8 58 656,-10-64-733,0 163 420,-2-127-360,1-1 1,2 1 0,2-1 0,10 52 0,-12-87-100,0 0 0,0 0-1,1 0 1,0-1 0,-1 1 0,1-1-1,0 1 1,1-1 0,-1 0 0,0 0-1,1 0 1,0 0 0,0 0 0,0-1-1,0 1 1,0-1 0,0 0 0,1 0-1,-1 0 1,1 0 0,0 0 0,-1-1-1,1 0 1,0 0 0,0 0-1,0 0 1,0 0 0,0-1 0,0 0-1,0 0 1,0 0 0,0 0 0,0 0-1,0-1 1,-1 0 0,1 0 0,0 0-1,0 0 1,0-1 0,-1 1 0,6-4-1,9-7-8,0-1-1,0-1 1,-2-1-1,1 0 0,20-27 1,-25 29 22,94-113 123,117-182-1,-51 63-111,-162 231-535,25-28 1564,-16 27-2433,3 9-3675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4:59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99 10549,'0'0'10661,"-3"1"-10061,-12 1-146,11-2 188,7 0-340,63-3 1249,66-12-1,55-3-340,274-2 615,-37 16-850,-76 4-512,-224-11-346,28 0 142,152 13-106,322-4-274,-563 0 113,9 1 20,73-11 0,-134 10 268,-3 0-1645,-1 1-6020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09:16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1 6051,'0'0'13670,"-16"6"-9257,17-5-4315,0 0 1,-1 0 0,1 0 0,0 0 0,0 0-1,0 0 1,0 0 0,0 0 0,0 0-1,0-1 1,0 1 0,1 0 0,-1-1 0,0 1-1,0-1 1,1 1 0,-1-1 0,0 1-1,0-1 1,2 0 0,33 9 586,-32-8-544,177 33 1659,114 28-1090,-5-7-503,-119-28-134,-90-16-56,0-4 1,138-6-1,-104-3-5,-62-1 2,0-3-1,-1-2 1,74-21-1,9-1-24,-123 28 10,69-14-46,0 4 1,113-3-1,83 13-193,292 4-195,-1 9 472,-793-5 109,113 0 15,0-5 0,-145-17 1,92-4 366,-1 7 0,-258 13 0,323 6-480,-220 7 184,-723-13 529,1011-2-731,-1-2 1,2-1 0,-34-9-1,27 5-16,-55-5-1,-282 5-5,311 9-8,-101-17-176,165 17 50,0 0-1,1 0 1,-1 0-1,0 0 1,0 0-1,0 0 1,0 0-1,1 0 1,-1 1-1,0-1 1,0 0-1,0 0 1,1 1-1,-1-1 1,0 0-1,0 1 1,1-1-1,-1 1 1,0-1-1,1 1 1,-1-1-1,0 1 1,1 0-1,-1-1 1,1 1-1,-1 0 1,1-1-1,-1 2 1,1 23-2970,1-10-2962,-1-3-3631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2:45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1649,'6'-10'694,"5"-9"784,-8 20-926,-2 9-56,-4 12-1945,0-20 126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19:41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1841,'0'0'4306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19:41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138 394 9877,'-113'-112'5381,"96"100"6165,9 16-7829,9 28-5520,1-21 3157,-2 488 1341,0-497-2695,-1 12 0,1-1 0,1 0 0,0 0 0,1 1 0,4 12 0,-5-23 0,0 0 0,0-1 0,0 1 0,0 0 0,1-1 0,-1 1 0,1-1 0,0 1 0,-1-1 0,1 0 0,0 1 0,0-1 0,1 0 0,-1-1 0,0 1 0,1 0 0,-1-1 0,1 1 0,0-1 0,-1 0 0,1 1 0,0-2 0,0 1 0,0 0 0,0 0 0,0-1 0,5 1 0,5-1 0,0-1 0,-1 0 0,1 0 0,0-1 0,-1-1 0,1 0 0,-1-1 0,0 0 0,0-1 0,0 0 0,12-8 0,16-11 0,64-53 0,-53 37 0,109-80-18,661-467-172,-800 573-170,-5 3 249,0 1 0,33-15 0,-43 23-593,1-1 0,0 1 0,0 1 0,0 0 0,0-1 0,12 1 0,-17 15-15941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19:49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11 224 10453,'0'0'9964,"-9"3"-3569,8 170-4793,2 196-1101,-1-354-468,0 0 1,1 0-1,1-1 0,0 1 1,1 0-1,1-1 1,0 1-1,1-1 1,0 0-1,9 15 1,-12-28-24,1 1 0,-1-1 1,0 0-1,1 1 1,-1-1-1,1 0 0,-1-1 1,1 1-1,0 0 0,-1-1 1,1 1-1,0-1 0,-1 0 1,1 0-1,0 0 1,-1 0-1,1 0 0,0-1 1,-1 1-1,1-1 0,0 0 1,-1 0-1,1 0 0,-1 0 1,3-2-1,16-10 48,0-2-1,-2 0 1,0-1-1,0-1 1,24-30 0,0 2 4,195-206 43,186-174-111,-405 409 49,1 0 1,1 1-1,24-13 0,-37 23-316,1 1 0,-1 1 0,1-1 0,0 1 0,0 1 0,0 0 0,0 0 0,1 1 0,-1 0 0,0 0 0,14 2 0,-22-2 87,0 1 0,-1 0 1,1 1-1,0-1 0,-1 0 0,1 0 0,-1 0 0,1 0 0,0 0 0,-1 1 0,1-1 0,-1 0 0,1 0 0,-1 1 0,1-1 0,0 0 0,-1 1 1,1-1-1,-1 1 0,0-1 0,1 1 0,-1-1 0,1 1 0,-1 0 0,2 10-6043,-2 4-8329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2.6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250 1 14182,'0'0'13527,"0"17"-12874,1 21-329,-1 92 891,-1-112-1082,-1 1 0,0-1 0,-2 0 0,0 1 0,-8 19 0,-73 140 372,49-108-415,-33 90 1,61-137-93,0 1 1,2 1 0,1-1 0,1 1-1,1 0 1,1 0 0,3 49-1,-1-69-5,1-1 0,0 1-1,0-1 1,0 0 0,0 0 0,1 1-1,0-1 1,0 0 0,0 0-1,0 0 1,0-1 0,1 1 0,0-1-1,-1 1 1,8 5 0,-4-4-6,0-1 1,1 0-1,-1 0 0,1 0 1,0-1-1,0 0 1,1 0-1,10 3 0,14-1-26,-1 0-1,0-2 0,52-1 0,-59-2 29,489-15-133,-440 13-828,-46 3-3698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2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0 133 15159,'0'0'11509,"186"-11"-9876,-57-1-785,3 1-576,-9 0-175,-13-3-97,-22-1-145,-16-2-847,-18-5-1153,-54 13-2321,0-2-3890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3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15383,'0'0'13958,"236"-88"-13557,-104 74-305,-3 2-96,-9 4-849,-10 2-976,-85 3-2913,0 3-6051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3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1 9700,'0'0'16968,"0"195"-15639,-12-85-449,-10 9-272,-6-3-223,6-11-273,9-20-112,4-26 0,9-25-480,0-20-433,0-36-4033,0-15-225,0-11-3473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4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0 324 17192,'0'0'7166,"42"-28"-5056,-7 3-1722,3-3-110,1 2 0,1 2 1,1 1-1,1 2 0,63-21 0,187-40 366,-243 73-560,1 1-1,-1 3 1,1 2-1,54 4 1,-94-1-62,1 2-1,-1-1 1,-1 1 0,1 1 0,0 0-1,0 0 1,-1 1 0,0 0 0,0 0-1,0 1 1,0 1 0,-1-1 0,0 1 0,0 1-1,0 0 1,-1 0 0,0 0 0,0 1-1,-1 0 1,0 0 0,0 0 0,-1 1-1,6 15 1,-3-5 6,-1 0 1,0 1-1,-2 0 0,-1 0 0,0 1 0,-2-1 0,0 1 1,-1-1-1,-1 1 0,-5 38 0,2-44 29,0 0 1,-1 0-1,0 0 0,-2-1 0,1 1 1,-2-1-1,0-1 0,0 1 0,-11 12 1,4-7 47,-2 0 1,0-1 0,-1-1 0,-1-1 0,-25 19 0,9-12 5,-2-1 1,0-1-1,-1-2 1,-1-2-1,-1-2 0,-59 16 1,26-16-531,-1-4 0,0-2 0,-134-3 0,119-10-2353,87 4 2562,0 0 0,0 0 0,0 0-1,0-1 1,0 1 0,0 0-1,0-1 1,0 1 0,0 0-1,1-1 1,-1 1 0,0-1-1,0 1 1,0-1 0,0 0-1,1 1 1,-1-1 0,0 0-1,1 1 1,-1-1 0,0 0-1,1 0 1,-1 0 0,1 0 0,-1 1-1,1-1 1,0 0 0,-1 0-1,1-2 1,-2-20-11884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24:04.6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1268 22 12246,'0'0'13777,"-29"-6"-12558,-2 0-1003,-1 2 0,1 1 0,-1 1 0,0 2 0,0 1 0,-52 8 1,-22 16 151,0 4 0,2 5 0,-144 67 0,240-97-357,-104 55 88,100-52-92,2 1 0,-1-1 0,1 2 0,0 0 0,0 0 0,1 0 0,-9 14 0,16-20-12,-1 0 1,1 0 0,0 0-1,1 0 1,-1 1 0,1-1-1,-1 0 1,1 1 0,0 0-1,0-1 1,0 1 0,1-1-1,-1 1 1,1 0 0,0 0-1,0 4 1,1-5-11,0-1 1,0 1-1,0-1 0,0 1 1,0-1-1,1 1 1,-1-1-1,1 0 0,0 1 1,-1-1-1,1 0 1,0 0-1,0 0 0,0-1 1,0 1-1,5 2 1,6 3-49,-1-2 0,1 0 0,-1-1 0,1 0 1,1-1-1,-1 0 0,15 1 0,93 8-62,-46-5 91,88 18-1,-141-20 82,-1 1 0,-1 0 0,1 2 0,-1 0 0,0 1 0,-1 1 0,0 1 1,30 23-1,-39-24 55,0 1-1,-1-1 1,0 1 0,-1 1 0,0-1 0,-1 2 0,-1-1 0,1 1 0,-2 0-1,0 0 1,0 0 0,-1 1 0,-1-1 0,-1 1 0,2 16 0,-2-11 13,-1 0 1,0 1 0,-2-1-1,0 0 1,-1 1 0,-1-1 0,-1 0-1,-1 0 1,0-1 0,-13 28-1,9-29-110,-2 0-1,0-1 0,-1 0 0,-1 0 1,0-1-1,-1-1 0,-1 0 0,0-1 1,-1-1-1,0 0 0,-1-2 1,0 1-1,0-2 0,-1 0 0,-1-1 1,-25 7-1,25-9-4,0-1-1,0-1 1,0 0 0,0-1-1,-1-2 1,1 0 0,-1 0-1,1-2 1,-1-1 0,1 0-1,0-1 1,-1-1 0,2-1-1,-1-1 1,1-1 0,-1 0-1,-16-10 1,5-3-48,1-2 1,1 0-1,1-2 1,1-1-1,1-1 0,-25-35 1,29 34-1215,2-1 1,1-1 0,-20-43 0,29 39-5919,9 19-4897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0:08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11957,'0'0'12233,"8"1"-11633,169 7 3470,-31-3-2476,-103-2-1347,-13-2 83,49 9 0,-14-1-99,1-4 1,71-2-1,-49-2 25,-8 0-143,264 14 102,-297 5-212,20-11 33,1-4 1,103-6 0,-68 0-22,3 1-19,161 20 0,-179-11-5,168-5 0,-137-6-26,148-1 23,284 6 18,45 14 61,142-4-67,-4-1 0,500-12 0,-1229 1 0,0-1 0,1-1 0,-1 1 0,0-1 0,0 0 0,0 0 0,0-1 0,6-2 0,-10 3-27,-1 0-106,0-1-342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3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90 275 5010,'-1'0'176,"0"-1"-1,0 0 0,1 1 1,-1-1-1,0 0 1,1 0-1,-1 0 0,1 0 1,-1 0-1,1 1 1,-1-1-1,1 0 0,0 0 1,-1 0-1,1 0 0,0 0 1,0 0-1,0 0 1,0 0-1,0-1 0,0 1 1,0 0-1,0 0 1,0 0-1,0 0 0,1-1 1,3-40 1154,-3 36-790,0 2-381,2-33 1468,-6 28-640,-6 19-140,8 0-814,1-1-1,-1 1 0,2-1 1,-1 0-1,1 1 1,4 12-1,0 16 16,2 112 54,9 82 66,-14-189-155,-2-28 0,1-17 41,-34-87 103,11-3-160,-17-168 0,37 240 1,-6-28 13,-3-38 26,14 90-39,1 0 0,-1-1 0,1 1 1,-1-1-1,1 0 0,0 0 0,0 0 0,0 0 0,7 3 0,14 8 33,-1 2-1,-1 0 1,0 2 0,-1 0-1,-1 1 1,-1 2-1,-1 0 1,-1 0-1,-1 2 1,20 34-1,-7-7-29,-6-8-1,31 39 0,-44-68 0,0 0-1,0-1 1,2 0 0,-1 0 0,2-2 0,23 16 0,-36-25 0,0-1 0,1 1 0,-1-1 0,1 1 0,0-1 0,-1 1 0,1-1 0,-1 0 0,1 0 0,0 0 0,-1 0 0,1 0 0,-1 0 0,1 0 0,0-1 0,-1 1 0,1 0 0,-1-1 0,1 0 0,-1 1 0,1-1 0,-1 0 0,1 1 0,-1-1 0,0 0 0,1 0 0,-1 0 0,0 0 0,0-1 0,0 1 0,0 0 0,0 0 0,0-1 0,0 1 0,0 0 0,1-4 1,1 0-1,0-1-1,0 1 1,-1-1 0,0 0 0,0 0 0,0 0 0,-1 0 0,2-11 0,-5-39 0,-2 0 0,-3 0 0,-27-105 0,2 5 0,25 124 1,4 19-1,1-1 0,0 0-1,0-16 1,1 42-464,-1 0-1,-1-1 0,0 1 1,0-1-1,-1 1 0,-1-1 1,-6 12-1,-6 15-2671,3 7-2576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0:34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1 205 992,'0'0'16112,"0"-10"-14824,0-28-186,0 29 7782,3 9-8540,82-4 826,114-20-1,45-4-130,-147 25-872,-36 3-93,-1-3 0,-1-3 1,118-25-1,-134 18-33,1 2-1,1 3 1,-1 1-1,75-2 1,1035 17-358,-1154-8-252,-13 4-8792,-2-2 2528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0:45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9 5378,'0'0'9666,"-8"4"-2497,13 0-6977,0 0 0,0 0 0,1 0-1,-1-1 1,1 0 0,0 0 0,-1 0 0,1-1 0,0 0 0,1 0 0,7 1 0,6 1-25,0 0 0,27 0 0,392-1 2312,-228-5-2250,63-15 59,733 17-187,-942-3-68,66-11-1,23-3 319,225 15 1024,-190 4-906,140 11 416,4-1-567,-93-11-236,492-11 239,-716 9-290,0-1-1,28-8 1,-29 6-33,0 1-1,0 0 1,0 1-1,18 0 1,14 2 684,-15 0-2826,-11 0-5972,-34 0-1944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16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5507,'0'0'13342,"3"6"-12900,9 17-4,-8-18 768,6-3-4943,2-1-5233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17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26 525 2561,'0'0'15138,"0"40"-14463,-13 217 2201,0-1-2001,13-255-558,6-2-279,-1-1 0,1 0 0,-1 0 0,0-1 0,0 1-1,0-1 1,0 0 0,0-1 0,-1 1 0,0-1 0,1 0-1,-1 0 1,5-7 0,2 0 123,16-15 122,172-156 768,-151 143-918,0 2-1,79-43 1,427-180 280,18 45-281,-274 106-109,-236 85-67,-30 10-705,65-18 0,-79 32-135,-10 0-794,1-1-3868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31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1 107 9748,'0'0'15933,"13"0"-15159,606-20 2742,-192 4-2380,-205 12-917,18-25-143,-68 4-5,395 12-96,-370 15 2,74 14 58,-65-1 7,-158-10-32,0 2-1,77 20 1,-71-13-6,83 9 1,-69-18 0,-8-1-36,0 3 0,0 1-1,60 19 1,-59-12-10,1-3 1,74 5-1,-102-13 53,-25-3 205,14 4-1120,-23-5 809,1 1-1,-1-1 1,1 1 0,-1 0-1,1 0 1,-1-1-1,0 1 1,0 0 0,1 0-1,-1-1 1,0 1 0,0 0-1,0 0 1,0-1 0,0 1-1,0 0 1,0 0 0,0 0-1,0-1 1,0 1 0,0 0-1,-1 0 1,1 0-1,0-1 1,0 1 0,-1 0-1,1-1 1,0 1 0,-1 0-1,1-1 1,-1 2 0,-17 19-4052,1-10-2236,1-5-5349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5:38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20 8964,'0'0'6563,"-1"-3"-6714,1 3 302,-1 0 0,1 0 0,0-1-1,0 1 1,0 0 0,-1 0 0,1-1 0,0 1-1,0 0 1,0 0 0,0-1 0,0 1 0,0 0 0,0 0-1,0-1 1,0 1 0,0 0 0,0-1 0,0 1-1,0 0 1,0-1 0,0 1 0,0 0 0,0 0-1,0-1 1,0 1 0,0 0 0,0 0 0,0-1-1,0 1 1,1 0 0,-1 0 0,0-1 0,0 1-1,0 0 1,0 0 0,1-1 0,-1 1 0,0 0-1,1 0 1,18-3 62,1 1 1,-1 1-1,1 1 0,25 2 0,13 1 138,484-3 3299,-512 2-3569,0 1 1,-1 1 0,47 14-1,-39-9-11,61 8 0,-47-13 94,0 3 1,0 1-1,85 27 0,-78-19-117,0-2 1,2-2 0,-1-3-1,71 1 1,-77-6 37,130 17 250,78 4-86,436 33 634,-676-55-874,277 37 206,-219-30-142,1-5 0,114-6 1,-67-1 301,361-4-151,-365 0-78,195 1-25,-207 22-122,-49-6-1,-61-11-61,1 0 0,-1 0 0,0 0 0,1 0 0,-1 0 0,1 0 0,-1 1 0,0-1 0,1 1 0,-1-1 0,0 1 0,1 0 0,-1-1 0,0 1 0,0 0-1,0 0 1,0 0 0,0 0 0,1 0 0,-2 0 0,1 0 0,0 0 0,0 0 0,0 0 0,0 0 0,0 3 0,-1-2-96,0-1 0,0 1 0,-1-1 0,1 1 0,-1-1 0,1 1 0,-1-1 0,0 0 0,1 1 0,-1-1 0,0 0 0,0 1 1,0-1-1,0 0 0,0 0 0,0 0 0,0 0 0,0 0 0,-1 0 0,1 0 0,0 0 0,-1-1 0,-1 2 0,-20 10-6353,-2 0-5598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7:3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1 504 9572,'0'0'11550,"0"-6"-9907,0-30 8063,10 38-9511,15 13-170,-1 1 1,-1 1 0,28 25 0,21 15-28,-38-33 2,71 37 0,-87-52 0,0-1 0,0-2 0,1 0 0,-1 0 0,2-2 0,26 3 0,-19-4 0,0-2 0,0-1 0,0-2 0,0 0 0,-1-2 0,1 0 0,-1-2 0,1-1 0,-2-2 0,1 0 0,-1-1 0,-1-2 0,24-14 0,273-186 1,27-15-13,-207 153-108,-71 38-228,100-66 0,-167 100 822,0 1-2571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16.9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 9060,'0'0'2561,"-72"150"-4321,72-136-1282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18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11381,'0'0'11344,"32"8"-5755,41 3-1944,275-21-2837,735-8-808,-1080 18 0,135-11 0,3 0 0,-87 10 0,-12 0 0,-1 1 0,0 2 0,59 12 0,-54-7 0,0-3 0,0-1 0,47-3 0,-49 0 0,9 0 0,295 10 0,-173-1 0,-52-2 0,114 4 0,199-11 0,-279 11 0,716 0 0,-471 10 0,-141-4 0,632-4 0,-805-13 0,162 16 0,-143-7 0,-68-5 0,-36-2 10,-3 0-19,9-1-197,-8 16-3769,-1-13 199,0 3-2803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28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10229,'0'0'11450,"13"6"-10772,-8-3-662,117 52 1105,-98-46-586,-1 0 1,2-2 0,-1-1-1,27 4 1,398-2 1312,-264-11-1732,256-5 337,59 5 770,-254 6-789,-162-5-409,-37 0-30,-1 2 0,81 10 1,-95-6 175,-1-2 0,60-3 0,-11-1 44,592 47 156,-469-26-350,175 19 240,349 36-106,-628-64-176,46 6-94,-122-12 148,0-2 0,31-1 0,-49 2 956,-4-1-2682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4.2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3 7123,'0'-2'2449,"-3"10"-672,6-8-496,-6 6-353,22 14-255,-13 19-161,7-13-160,-13 30-144,-4 1-112,-8 0-96,-4-4-16,0-13-720,7-12-1313,-16-11-2881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37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2 331 3666,'0'0'14139,"0"-3"-13269,-1 2-574,1 0-1,0 1 1,0-1-1,0 0 1,0 1-1,0-1 1,0 0-1,0 1 1,0-1-1,0 0 1,0 1-1,0-1 1,0 0-1,0 1 1,1-1-1,-1 0 1,0 1-1,0-1 1,1 0-1,-1 1 1,0-1-1,1 1 1,-1-1-1,1 1 1,0-2-1,9 15 1403,7 33-1736,-11-10 222,-2-1 0,-1 1 0,-1 0 0,-5 50 0,1-2-98,2-83-85,0 0 0,0 0 0,1 0 0,-1-1 0,0 1 0,1 0 0,-1 0 0,1-1 0,-1 1 0,1 0 0,-1 0 0,1-1 0,-1 1 0,1-1 0,0 1 0,-1-1 0,1 1 0,0-1 0,-1 1 0,1-1 0,0 1 0,0-1 0,0 0 0,-1 0 0,1 1 0,0-1 0,0 0 0,0 0 0,0 0 0,0 0 0,0 0 0,35 1-5,-28-1 5,7-1 8,0 0 0,0-1 0,1-1 0,-2 0 0,1-2 0,0 1 0,26-14 0,98-60 105,-64 32-86,335-147 136,17 35 106,-161 62-195,-242 87-115,213-70-600,-221 76-205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39:42.0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9989,'0'-6'17568,"37"7"-16967,1-3 1,0-1-1,45-9 1,-46 6-490,0 3 1,0 1-1,65 4 1,-18 1-13,673-37 575,-546 22-585,-96-3-106,152 10 26,-189 6-4,-29-4-1,49-7 0,-50 3-5,48 1 1,89 4-82,199 5 69,-208 20 3,-26-3-4,-11 5-11,-41-6 14,295 10-60,-315-27 84,488 6-52,-566-8-10,-19 0-5939,0 0 41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1:07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31 5507,'0'0'8011,"-1"-4"-7413,-1-23 13299,0 34-13680,1 0-1,0 0 1,1 0 0,0 0-1,1 12 1,-1-10-44,0 451 976,0-450-1149,1 0 0,0 0 0,0 0 0,1 0 0,1 0 0,-1-1-1,2 1 1,-1-1 0,1 1 0,1-1 0,-1 0 0,2-1 0,6 11-1,-8-15 4,0 0-1,0-1 0,0 1 1,1 0-1,-1-1 0,1 0 1,0 0-1,0-1 0,0 1 1,0-1-1,0 0 0,1 0 1,-1-1-1,0 0 0,1 0 1,-1 0-1,1 0 0,0-1 1,-1 0-1,1 0 0,-1 0 1,1-1-1,0 0 0,-1 0 1,7-3-1,8-4 25,0 0-1,-1-2 1,-1 0-1,0-1 1,0-1-1,-1-1 1,27-25-1,-15 13-1,106-86 14,276-172 0,-403 278-119,0 0 0,0 1-1,1 0 1,16-4 0,-12 5-3937,2 3-4032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2:36.6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11 411 8564,'0'0'14943,"-1"-5"-14228,-1-16-16,2 16 2033,3 30-1225,2 46-860,-6 107 0,-1-117-599,-10 182-280,12-239 210,0 0 0,0 0 1,0-1-1,0 1 0,1 0 0,0-1 1,-1 1-1,1-1 0,1 1 0,-1-1 0,0 1 1,1-1-1,3 6 0,-3-7 10,1 0 0,-1 0 0,1 0-1,-1 0 1,1-1 0,0 1 0,0-1 0,0 0-1,0 1 1,0-1 0,0-1 0,0 1-1,0 0 1,0-1 0,0 1 0,4-1 0,9 1 1,0-1 1,1-1 0,-1 0 0,0-1 0,0-1 0,0-1 0,0 0-1,-1-1 1,0 0 0,16-9 0,21-12 63,71-48 1,-100 59-39,524-392 260,4-3-219,-524 393-1485,0 2 0,36-15 0,-58 28-2474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2:57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42 7732,'0'0'10642,"22"1"-10488,72 0 39,-84-1-127,-1 0 0,1-1 0,-1-1 0,0 1 1,0-1-1,0-1 0,0 0 0,0 0 0,10-6 0,-13 6 155,0 1 0,0-1-1,0 1 1,0 0-1,0 1 1,0-1-1,0 1 1,13 0-1,-57 0-411,18-1 141,0 2 1,1 1-1,-30 4 1,68-7-18,-1 2 1,33 2-1,1 0 176,-51-2 99,-9 0-219,-1 0-1,1 1 1,0-1-1,-15 5 1,-11 0-404,30-5 202,0 1 1,0-1-1,0 1 1,0 0-1,1 0 1,-1 1-1,0-1 1,1 1-1,-1-1 1,1 1-1,0 0 1,-1 1 0,1-1-1,-4 5 1,5-5-305,0 0 1,0 0 0,0 1 0,0-1 0,1 1-1,-1 0 1,1-1 0,0 1 0,0 0 0,0 0-1,0 0 1,0 3 0,-2 5-6399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3:07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 10069,'0'0'12211,"26"0"-11627,11 1-375,141-3 1121,-90-5-335,107-5 996,142 12-1127,-326 1-831,-1 0 0,1 1 1,-1 1-1,1-1 0,11 6 0,32 6 13,23-7 68,115-4 0,-106-4-5,231 3 440,372-6-266,-649 3-277,365-10-36,-303 6 69,127-22 0,-11 0 48,783 3-309,-769 25 239,247-1 55,-479 0-104,0 12-3370,0 3 1290,0-3-3022,0-6-1503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3:10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8468,'0'0'14233,"0"0"-14114,0 0 0,0 1-1,0-1 1,0 0 0,0 1 0,0-1 0,1 0-1,-1 1 1,0-1 0,0 0 0,0 1 0,0-1-1,0 0 1,0 0 0,1 1 0,-1-1 0,0 0-1,0 0 1,1 1 0,-1-1 0,0 0 0,0 0-1,1 1 1,-1-1 0,0 0 0,0 0 0,1 0-1,-1 0 1,0 0 0,1 1 0,-1-1 0,0 0-1,1 0 1,74 5 1421,124-6 0,-163 0-1336,333-11 258,-211 8-265,475-2-239,34 12 97,-433-7-30,181-5 20,-122-16-33,4-1-8,72 37-192,-8 0 19,137-14 11,-492 0 156,1-1 0,-1 0 0,0-1 0,0 1 0,0-1 0,0 0 0,9-5 0,-10 4-44,1 0 1,0 1-1,0 0 0,0 0 1,0 0-1,0 1 0,11-2 1,-13 3-445,-4 0 338,0 0 0,1 0 1,-1 0-1,0 0 0,0 0 0,0 0 0,0 0 0,1 0 0,-1 0 0,0 0 0,0 0 0,0 0 1,0 0-1,0 0 0,1 1 0,-1-1 0,0 0 0,0 0 0,1 2-1974,-1-2 1974,0 0 0,0 0 0,0 0 0,0 0 0,0 0 0,0 1 0,0-1 0,0 0 0,0 0 1,0 0-1,0 0 0,0 0 0,0 1 0,0-1 0,0 0 0,0 0 0,0 0 0,0 0 0,0 0 1,0 1-1,0-1 0,-1 0-608,1 3-577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4:01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10565,'0'0'9820,"-1"2"-9542,0 0-1,1 0 1,-1 0-1,1 0 1,-1 0-1,1 0 1,0 0-1,-1 0 0,1 0 1,1 4-1,8-1 21,0 0 0,0-1 0,0 1 0,1-2 0,0 0-1,0 0 1,0 0 0,0-2 0,0 1 0,15 0-1,19 4 90,337 42 497,0-33 334,-202-10-1009,470 34-73,-304-21-107,122 4-5,977-19 193,-737-5 22,-706 2-95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4:25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8 150 1040,'0'0'21370,"-8"-5"-15962,11 6-5299,-1 0 0,0 0 0,1 1 0,-1-1-1,0 1 1,0-1 0,0 1 0,0 0 0,0 0 0,-1 0 0,1 0-1,0 0 1,-1 0 0,0 1 0,1-1 0,-1 0 0,0 1 0,0-1-1,0 1 1,-1-1 0,1 1 0,0-1 0,-1 5 0,15 67 672,-13 47-220,-3-80-470,7 75 1,-5-105-90,1 0 0,1 0 0,0 0 0,0 0 0,1-1 0,0 0 0,1 1 0,0-1 0,1-1 0,0 1 0,10 11 0,-12-17-3,0 1 0,1-1 0,0 0 0,0-1 0,1 1 0,-1-1 0,1 0 0,-1 0 0,1-1-1,0 0 1,0 0 0,0 0 0,12 2 0,7-2 3,-1 0 0,34-2-1,-32-1 1,12-1 12,-1-2-1,1-2 1,-1-1 0,0-2-1,60-22 1,175-90 29,-251 111-45,435-219 56,123-58 175,-524 261-977,-54 25-276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5:32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0,'-1'0'0,"1"1"0,-1-1 0,0 0 0,1 0 0,-1 1 0,0-1 0,1 0 0,-1 1 0,1-1 0,-1 1 0,1-1 0,-1 1 0,1-1 0,-1 1 0,1-1 0,-1 1 0,1-1 0,-1 1 0,1 0 0,0-1 0,0 1 0,-1-1 0,1 1 0,0 0 0,0-1 0,0 1 0,-1 0 0,1 0 0,0-1 0,0 1 0,0 0 0,0-1 0,1 1 0,-1 0 0,0-1 0,0 1 0,0 0 0,0-1 0,1 1 0,-1 0 0,0-1 0,1 1 0,-1 0 0,1 2 0,0 0 0,0-1 0,0 0 0,0 1 0,0-1 0,0 1 0,0-1 0,1 0 0,-1 0 0,1 0 0,2 3 0,4-1 0,0 0 0,0-1 0,1 0 0,-1 0 0,1-1 0,-1 0 0,1 0 0,16 0 0,71-4 0,-90 2 0,0-1 0,0 0 0,-1 0 0,1-1 0,0 1 0,7-4 0,-12 4 0,0 1 0,1-1 0,-1 1 0,0-1 0,0 0 0,0 1 0,0-1 0,0 0 0,0 0 0,0 0 0,-1 0 0,1 0 0,0 0 0,0 0 0,-1 0 0,1 0 0,0 0 0,-1 0 0,1 0 0,-1-1 0,0 1 0,1 0 0,-1 0 0,0-1 0,0 1 0,0 0 0,0 0 0,0-1 0,0 1 0,0 0 0,0 0 0,0-1 0,0 1 0,-1 0 0,0-3 0,-1 3 0,1-1 0,-1 1 0,0 0 0,1-1 0,-1 1 0,0 0 0,0 0 0,0 0 0,0 0 0,0 0 0,0 1 0,0-1 0,-1 1 0,1-1 0,0 1 0,0 0 0,0-1 0,-1 1 0,1 1 0,0-1 0,0 0 0,-4 1 0,-2-1 0,7 1 0,1-1 0,-1 1 0,0-1 0,0 1 0,0-1 0,0 1 0,1 0 0,-1-1 0,0 1 0,1 0 0,-1 0 0,0-1 0,1 1 0,-1 0 0,1 0 0,0 0 0,-1 0 0,1 0 0,-1 0 0,1-1 0,0 1 0,0 0 0,0 0 0,0 0 0,-1 0 0,1 0 0,0 0 0,1 2 0,-2 40 0,2-32 0,-1 2 0,1 0 0,0 0 0,1-1 0,1 1 0,0-1 0,1 1 0,0-1 0,10 20 0,5 2 0,37 50 0,-26-41 0,204 251 0,26-18 0,-27-32 0,-210-219 0,408 424 0,26 12 0,-449-452 0,-1-1 0,-1 0 0,1-1 0,1 0 0,-1 0 0,1 0 0,0-1 0,1 0 0,0 0 0,-1-1 0,2-1 0,-1 1 0,19 5 0,24 1 0,-29-7 0,-1 1 0,-1 1 0,1 1 0,24 11 0,-3 6 0,-2 1 0,75 61 0,-68-49 0,72 44 0,205 79 0,-216-112 0,-2 5 0,108 72 0,-146-73 0,107 106 0,-98-84 0,-68-66 0,0-1 0,0 1 0,1-2 0,0 0 0,0 0 0,0-1 0,1 0 0,-1-1 0,1 0 0,1-1 0,-1 0 0,18 1 0,26 8 0,-25-3 0,21 5 0,-49-14 0,0 0 0,0 0 0,0 0 0,0 0 0,-1 0 0,1-1 0,0 1 0,0-1 0,0 0 0,0 1 0,-1-1 0,1-1 0,0 1 0,-1 0 0,1-1 0,2-1 0,32-39 0,-35 38 0,1 0 0,-1 0 0,1 1 0,-1-1 0,1 1 0,0 0 0,0 0 0,1 0 0,-1 0 0,1 0 0,-1 1 0,1 0 0,0-1 0,0 1 0,0 1 0,0-1 0,0 1 0,0-1 0,1 1 0,-1 0 0,7 0 0,-10 1 0,17 0 0,-1 0 0,29-5 0,-39 3 0,1 0 0,-1 0 0,0-1 0,-1 0 0,1 0 0,0-1 0,-1 1 0,12-10 0,-11 7 0,1 0 0,-1-1 0,0 1 0,-1-2 0,1 1 0,-1 0 0,-1-1 0,0 0 0,0-1 0,0 1 0,4-13 0,-5 5 0,0 0 0,-1 0 0,0 0 0,-1-1 0,-1-31 0,-4 38 0,1-1 0,-1 1 0,-1 0 0,0 0 0,0 0 0,-1 0 0,0 1 0,-1 0 0,0 0 0,-13-15 0,-8-14 0,-33-50 0,54 72 0,5 15 0,1 0 0,0 0 0,0 0 0,-1 0 0,1 0 0,-1 0 0,1 0 0,-1 0 0,1 0 0,-1 1 0,0-1 0,1 0 0,-1 0 0,0 1 0,0-1 0,0 0 0,1 1 0,-1-1 0,0 0 0,0 1 0,-2-1 0,3 1 0,-1-1 0,0 1 0,1 0 0,-1-1 0,0 1 0,1-1 0,-1 1 0,1-1 0,-1 1 0,1-1 0,-1 1 0,1-1 0,0 1 0,-1-1 0,1 0 0,-1 1 0,1-1 0,0 0 0,0 1 0,-1-1 0,1 0 0,0 0 0,-3-9 0,-5 9 2547,-18-1 25160,26 11-26720,3 5-734,0-1 1,1 0-1,7 18 0,11 41 60,-12-4-173,-7-39-132,1-1 1,1 0-1,1 0 1,2 0 0,1-1-1,17 36 1,-23-58-12,0 0 1,1 0-1,0-1 1,0 0-1,0 1 1,0-1-1,1-1 1,0 1-1,-1-1 1,1 0-1,1 0 1,-1 0-1,0-1 1,1 0-1,-1 0 0,1 0 1,-1 0-1,1-1 1,0 0-1,10 0 1,1 0-12,1-1 0,-1-1 1,1 0-1,-1-1 0,1-1 0,18-6 1,12-8 4,-2-2 1,0-3 0,70-44-1,-79 45 3,244-144-60,374-206 126,-596 341-240,1 2-1,87-27 1,-143 53-84,1 1-1,0-1 1,0 1 0,0 0 0,1 0 0,9 0 0,-4 9-4450,-7 13-5080,-4-4-3655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25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60 478 4482,'7'-74'4674,"-4"58"-4358,-1 0 1,-1 0-1,0 0 1,-3-28-1,-6-28 1252,4-104-1,4 142-1103,1 20 9,2 27-332,3 35-112,0 7 3,2-1-1,3 0 0,26 80 1,-24-101-21,1-1 1,1 0 0,25 37 0,-6-11-6,-42-59 40,0 1-1,0-1 1,0 0 0,0 0 0,-12-5 0,-59-9 146,44 10-199,-38-4-45,113 21 1,166-6 393,-162-6-315,-33 0-56,1 0 0,-1-1 0,0 0 0,0-1 0,12-3 0,-21 8-2257,1 5-990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5:35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69 11189,'0'0'11982,"10"-1"-10779,312-1 5136,22-1-5888,49 1 15,-367 4-466,0 2 0,26 6-1,-26-4 6,0-1 0,29 1 0,453-17 569,-264 1-431,172 13-77,-140 1 13,314-15 54,-432 10-118,182-10-17,300-15-116,-518 24 143,143-10-22,77-1 58,536 13 83,-811-3-1787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5:38.0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10325,'0'0'11445,"8"0"-7087,37-3-3463,273 20 804,-105-18-1097,231 3-6,-242 16-499,31 0 41,341-15 145,-227 14-195,143-17 136,-489 0-323,-2 22-2953,-5 1-807,-7-8-2054,-5-1-5111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6:01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1 187 11717,'0'0'19367,"23"19"-19055,71 65-80,-88-78-215,0 0-1,-1 0 1,0 1 0,-1 0-1,1-1 1,-1 1 0,-1 1 0,1-1-1,-1 1 1,0-1 0,-1 1-1,0 0 1,1 9 0,5 14 5,-6-26-20,3 12 2,0-1-1,2 0 1,0 0-1,11 17 0,-15-29-6,-1-1-1,1 1 0,0-1 0,0 0 0,0 1 1,0-1-1,0-1 0,1 1 0,-1 0 0,1-1 1,0 0-1,0 0 0,0 0 0,0 0 0,0-1 1,0 0-1,0 1 0,1-1 0,-1-1 1,0 1-1,8-1 0,2 1 7,0-2 0,-1 0 1,1 0-1,0-2 0,-1 0 1,1 0-1,-1-1 0,0-1 0,0 0 1,0 0-1,-1-2 0,19-12 1,196-133 321,65-40 56,-232 157-458,1 3 0,2 3-1,68-22 1,-99 42-433,0 2 0,0 1 0,0 1 1,54 0-1,7 4-7833,-92 1 8177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6:04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7571,'0'0'20589,"17"0"-19869,45-2 160,-1-3 1,1-3-1,113-29 1,-134 28-808,1 3 1,-1 2 0,1 1 0,43 3 0,-56 0-78,-6 2 4,0 0 0,-1 2 0,31 7 0,-26-4 0,50 5 0,456 6 0,-284-14 0,-33 7 0,71 0 0,-235-8 0,0 2 0,55 13 0,-13-3 0,-41-10 0,1-3 0,53-5 0,-10 1 0,1184 2 0,-1108-13 0,2 0 0,78 28 0,-138-7 0,142-8 0,-102-3 0,195 3 0,-321 12 0,-29-12-23,1 0-1,-1 0 1,0 0 0,0 0-1,1 0 1,-1 0 0,0 0-1,0 0 1,1 0 0,-1 0 0,0 0-1,0 0 1,1 0 0,-1 0-1,0 1 1,0-1 0,1 0-1,-1 0 1,0 0 0,0 1-1,0-1 1,0 0 0,1 0-1,-1 0 1,0 1 0,0-1-1,0 0 1,0 0 0,0 1-1,0-1 1,1 0 0,-1 0 0,0 1-1,0-1 1,0 0 0,0 0-1,0 1 1,0-1 0,0 0-1,0 1 1,0-1 0,0 0-1,0 0 1,-1 1 0,1-1-1,0 0 1,0 0 0,0 1-1,0-1 1,0 0 0,0 0-1,-1 0 1,1 1 0,-7 12-2303,6-13 1984,-15 6-4516,-3 1-2909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7:47:39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86 5731,'8'6'21858,"1"-4"-22435,53-2 1328,0-3-1,70-13 1,-83 7-680,1 3-1,0 2 1,0 2 0,0 3 0,78 9-1,-101-7 131,-1-1 0,45-2 1,-20-1 133,-34-1-224,1 0 0,-1-1 0,1-1 0,33-12 0,22-5 81,1 11-172,1 3-1,0 4 1,76 6-1,-20-1 192,-18-3-70,120 3-26,-140 13-90,-67-10 2,48 5 1,209-10 259,33 1-123,-126 23-4,-107-12-166,-70-10-7,-9-2 1,1 0 0,-1 1 0,1-1 0,-1 1 1,1 0-1,-1 0 0,0 1 0,0-1 0,1 1 0,5 4 0,-12-5-962,-1 0 1,0 0-1,0 0 0,0 0 0,0-1 1,0 1-1,0-1 0,-5 0 0,-17 0-7931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18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7828,'0'0'6603,"12"2"-6529,5-1-27,-11-1 16,0 1 0,-1-1-1,1 1 1,0 0 0,0 0-1,-1 1 1,1-1 0,9 6-1,-1-3 412,0-1 0,1 0 0,-1-1 0,1 0 0,-1-1-1,1-1 1,-1-1 0,19-2 0,18 1 413,279 17 1678,-261-11-2427,193 0 286,-168-4-371,92-17 1054,62 17-971,-248 0-133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22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3185,'0'0'8476,"-3"12"-2858,0 6-4235,-15 198 84,11-114-1352,7-100-160,-11 183 1502,9-105-6783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24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37 3794,'0'0'8774,"-1"-6"-7880,-2-25 5000,3 75-4331,0 294-920,7-311-254,-1-8-5087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2:25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 1857,'-2'-2'16413,"1"8"-14925,-1 89-535,0-30-953,3 1 1,14 101 0,-5-138-502,-6-30-350,-2-16 437,-2 13 362,0 0-444,0 0-3131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1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155 110 2609,'0'0'8724,"0"-6"-8041,0-19 88,0 19 5800,0 20-5560,-2 20-343,0-23-632,1-1-1,1 0 0,0 1 1,0-1-1,1 1 1,0-1-1,0 0 0,1 0 1,4 11-1,-3-17-54,-3-3-37,0-27 72,1-18 39,0 18 118,-1 0 1,-1 0-1,-1 0 0,-9-39 0,8 137 1329,3 135-1676,3-246 359,-3 38 20,0 38-98,0-23-104,1 0 0,0 1 0,1-1 0,1 0 0,5 14 0,-8-23 27,0-4 12,-1 1-17,0 0-1,-1-1 1,1 1-1,-1 0 1,1-1-1,-1 1 1,0-1-1,0 1 1,0-1-1,0 0 1,0 0-1,0 0 1,0 0-1,0 0 1,0-1-1,0 1 0,-1 0 1,1-1-1,0 0 1,-3 1-1,-52 9-39,-10-4-57,67-6 544,16-7 86,10-1-293,1 1-1,0 1 1,1 2 0,35-2-1,13 4-2422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2.1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 5074,'-3'3'5816,"17"23"-3718,-12-23-2019,0 0 1,0 1-1,0-1 0,-1 1 1,1-1-1,-1 1 1,0-1-1,0 1 0,0 0 1,0-1-1,-1 1 0,1 5 1,-3 19-59,-2 1-1,-1-1 1,-1 1 0,-1-1 0,-1-1-1,-2 0 1,-1 0 0,-22 39 0,32-62-285,-1 0 0,0-1 0,-1 1 0,1 0 1,0-1-1,-1 1 0,0-1 0,0 0 0,0 0 1,0 0-1,-1-1 0,1 1 0,-1-1 0,1 0 1,-6 3-1,-25 1-5624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7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4434,'0'0'13286,"19"31"-12646,-16 17-223,-3 6-257,0 3-160,0-40-1025,0-9-3713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9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70 181 4914,'0'0'6806,"2"-24"-6232,0-9-71,2-28-420,-2-1 5792,-1 147-5551,4 1 0,23 113-1,-25-251-545,-2 0 0,-8-73-1,3 98 360,4 20 0,-1 0-1,0 0 0,-1 0 1,1 0-1,-1 0 0,-3-6 1,2 65 612,4-37-740,1-1 0,1 0 0,0 0 0,0 0 0,12 26-1,6 28 70,-17-48 79,0 0-1,-2 1 1,0 22 0,-5-41-117,0-1 0,0 0 1,-1 0-1,1-1 0,0 1 0,0 0 1,-1-1-1,1 0 0,0 0 0,-5-1 1,7 1-23,-109 15 1071,132-15-403,198 0 2504,-239 5-24719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3.3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154 133 6275,'0'0'8233,"2"3"-7347,-1-2-758,-1 0-36,1 0-1,-1 0 1,1 0 0,-1 1-1,1-1 1,0 0-1,-1 0 1,1 0-1,0 0 1,0-1-1,0 1 1,0 0 0,0 0-1,2 1 665,3-13 997,3-114-382,-8 109-812,-1 21 496,-3 96-1044,1-44-48,8 101-1,4-109-500,-10-49 526,0 0 0,0 1 0,0-1 0,0 0 1,0 0-1,0 0 0,0 0 0,0 0 0,0 1 0,0-1 0,0 0 0,0 0 0,0 0 0,0 0 0,0 1 1,0-1-1,0 0 0,0 0 0,0 0 0,0 0 0,0 0 0,0 1 0,0-1 0,0 0 0,0 0 0,1 0 1,-1 0-1,0 0 0,0 0 0,0 1 0,0-1 0,0 0 0,0 0 0,0 0 0,1 0 0,-1 0 0,0 0 1,0 0-1,0 0 0,0 0 0,0 0 0,1 0 0,-1 0 0,0 0 0,0 0 0,0 0 0,0 0 0,1 0 1,-1 0-1,0 0 0,0 0 0,0 0 0,0 0 0,0 0 0,1 0 0,-1 0 0,0 0 0,0 0 1,0 0-1,0 0 0,3-26-100,-3-12 174,1 15 42,0-1-1,-2 0 1,-1 0-1,-1 1 1,-1-1-1,-12-43 1,12 56 45,4 8-70,-1 0 0,0 0-1,1 0 1,-1 1-1,0-1 1,0 0 0,0 0-1,-1 1 1,1-1-1,-1 1 1,1-1 0,-1 1-1,0 0 1,0 0-1,0-1 1,-4-2 0,6 32 49,0-4-128,1 1 0,0 0 0,2-1 0,1 1 0,1-1 0,9 26 0,-10-39-17,-1 0 1,0 1-1,-1-1 0,2 16 1,-7-24 17,0-1 1,0 1-1,-1 0 0,1-1 1,0 0-1,-1 0 0,1 0 1,-1 0-1,0-1 0,1 1 1,-1-1-1,-7 0 0,4 1-10,-17 1 5,10-1 0,0 1-1,0 0 0,0 1 1,-16 6-1,5-3-45,24-6 250,43 0 344,207 0 2150,-247 0-3176,-2 11-6640,0-7 4450,0 12-7658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7.4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98 318 672,'0'0'10362,"2"-25"-9647,6-193 2554,-8 144 1487,0 88-4009,-1 33-566,7 131-621,-3-158 218,0-1 1,1 1 0,0-1-1,2 0 1,0 0 0,2-1-1,9 18 1,-17-35 528,-76 16 861,-11-5-1071,87-12 535,3 0-552,1 0 1,-1 0-1,0 0 0,1 0 1,-1 0-1,0 0 0,0-1 1,1 0-1,-1 0 0,0 0 1,0 0-1,0 0 1,5-3-1,-5 2 30,21-7 390,-1 1 1,2 2-1,-1 0 1,1 1-1,-1 1 1,44 0-1,-67 4-681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7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13030,'0'0'10565,"-28"179"-11093,22-168-2514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39.7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139 252 1233,'0'0'12936,"0"-20"-12410,1-5-330,0-138 2310,-8 120 14,7 44-2493,0-1 0,0 0 0,0 0 0,0 0 1,0 0-1,0 0 0,0 0 0,0 0 0,0 0 0,0 0 0,0 0 1,-1 0-1,1 0 0,0 0 0,0 0 0,0 0 0,0 0 0,0 0 1,0 0-1,0 0 0,0 0 0,0 0 0,0 0 0,-1 0 0,1 0 1,0 0-1,0 0 0,0 0 0,0 0 0,0 0 0,0 0 0,0 0 1,0 0-1,0 0 0,0 0 0,0 0 0,-1 0 0,1 0 0,0 0 1,0 0-1,0 0 0,0 0 0,0 0 0,0-1 0,0 1 0,0 0 1,0 0-1,0 0 0,0 0 0,0 0 0,0 0 0,0 0 0,0 0 1,-2 23 199,3 46-354,3-1 0,13 70-1,-12-111 66,-2-19 77,-1-1 0,-1 2 0,1-1 0,-1 0 0,-1 0 0,0 0 0,0 0 0,-2 12-1,1-18 4,0-1-1,0 1 0,0-1 0,-1 0 0,1 0 0,0 1 0,-1-1 0,1 0 0,-1 0 1,1-1-1,-1 1 0,0 0 0,1 0 0,-1-1 0,0 1 0,1-1 0,-1 0 0,0 1 0,0-1 1,1 0-1,-4 0 0,-45 2 119,45-2-131,-66 0-250,70 0 445,27-9 331,7-1-29,0 0 0,1 2 1,-1 2-1,1 1 1,55-1-1,-88 6-1251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40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0 320,'0'0'18697,"41"57"-17769,-38-12-336,-3 6-175,0-3-417,0-8-16,0-32-1937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42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0 224 3458,'0'0'3900,"0"-12"-3502,0-56 543,0 7 9544,0 63-9858,3 47 580,14 82-1,0-12-978,-3 18-86,-14-137-14,0-11-56,-19-220-176,0-8 2078,47 268-1785,-10-2-133,-1 1-1,22 50 0,-31-57-55,2-1 0,0-1 1,0 0-1,2 0 0,0-1 1,2-1-1,0 0 0,20 18 0,-30-32-7,0 0-1,0 0 0,1-1 0,-1 1 0,1-1 0,0-1 1,-1 1-1,1 0 0,0-1 0,0 0 0,0 0 0,0-1 1,0 0-1,0 1 0,7-2 0,-11 0 7,0 1 1,-1-1-1,1 1 0,0-1 0,-1 0 1,1 1-1,0-1 0,-1 0 0,1 1 1,-1-1-1,1 0 0,-1 0 0,0 0 1,1 0-1,-1 1 0,0-1 0,1 0 1,-1 0-1,0 0 0,0 0 0,0 0 1,0 0-1,0 0 0,0 0 0,0 0 1,0-1-1,0-37 13,-1 28-4,2-22 92,-2-1 0,-1 0-1,-2 1 1,-11-45 0,6 37-67,6 28-57,1 0-1,-2 0 1,0 1 0,-9-21 0,13 33-616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45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66 286 3842,'0'0'11096,"0"-14"-7217,0-57-2754,0-129 2594,0 199-3614,0 13-164,-1 33-87,2 0 1,2 0-1,2 0 0,18 71 1,30 46 153,-53-161-6,1 1 1,-1-1-1,0 0 1,0 0-1,0 1 1,0-1-1,0 0 1,0 1-1,0-1 1,0 0-1,0 1 1,-1-1-1,1 0 1,-1 0-1,1 0 1,-1 1-1,1-1 1,-1 0-1,0 0 1,1 0-1,-1 0 1,0 0-1,0 0 1,0 0-1,0 0 1,-1 1-1,-3 1 17,1 0-1,0-1 1,-1 0-1,1 0 1,-1 0-1,1 0 1,-9 1 0,-5 1 35,-1-1 0,0-1 0,-19-1 0,319-1 2227,-279 0-2432,7 2-110,-7 3-3332,-2 3-1630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0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63 361 8548,'0'0'10258,"5"-12"-9917,1-5-217,-1 0 0,0 0-1,-2-1 1,0 0-1,2-32 1,-5-143 3827,-2 175-3267,-1 24-191,-2 31-443,5-10-139,1 0 0,1 0-1,1 0 1,1-1 0,11 37-1,61 158-8,-69-205 110,9 23 65,-16-38-55,0 0 1,1 0-1,-1 0 0,0 0 0,0 0 0,0 1 0,0-1 1,0 0-1,0 0 0,0 0 0,0 0 0,0 0 1,0 0-1,-1 0 0,1 0 0,0 0 0,-1 0 0,1 0 1,-1 0-1,1 0 0,-1 0 0,0 0 0,1 0 0,-1 0 1,0 0-1,1-1 0,-1 1 0,0 0 0,-2 0 1,-15 7 36,0-2 0,-1 0 0,0-2 0,0 0 1,-32 3-1,-2 0-100,234-28 2629,-47 15-5715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33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28 409 4498,'21'-118'6075,"-3"-60"-3317,-9 77-1376,-8 90-1042,-2 19-155,-1 22-147,8 73 34,-4-49-71,2 0 0,3-1-1,22 89 1,9-12 34,-75-127 183,21-1-213,1-1 0,-1-1 0,0 0 0,-27-4-1,27 3 6,18 5-9,0-3 8,1-1 0,-1 1 0,1-1 0,-1 1 1,1-1-1,-1 0 0,1 0 0,-1 0 0,1 0 0,0 0 0,-1-1 0,1 1 0,2-2 0,15 1 67,12 0 29,-1 0 1,1-2-1,-1-2 1,35-9-1,5 0-98,-71 13-7,1 1 0,-1 0 0,1-1 0,-1 1 0,1 0 0,-1 0 0,1 0 0,0 0 0,-1-1 0,1 1 0,-1 0 0,1 0 0,-1 0 0,1 0 0,0 0 0,-1 1 0,1-1 0,-1 0 0,1 0 0,-1 0 0,1 0 0,0 1 0,-1-1 0,1 0 0,-1 0 0,1 1 0,-1-1 0,1 0 0,0 1-1,-1-1 1,0 0 0,0 0 0,0 0 0,0 0 0,0 0 0,0 0 0,0 0 0,0 0 0,0 0 0,0-1 0,0 1 0,0 0 0,0 0 0,0 0 0,0 0 0,0 0 0,0 0 0,-1 0 0,1 0 0,0 0 0,0-1 0,0 1 0,0 0 0,0 0 0,0 0 0,0 0 0,0 0 0,0 0 0,0 0 0,0 0 0,0 0 0,0 0 0,-1 0 0,1 0 0,0 0 0,0 0 0,0 0 0,0 0 0,0 0 0,0 0 0,0 0 0,0 0 0,0 0 0,-1 0 0,1 0 0,0 0 0,0 0 0,0 0 0,0 0 0,0 0 0,0 0 0,0 0 0,0 0 0,0 0 0,-1 0 1,-2-2-161,-1-1 0,0 1 1,0 0-1,0 1 0,0-1 1,-1 1-1,1-1 0,0 1 1,-1 1-1,1-1 0,0 0 1,-6 1-1,-23 9-2476,-5 14-1777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0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13990,'0'0'10245,"0"150"-10245,0-97-688,0-38-3026,0-7-5730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2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63 362 4482,'0'0'7243,"0"-10"-6677,1-69 741,-2-131 3498,-6 160-3143,3 38-284,3 34-1120,0 6-381,2-1 0,1 0 0,1 0 1,2-1-1,0 1 0,2-1 1,1 0-1,1 0 0,1-1 0,26 46 1,-35-69 54,14 29 538,-15-30-445,0 0 1,0 0-1,-1-1 1,1 1-1,0 0 0,-1 0 1,1-1-1,0 1 1,-1 0-1,1 0 1,-1-1-1,1 1 1,-1-1-1,0 1 0,1 0 1,-1-1-1,0 1 1,1-1-1,-1 0 1,0 1-1,1-1 0,-1 1 1,0-1-1,0 0 1,0 0-1,1 1 1,-1-1-1,0 0 1,0 0-1,0 0 0,1 0 1,-1 0-1,0 0 1,0 0-1,-1 0 1,-33 4 116,-58 17 1,104-23 450,-1 0 0,1 2-1,0-1 1,21 3 0,-17-1-232,0-1 0,1 0 0,23-4-1,3-8 331,1-1-545,-16 10-3800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3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9 2177,'0'0'11013,"28"-9"-9444,-28 26 144,0 17 31,0 9-399,0 8-529,0-1-784,-28-1-32,15-38-2433,0-5-6051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5.0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44 205 2833,'0'0'11635,"-1"-9"-10827,-3-25 14,3 26 1723,1 45-389,0 336 658,0-373-2806,-6-26-258,-3-15 259,3 0 1,1 0-1,1-43 1,0 6 0,0-75 1393,9 161-1400,9 24-37,3-1 0,0-1 0,2 0-1,24 28 1,-36-50 24,1 0 0,-1-1 0,1 0-1,0-1 1,1 0 0,-1 0-1,1 0 1,1-1 0,-1-1 0,1 0-1,-1 0 1,1 0 0,0-2 0,1 1-1,-1-1 1,0 0 0,1-1-1,12-1 1,-17 1 21,0-1 0,0 0 1,0 0-1,-1-1 0,1 0 0,0 0 0,0 0 0,10-4 0,-13 3-3,-1 0 0,1 0 0,-1-1-1,0 1 1,0 0 0,1-1 0,-2 0-1,1 1 1,0-1 0,0 0 0,-1 0 0,0 0-1,0 0 1,1 0 0,-2 0 0,1 0 0,1-6-1,7-48 333,-2 0 0,-2 0 0,-4-68-1,-1 110-505,2 15-2826,-1 11-9759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57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120 372 7155,'0'0'9789,"1"-6"-8855,6-51 1182,-1-73 0,3-35 38,-4 152-1478,1 20-201,4 22-342,4 95-598,-2 200 1,-12-323 480,-5 0-1,0 0 0,0 0 0,1 0 1,-1 0-1,0-1 0,0 1 0,0-1 0,-6-1 0,-6 1 17,-35 11-23,40-8 19,-1 0 0,1-1 0,-21 2-1,33-4 107,2 0-78,13-1 58,0-1 0,0-1 0,-1 0 0,0-1 0,24-9 0,-24 7-50,1 1 0,1 0 1,-1 1-1,0 1 0,29-2 1,-33 5-175,-9 0 3,0-1 0,0 1 0,0 0 0,0 0 0,0 0 0,-1 0 0,1 1 0,0-1 0,0 1 0,0-1 0,0 1 0,0-1 0,3 3 0,4 18-7116,-8-13 36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00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0 334 304,'0'0'5837,"0"-34"-1539,0 7-3464,0-12 5125,0 31-815,0 43-3853,10 174-704,-9-199-551,1-17 28,1-16 25,-3-322-57,22 362-13,-5 0 0,0 2 1,-2 0 0,-1 1-1,0 1 1,-1 0-1,11 27 1,-12-24-17,0-2 0,1 1 0,2-2 0,0 0 0,20 22 0,-31-39-7,-1-1-1,0 0 1,1 0 0,0 0 0,0 0 0,0 0 0,0-1 0,0 0 0,0 0 0,1 0 0,-1 0 0,1-1 0,-1 1 0,1-1 0,0-1-1,0 1 1,-1 0 0,11-1 0,-14-1 5,1 0 0,-1 0-1,1 0 1,-1 0 0,1 0 0,-1 0-1,0 0 1,1-1 0,-1 1-1,0 0 1,0-1 0,0 1 0,0-1-1,0 1 1,0-1 0,0 1 0,-1-1-1,1 0 1,-1 1 0,1-1-1,-1 0 1,1 0 0,-1-1 0,9-48 45,-7 27-4,-1 1 0,-1-1 0,-2 0 0,0 0 0,-1 0 0,-2 1 0,-13-45 0,-33-66 532,42 110-5104,9 25 4201,0 14-2462,2-5-1991,-1 0-1016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01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11893,'0'0'8885,"0"192"-8885,-4-163-1201,1-4-4290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17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54 318 6915,'0'0'6182,"-1"-25"-5451,-1-185 1712,2 128 1549,0 82-3432,0 8-37,4 69-484,4-1 1,21 89-1,-26-149-59,11 41-120,-8-40 213,-2 0-1,0 0 0,-2 0 1,2 23-1,-13-40 67,-110 0-86,118 0-48,27 0 313,0-1-76,1 1 426,43 4 1,-64-4-781,0 1 1,0 0-1,0 1 0,-1-1 1,1 1-1,-1 0 0,1 0 1,-1 1-1,0 0 0,0 0 1,0 0-1,0 0 0,5 6 1,-7-3-3584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18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8292,'0'0'1937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19.6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4 1777,'0'0'15503,"-2"-4"-14348,-5 58 4222,-4 51-5367,4-78-1064,-1 0 0,-1-1 0,-17 35 0,17-49-4983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5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133 469 4642,'5'-3'1529,"-6"-1"-1609,6-12-227,0 1 1454,-9 18 1446,5 3-1373,0-21-113,-9-82-41,5 58-701,-12-69-1,-21-62 973,34 159-1058,4 15-162,2 19-206,-1 16 102,3 0 1,1 0-1,13 45 1,-13-60-20,40 190 19,-42-194-17,-2-3 65,-12-12 25,-18 5-56,-21 5-18,10-5-34,-3-1-17,23-9-42,18 0 80,0 0-1,0 0 0,0 0 1,-1 0-1,1 0 0,0 0 1,0 0-1,0 0 1,-1 0-1,1-1 0,0 1 1,0 0-1,0 0 0,0 0 1,-1 0-1,1-1 0,0 1 1,0 0-1,0 0 0,0 0 1,0 0-1,0-1 0,-1 1 1,1 0-1,0 0 1,0-1-1,0 1 0,0 0 1,0 0-1,0 0 0,0-1 1,0 1-1,0 0 0,0 0 1,0-1-1,0 1 0,0 0 1,0 0-1,0 0 0,0-1 1,1 1-1,-1 0 1,0 0-1,0 0 0,0-1 1,0 1-1,0 0 0,1 0 1,-1 0 3,0 1 0,0-1 0,1 1 0,-1-1 0,1 1 0,-1-1 0,0 1 0,1-1 0,-1 0 0,1 1 0,-1-1 0,1 0 0,-1 1 0,1-1 0,-1 0 0,1 1 0,-1-1 0,1 0 0,-1 0 0,1 0 0,0 0 0,-1 1 1,1-1-1,-1 0 0,1 0 0,0 0 0,-1 0 0,1 0 0,-1 0 0,2-1 0,44 4 172,-23-3-54,-1-1 0,30-5 0,43-16 267,-72 12-308,-21 9-79,0 0 0,-1 0 0,1 0 0,0 0 0,-1 0-1,1 1 1,0-1 0,0 1 0,0-1 0,0 1 0,0-1 0,0 1 0,0 0 0,2 0-1,-43 27-2394,9-3-612,-1 1-2059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0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146 344 10677,'0'0'6963,"-2"-29"-6379,-6-182 964,8 127 1064,0 65-719,0 57-1612,0 26-348,3 0 1,19 104-1,16-1 64,-38-166 3,-1 1 0,1-1 0,0 0 0,0 0-1,0 1 1,-1-1 0,1 0 0,-1 0 0,1 1 0,-1-1 0,1 0-1,-1 0 1,0 0 0,1 0 0,-1 0 0,0 0 0,0 0 0,0 0 0,0 0-1,0-1 1,0 1 0,0 0 0,0 0 0,0-1 0,0 1 0,0-1-1,0 1 1,-1-1 0,1 1 0,0-1 0,0 0 0,-1 0 0,1 1-1,0-1 1,0 0 0,-1 0 0,1 0 0,-2-1 0,-67 1-78,50-1 6,-53 1-584,98-11 1270,20 5 6,1 3 0,76 3 0,-54 1-2037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3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158 186 368,'0'0'14380,"0"-3"-13750,6-180 5266,-5 247-5692,3-1 1,13 77-1,-16-137-225,-1-2 18,0 1 0,1-1-1,-1 1 1,0 0 0,1-1 0,0 1-1,-1-1 1,1 0 0,0 1 0,0-1-1,-1 1 1,1-1 0,0 0-1,0 0 1,1 0 0,-1 1 0,1 0-1,-1-2 226,-13 0-102,-177 0-43,189 0 1,4 1-32,1 0 0,-1 0 0,1-1 0,0 1 0,-1-1 0,1 0 0,0-1 0,6 0 1,7-1 130,59 0 376,-39 0-413,0 2 0,69 8 1,-104-8-290,0 1 1,-1-1-1,1 1 1,0 0 0,-1 0-1,1 0 1,-1 0-1,1 1 1,-1-1 0,5 4-1,-1 8-6275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5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130 191 1729,'0'0'4066,"0"-6"1415,0-21-4650,0-130 6460,0 168-7125,0 39-318,3 1-1,2 0 1,15 68 0,-20-118 162,1 0-1,-1-1 0,0 1 1,0 0-1,1-1 0,-1 1 1,0 0-1,0 0 0,0-1 1,0 1-1,0 0 0,0 0 1,0-1-1,0 1 1,0 0-1,0-1 0,-1 1 1,1 0-1,0-1 0,0 1 1,-1 0-1,1-1 0,-1 2 1,-15-1 365,-2-2-446,-104-5 239,122 6 237,32 0 705,215 0 72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5.7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7700,'0'0'12997,"0"173"-12997,0-131-672,0-33-1569,0-3-2929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6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114 242 6115,'0'0'7987,"8"-22"-6834,-6 18-1088,16-51 1646,17-80 0,-28 109 459,-3 39-436,-2 44-1140,-2 106-1373,1-144 796,-1-17-3,0 0 0,0 0 0,0 0 0,0 0 0,0 1 0,0-1 0,0 0 0,0 0-1,-1 0 1,1 0 0,-1 0 0,-1 3 0,0-4-8,1 0 0,-1 1-1,1-1 1,-1 0-1,0 0 1,0 0 0,0 0-1,0 0 1,0 0-1,0-1 1,0 1-1,0-1 1,0 1 0,0-1-1,0 0 1,-3 0-1,-99 2 96,58-3 49,45 1 40,1-2 1,0 1-183,0 1 1,0 0-1,0 0 1,0 0-1,0 0 1,0-1-1,0 1 1,0 0-1,0 0 0,0 0 1,0-1-1,0 1 1,0 0-1,0 0 1,0 0-1,0-1 1,0 1-1,0 0 1,0 0-1,0 0 1,0 0-1,0-1 1,1 1-1,-1 0 1,0 0-1,0 0 1,0 0-1,0 0 1,0-1-1,0 1 1,1 0-1,-1 0 1,0 0-1,0 0 1,0 0-1,0 0 0,0 0 1,1-1-1,-1 1 1,0 0-1,0 0 1,0 0-1,1 0 1,-1 0-1,0 0 1,0 0-1,21-4 299,-1 1 0,0 1 0,1 1 0,-1 0 0,35 5 0,7-2 39,-56-2-623,36 2 925,-21 7-4538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7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6819,'0'0'12390,"3"153"-12326,-3-117-64,0-4-208,0-1-1313,-7-26-2577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28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 4402,'0'0'8551,"0"-8"-7204,3-19 1110,1 31 769,1 19-1815,1 16-927,-3-1 0,-1 1 0,-4 44 1,0-5-256,2-78-264,0-6-573,-6-228 630,6 136 372,0 97 108,3 1-467,-1 1 0,1 0 0,-1-1 0,1 1 0,-1 1 0,0-1-1,1 0 1,-1 1 0,0-1 0,0 1 0,0-1 0,0 1 0,0 0 0,0 0 0,0 0 0,-1 0 0,1 0 0,-1 0 0,1 1 0,-1-1-1,0 1 1,1 2 0,25 62 198,-25-58-183,13 36 57,-8-17-101,2 0 0,1 0 0,2-1 0,0-1 1,31 48-1,-42-72-12,0 0 1,1 0 0,-1 0-1,1 0 1,0 0 0,-1 0-1,1-1 1,0 1-1,0-1 1,0 1 0,0-1-1,0 0 1,1 0 0,-1 1-1,0-2 1,0 1-1,1 0 1,-1 0 0,0-1-1,1 0 1,-1 1 0,1-1-1,-1 0 1,1 0-1,-1 0 1,1 0 0,-1-1-1,0 1 1,1-1 0,3-1-1,-3 1 16,0-1 0,0 0 0,0-1 0,0 1 1,0-1-1,-1 1 0,1-1 0,-1 0 0,1 0 0,-1 0 0,0 0 0,0 0 0,0 0 0,-1-1 0,1 1 0,-1-1 0,0 1 0,0-1 0,1-3 0,3-36 91,-1 0 0,-2 0 0,-5-63 0,1 15-24,2 72 228,0 9-2473,0 25-3255,0-3-1218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1.6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107 331 1585,'0'0'7110,"4"-27"-6422,3-8-441,-3 13 92,-1 0 1,0-1 0,-2-38 0,3-80 8387,-4 180-5989,3 165-2560,-3-204-181,0 45 184,0-43-173,0 0-1,-1 0 0,1 0 0,0 0 0,-1 0 1,0 0-1,1 0 0,-1 0 0,0-1 0,0 1 1,0 0-1,0 0 0,0-1 0,0 1 1,0-1-1,-1 1 0,1-1 0,0 0 0,-1 1 1,1-1-1,-1 0 0,0 0 0,1 0 0,-1 0 1,0 0-1,0 0 0,0-1 0,1 1 0,-1 0 1,0-1-1,-3 1 0,-8 1-8,0-1 0,0 0 1,-24-1-1,19-1-18,18 1 25,0 1 0,1-1 1,-1 0-1,0 0 1,0 0-1,0 0 0,1 0 1,-1 0-1,0 0 1,0 0-1,0 0 0,0 0 1,1 1-1,-1-1 1,0 0-1,0 0 1,0 0-1,0 0 0,0 0 1,0 1-1,0-1 1,1 0-1,-1 0 0,0 0 1,0 1-1,0-1 1,0 0-1,0 0 0,0 0 1,0 1-1,0-1 1,0 0-1,0 0 1,0 0-1,0 0 0,0 1 1,0-1-1,0 0 1,0 0-1,0 0 0,0 1 1,0-1-1,-1 0 1,1 0-1,0 0 0,0 0 1,0 1-1,0-1 1,0 0-1,0 0 1,0 0-1,-1 0 0,1 0 1,0 1-1,0-1 1,0 0-1,0 0 0,-1 0 1,1 0-1,0 0 1,0 0-1,0 0 0,-1 0 1,1 0-1,0 0 1,0 0-1,23 11 370,2-2-1,-1 0 1,1-2-1,1-1 1,47 6-1,23 5 45,-65-11-325,28 8-16,-57 15-3894,-4-18-3639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17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224 195 6467,'0'0'12795,"6"-23"-10423,1-3-1592,-1-1 0,-1 1 0,-2-1 0,1-39 0,0 482-1033,-7-415 304,0 0 1,0-1-1,0 1 0,0-1 1,1 1-1,-1-1 1,0 0-1,0 0 0,-4-1 1,1 1-25,-210 0 0,213-3-333,10-2 204,13-4 158,230-26 2087,-141 30-7442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0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33 4242,'0'0'6872,"2"-6"-6437,-1 4-299,0 0-1,1 0 0,-1 0 0,0 0 1,0 0-1,0-1 0,-1 1 0,1 0 1,0-4-1,7 6 3912,-8 0-3988,1 0 1,-1 0-1,0-1 0,1 1 0,-1 0 1,1 0-1,-1 0 0,0 0 1,1 0-1,-1 0 0,0 0 0,1 0 1,-1 0-1,1 0 0,-1 0 0,0 0 1,1 0-1,-1 0 0,1 0 0,-1 0 1,0 0-1,1 0 0,-1 0 0,0 0 1,1 1-1,-1-1 0,0 0 0,1 0 1,-1 1-1,0-1 0,1 0 0,-1 0 1,0 1-1,0-1 0,1 0 0,-1 0 1,0 1-1,0-1 0,0 1 0,1-1 1,-1 0-1,0 1 0,0-1 0,0 0 1,0 1-1,0-1 0,0 0 0,0 1 1,0-1-1,0 1 0,0-1 1,5 28 315,-2-1 0,0 0 0,-3 46 0,1 15-8,0-39 108,3-49 230,-7 0 503,-146-20-1107,149 20-128,41 0 807,42 1 403,91-3 240,-160-2-1534,3 2 155,-13 14-4336,-6 8 722,-4-6-3465,2-2-5379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2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33 308 5763,'0'-62'2218,"3"1"1,19-109 0,-19 156-1413,1 42-708,8 10-19,10 64-1,-4-18-48,31 111-30,-31-157 0,-12-27 0,-5-10 2,0 0 0,-1 0 0,1 0 0,0 0 0,-1 0 0,1 0 0,-1 0 0,1 0 0,-1 1 0,1-1 0,-1 0 0,0 0 0,0 0 0,0 1 0,0-1 0,1 0 0,-2 0 0,1 0 0,0 1 0,0-1 0,0 0 0,0 0 0,-1 0 0,1 1 0,-1-1 0,1 0 0,-1 0 0,1 0 0,-1 0 0,1 0 0,-1 0 0,0 0 0,0 0 0,0 1 0,-4 0 12,0 1 0,0-1 0,0 1 0,0-1 0,0-1 0,-11 3 0,-4 1-6,3 1-8,9-3-4,-1 0 0,1 0 0,-1-1 0,1 0 0,-1-1 0,0 0 0,0 0 0,0-1 0,-13-1 0,18-1-30,4 2 34,0 0 0,-1 0 0,1 0 0,0-1 0,0 1 0,0 0 1,0 0-1,0 0 0,0-1 0,0 1 0,0 0 0,0 0 0,0 0 1,0-1-1,0 1 0,0 0 0,0 0 0,0 0 0,0-1 0,0 1 0,0 0 1,0 0-1,0-1 0,0 1 0,0 0 0,0 0 0,0 0 0,1 0 1,-1-1-1,0 1 0,0 0 0,0 0 0,0 0 0,0 0 0,1-1 1,-1 1-1,0 0 0,0 0 0,0 0 0,0 0 0,1 0 0,-1 0 1,0 0-1,0 0 0,0-1 0,1 1 0,-1 0 0,0 0 0,0 0 1,1 0-1,5 1 67,5-6 49,0 1 0,0 0 0,0 1 0,1 0 0,0 1 0,-1 0 0,1 1 0,19 0-1,-26 2-85,0-1-1,0-1 0,-1 1 0,1-1 0,0 1 0,-1-1 0,1 0 0,5-3 1,23-4 100,-16 5-81,-1 0 1,27-10-1,16-4-3,-46 14-46,-13 3-2,0 0 1,0 0 0,0 1-1,0-1 1,0 0 0,1 0-1,-1 0 1,0 0-1,0 0 1,0 0 0,0 0-1,0 0 1,0 1 0,0-1-1,0 0 1,0 0 0,0 0-1,0 0 1,0 0 0,0 0-1,0 0 1,1 0 0,-1 0-1,0 0 1,0 0 0,0 0-1,0 1 1,0-1 0,0 0-1,0 0 1,0 0 0,1 0-1,-1 0 1,0 0-1,0 0 1,0 0 0,0 0-1,0 0 1,0 0 0,0 0-1,1 0 1,-1 0 0,0 0-1,0 0 1,0 0 0,0-1-1,-13 9-1708,10-7 1191,0 1-1,-1-1 1,1 1 0,0 0-1,0 0 1,0 0 0,1 0-1,-5 4 1,0 6-2682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1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5779,'0'0'15031,"-22"144"-15192,15-135-1968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2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79 186 7123,'0'0'11195,"0"-19"-10534,1-32-304,1-65 3606,-2 143-3243,-1-9-684,0-1 0,1 1 0,1-1 0,1 1 0,1-1 0,0 0 0,1 0 0,1 0 0,8 20 0,-11-28 204,-13-9 123,-2 0-427,-75 0 104,87 0 206,6 1-115,0 0 0,0-1 0,0 0 0,0 1 0,0-1 0,0-1 0,0 1 0,5-2 0,0 1 58,64-9 587,-46 5-592,53-2 1,-63 7-1557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3.2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12694,'0'0'9364,"-31"172"-9012,18-132-352,-2-9-368,5-25-2497,4-6-3330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5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18 190 3073,'0'0'13020,"0"-4"-11884,0 47 5563,0 156-6013,-15-254-585,13-169-72,3 115 836,-1 109-684,1 7-383,10 24 357,18 39 1,-4-12-94,-21-48-61,0 0 0,1-1 0,0 0 0,1 0 0,0 0 0,0-1 0,0 0 0,1 0 0,11 9 0,-12-12-25,-1-1 1,1 0-1,0 0 0,1-1 1,-1 1-1,0-1 1,1-1-1,0 1 1,0-1-1,-1-1 0,1 1 1,0-1-1,0 0 1,10 0-1,-16-2 27,1 1 0,-1-1-1,0 1 1,0-1 0,1 0-1,-1 0 1,0 1 0,0-1 0,0 0-1,0 0 1,0 0 0,0 0-1,0 0 1,0-1 0,0 1 0,0 0-1,-1 0 1,1-1 0,0 1 0,-1 0-1,1-1 1,-1 1 0,0 0-1,1-1 1,-1 1 0,0-1 0,0 1-1,0 0 1,0-1 0,0-1 0,2-55 139,-2 47-107,0-224 709,1 233-2597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27.6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18 218 192,'0'0'13854,"4"-3"-12597,-1 0-877,-1 0 1,1-1-1,0 1 1,-1-1-1,0 1 0,0-1 1,0 0-1,0 0 0,-1 0 1,1 0-1,-1 0 1,0 0-1,1-6 0,2-66 3014,-4 58-2692,0 1 1,5-28-1,-5 45-689,0 0-1,0 0 0,1 0 1,-1 1-1,0-1 0,0 0 1,0 0-1,0 0 0,0 0 1,0 0-1,0 0 1,0 0-1,0 0 0,0 1 1,0-1-1,0 0 0,1 0 1,-1 0-1,0 0 0,0 0 1,0 0-1,0 0 0,0 0 1,0 0-1,0 0 0,1 0 1,-1 0-1,0 0 0,0 0 1,0 0-1,0 0 1,0 0-1,0 0 0,1 0 1,-1 0-1,0 0 0,0 0 1,0 0-1,0 0 0,0 0 1,0 0-1,0 0 0,1 0 1,-1 0-1,0 0 0,0 0 1,0 0-1,0-1 1,0 1-1,0 0 0,0 0 1,0 0-1,0 0 0,0 0 1,1 0-1,-1 0 0,0 0 1,0-1-1,0 1 0,0 0 1,0 0-1,0 0 0,0 0 1,8 18 170,6 26-156,-2 13-27,-4-19-21,17 50-1,-25-87 28,0-1 0,0 0 0,0 1 0,0-1 1,0 1-1,0-1 0,0 0 0,0 1 0,0-1 0,0 0 0,0 1 0,0-1 0,0 1 0,0-1 1,0 0-1,0 1 0,0-1 0,0 0 0,-1 1 0,1-1 0,0 0 0,0 1 0,0-1 1,-1 0-1,1 1 0,0-1 0,-1 0 0,1 0 0,0 1 0,0-1 0,-1 0 0,1 0 0,0 0 1,-1 1-1,-20 4 62,-33-4-98,43-1 45,-23 1-97,28 0-25,21 0 112,106-4 1226,-47 0-3785,-25 3-5997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0.1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141 190 7027,'0'0'9228,"0"-26"-7824,1-11-1000,-1 12 2,0-1 0,-1 1-1,-6-25 1,8 136 2895,-2-51-3322,1 0-1,1 0 1,8 42-1,-9-75 25,1-1-1,-1 0 0,0 1 1,0-1-1,0 1 0,0-1 1,0 0-1,0 1 0,0-1 1,0 1-1,-1-1 0,1 0 1,0 1-1,-1-1 0,1 0 1,-1 1-1,0-1 0,1 0 1,-1 0-1,0 0 0,0 1 1,0-1-1,0 0 0,0 0 1,0 0-1,0 0 0,0-1 1,0 1-1,0 0 0,0 0 1,-1-1-1,1 1 0,0 0 1,-1-1-1,1 0 1,0 1-1,-1-1 0,-1 1 1,-8 1 24,0-1 0,0 0 1,0 0-1,-13-1 0,-9 0 7,19 5 26,29-4 94,32-2 277,22-16 664,-49 12-712,0 0 0,0 1 0,0 1 0,21-1 0,-22 2-181,-16 1-3849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0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1 11573,'0'0'8772,"-54"155"-8772,45-126-1376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1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78 293 6867,'-4'-4'6813,"2"-7"-4605,2-17-3177,0 20 1700,3-67 1945,16-91 0,-22 222 89,4-32-2835,1 0 1,0 1-1,2-2 0,13 42 1,44 109-489,-61-173 558,-1-1 0,1 1 0,-1-1 0,1 1 0,-1-1 0,1 1 1,-1-1-1,0 0 0,1 1 0,-1-1 0,0 0 0,1 1 0,-1-1 0,0 0 0,0 0 0,1 0 0,-1 0 0,0 0 0,0 1 0,1-1 0,-1-1 0,0 1 0,1 0 0,-1 0 1,-1 0-1,-28 0 67,26 0-61,-122 0-6,304-8 1382,-76 5-376,-71 3-2458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3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0 64,'-2'2'16855,"-2"4"-11007,-4 7-3804,-11 76-1807,14-63-244,0-1-1,-2 1 1,0-1 0,-18 39-1,24-62-81,0-1-1,0 1 0,0 0 0,0-1 0,0 1 0,0-1 0,0 0 0,-1 1 0,1-1 1,-1 0-1,1 0 0,-1 0 0,1 0 0,-3 2 0,-10-1-6173,5-2-3085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6:34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34 2721,'0'0'15682,"-3"10"-14687,-1 11-514,2 0 0,0 0 0,1 1 0,2 26 0,0-23-280,-1-1 0,-1 0 0,-1 0 0,-8 35 0,1-90-535,4-18 394,2 0-1,4-65 0,0 33 353,-1 81-81,2-1-326,-1 1 0,1 0 0,-1-1 0,0 1 0,1 0 1,-1 0-1,1 0 0,-1 0 0,1 0 0,-1 1 0,1-1 1,-1 0-1,1 1 0,-1-1 0,0 1 0,1-1 0,-1 1 0,0 0 1,1-1-1,-1 1 0,0 0 0,0 0 0,0 0 0,1 0 1,-1 0-1,1 2 0,29 35 180,-25-29-176,40 57 68,-31-43-74,0-1-1,1-1 1,1 0 0,36 32 0,-50-51-17,1 1 0,-1-1-1,1 0 1,0 0 0,0 0 0,0 0 0,0-1 0,1 0-1,-1 1 1,0-2 0,0 1 0,1 0 0,-1-1-1,0 0 1,6 0 0,-8-1 14,-1 0-1,0 0 1,1 1 0,-1-1-1,0 0 1,0 0-1,0 0 1,0 0 0,0 0-1,0-1 1,0 1 0,0 0-1,-1 0 1,1-1-1,0 1 1,-1 0 0,1-1-1,-1 1 1,1 0 0,-1-1-1,0 1 1,1-1-1,-1-2 1,6-37 185,-5-111 736,-1 117-3948,0-1-3898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8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2 3378,'-2'-1'2783,"-1"0"98,2 13-1363,28 44 325,-22-37-1744,0 1-1,-1-1 1,-1 1 0,-1-1 0,-1 1-1,-2 36 1,0-51-385,1 1 0,-1-1-1,0 0 1,-1 0 0,0 0 0,1 0 0,-1 0 0,-1 0-1,1-1 1,-1 1 0,0-1 0,0 1 0,0-1 0,-4 4-1,-12 3-4736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11.9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118 124 5795,'0'0'10410,"0"-22"-9509,-1 14-448,0-51-712,0 40 1350,1 25 2854,0 13-3877,0 20 11,5 41 1,-3-67-84,0 1 1,1-1-1,1 0 1,0 0-1,1-1 1,11 23-1,-16-34 16,0 0 0,1-1 0,-1 1-1,1 0 1,-1 0 0,1 0-1,-1 0 1,1-1 0,-1 1 0,1 0-1,0 0 1,-1-1 0,1 1 0,0 0-1,0-1 1,0 1 0,-1-1-1,1 1 1,0-1 0,1 1 0,5-14 702,-6-40 228,-1 45-1180,0-4 276,1-14 222,-1 0-1,-2 1 1,0-1-1,-1 1 1,-13-44-1,16 69-254,1 0 1,-1 0-1,0 0 0,0 0 0,0-1 0,0 1 0,0 0 0,0 0 0,0 0 0,0 0 0,0 0 0,0 0 0,0-1 0,0 1 0,0 0 0,0 0 0,0 0 0,0 0 0,0 0 0,0 0 0,0-1 0,0 1 0,0 0 0,-1 0 0,1 0 0,0 0 0,0 0 0,0 0 0,0 0 0,0-1 0,0 1 0,0 0 0,0 0 0,0 0 0,-1 0 0,1 0 0,0 0 0,0 0 0,0 0 0,0 0 0,0 0 0,0 0 0,0 0 0,-1 0 0,1 0 0,0 0 0,0 0 0,0 0 0,0 0 0,0 0 0,-1 0 0,1 0 0,0 0 0,0 0 0,0 0 0,0 0 0,0 0 0,0 0 0,-1 0 1,1 0-1,0 0 0,0 0 0,0 0 0,0 0 0,0 0 0,0 0 0,0 1 0,-3 12 127,0 19-27,3 132-38,1-159-70,-1-1 0,1 0 0,0 1-1,0-1 1,1 0 0,-1 0 0,1 0 0,3 6 0,-3-6 21,0 1 0,0-1 0,0 1 1,0-1-1,-1 1 0,0 0 1,0 0-1,1 8 0,-3-13-14,1 1 1,-1 0-1,1 0 0,-1-1 0,0 1 0,1-1 0,-1 1 1,0-1-1,0 1 0,1-1 0,-1 1 0,0-1 1,0 0-1,0 1 0,1-1 0,-1 0 0,0 0 1,0 1-1,0-1 0,0 0 0,0 0 0,0 0 0,1 0 1,-1 0-1,-1-1 0,-31 1-11,27 0 20,-109 0-448,407 0 1747,-228 0-4737,0 0-3869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3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13 127 20342,'-13'-127'0,"13"381"0,13-381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58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14 4210,'0'0'11192,"-1"-3"-10853,-7-7 861,8 21 222,8 38 888,-4-27-2072,0 67 259,-5-70-473,1 0 1,1 1-1,1-1 1,5 27-1,-6-46 24,-1 0 0,0 1 0,0-1 0,0 1 0,0-1 0,0 0 0,0 1 0,0-1 0,0 1 0,-1-1 0,1 0 0,0 1 1,0-1-1,0 1 0,0-1 0,0 0 0,-1 1 0,1-1 0,0 0 0,0 1 0,-1-1 0,1 0 0,0 1 0,0-1 0,-1 0 0,1 0 0,0 1 0,-1-1 0,1 0 0,-1 0 0,1 0 1,-1 1-1,-21 4 413,-34-4-730,42-1 425,-61 0-169,75 0 207,27 0 297,48-1 935,136-18 0,-184 10-8367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1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123 176 816,'0'0'11035,"0"-17"-9242,0-141 5058,0 157-5934,0 17-687,-2 59-174,3 81 12,0-138-65,1 0 0,1 0 0,1 0-1,0-1 1,2 0 0,9 23 0,-15-39 7,1-1 0,-1 1 0,1-1 0,-1 1 0,0 0-1,1-1 1,-1 1 0,0-1 0,0 1 0,1 0 0,-1-1 0,0 1 0,0 0 0,0-1 0,0 1-1,0 0 1,0-1 0,0 1 0,0 0 0,0-1 0,0 1 0,0 0 0,0-1 0,0 1 0,-1 0 0,1-1-1,0 1 1,0-1 0,-1 2 0,-20-1 476,5-1-362,-105 0-31,120 0-69,30-6 219,77-10 347,64-14-1847,-169 30 676,10-3-197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1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 11701,'0'0'8484,"-44"172"-8484,38-166-2129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2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0 1 4546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2.8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0 324 4546,'186'-107'5648,"-180"104"-5284,-1 0-1,0-1 1,0 0 0,0 0 0,0 0-1,3-5 1,-7 9-310,-1-1 1,0 0-1,1 1 0,-1-1 0,0 1 1,1-1-1,-1 0 0,0 1 0,0-1 0,1 0 1,-1 1-1,0-1 0,0 0 0,0 0 0,0 1 1,0-1-1,0 0 0,0 1 0,0-1 1,-1 0-1,1 1 0,0-2 0,-1-7 504,12-102 2444,-10 62 1141,0 49-4096,0 0 1,-1 0 0,1 0-1,0 0 1,0 0-1,-1 0 1,1 0-1,0 0 1,0 1-1,-1-1 1,1 0-1,0 0 1,-1 1-1,1-1 1,0 0 0,-1 1-1,1-1 1,-1 1-1,1-1 1,0 1-1,0 0 1,12 31 111,-2 0 0,-1 1 0,10 68 0,5 14-112,-22-106 5,-1 0 0,-1 0 1,1 0-1,-1 13 0,-6-21-28,1 0-1,-1-1 0,0 1 1,0-1-1,0 0 1,-8-1-1,8 1-24,-64 0-735,69 0 1168,12-3 72,22-5-670,100-19 2174,-41 20-9132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4.7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0 10277,'0'0'8564,"-10"176"-8372,-5-139-192,-4-6-352,9-26-1713,4-5-4050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6.5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0 207 4194,'0'-5'16720,"2"27"-16126,0 1 0,9 33 1,2 21 1,-9 57-219,-4-131-293,0-7 29,-13-332 618,13 335-705,0 0 1,-1 0-1,1 0 1,0 0-1,0 0 0,0 1 1,0-1-1,0 0 1,0 0-1,0 0 0,1 0 1,-1 0-1,0 0 1,0 1-1,1-1 1,-1 0-1,0 0 0,1 0 1,-1 0-1,1 1 1,-1-1-1,1 0 0,0 1 1,-1-1-1,1 0 1,0 0-1,1 1-19,-1 0 0,0 1-1,0-1 1,0 0 0,0 1 0,0-1-1,0 1 1,-1-1 0,1 1 0,0-1-1,0 1 1,0 0 0,0-1 0,-1 1-1,1 0 1,0 0 0,1 1 0,29 47 52,10 41 233,-25-54-261,25 46 0,-39-79-34,1 0 0,-1-1 0,1 1 0,0-1 0,-1 0 0,1 0-1,0 0 1,0 0 0,1 0 0,-1-1 0,0 1 0,0-1-1,1 0 1,-1 0 0,1 0 0,-1 0 0,1-1 0,-1 1-1,8-1 1,-8 0 4,0 0 0,0 0 0,0 0 0,0 0-1,0-1 1,0 1 0,0-1 0,-1 0 0,1 1 0,0-1-1,0-1 1,0 1 0,-1 0 0,1-1 0,-1 1-1,1-1 1,-1 0 0,0 0 0,1 0 0,-1 0 0,0 0-1,0 0 1,-1-1 0,3-2 0,2-9 38,-1-1 0,-1 0-1,0 0 1,-1-1 0,-1 1 0,1-19 0,-3-101 241,-1 65-283,1 7 209,0 49-3589,0 0-3668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9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9316,'0'0'13398,"32"186"-13157,-42-140-241,-15-7-529,13-30-2400,-1-6-3922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1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24575,'-1'20'0,"-1"0"0,-9 37 0,-2 18 0,7 344 0,9-229 0,-4-164 0,1 35 0,1-58 0,-1-1 0,1 1 0,-1-1 0,1 0 0,0 1 0,0-1 0,0 0 0,0 0 0,0 0 0,0 0 0,1 0 0,-1 0 0,1 0 0,-1 0 0,1 0 0,0 0 0,0-1 0,-1 1 0,1-1 0,4 3 0,5 0 0,1 0 0,-1 0 0,1-2 0,0 1 0,-1-1 0,20 0 0,79-2 0,-63-2 0,521-3-1365,-580 5-5461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49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9 349 6259,'-1'-4'394,"0"0"1,1 0 0,0 0-1,0-1 1,0 1-1,1 0 1,-1 0-1,1 0 1,0 0-1,0 0 1,3-7-1,5-33-64,-27-171 2372,13 185-2087,4 26-297,4 18-306,8 28-104,4 19 176,-7-15-126,2 1 0,32 87 1,-11-42 13,-28-82 27,0 0-1,1 0 1,0-1-1,1 1 1,0-1-1,0 0 1,1-1-1,0 1 0,1-1 1,0 0-1,13 11 1,-15-18 99,-19-6 31,6 3-124,-1 1 0,1 0 0,0 1 0,-1 0 0,-11 2 0,13-1-7,0-1 0,0 1 1,0-1-1,0-1 0,0 1 1,0-1-1,1 0 0,-1-1 1,-8-2-1,-2-2-11,17 6 10,0 0 0,0 0 0,1 0 0,-1 0 0,0 0 0,0 0 0,0 0 0,0 0 0,0 0 0,0 0 0,0 0 0,0 0 0,0 0 0,0-1 0,0 1 1,0 0-1,0 0 0,0 0 0,0 0 0,0 0 0,0 0 0,0 0 0,0 0 0,0 0 0,0-1 0,0 1 0,0 0 0,0 0 0,0 0 0,0 0 0,0 0 0,0 0 0,0 0 1,0 0-1,0 0 0,0-1 0,0 1 0,0 0 0,0 0 0,0 0 0,0 0 0,0 0 0,0 0 0,12-8-1,9-4 109,0 1 1,0 2-1,1 0 1,1 1-1,25-6 0,-18 6-11,-21 5-44,1 1 1,0 0 0,0 0-1,18 0 1,-26 2-197,0 0 0,0-1-1,0 1 1,0 1 0,0-1 0,0 0 0,0 1-1,0-1 1,0 1 0,0-1 0,0 1-1,0 0 1,0 0 0,0 0 0,0 0 0,0 0-1,-1 0 1,1 1 0,0-1 0,-1 1 0,1-1-1,-1 1 1,0-1 0,1 1 0,-1 0 0,0 0-1,0-1 1,0 1 0,0 0 0,1 4 0,-3 18-4126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51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0 155 1537,'0'0'6432,"0"-15"6019,2 63-11905,1-1 1,3 1-1,12 48 0,-12-66-434,-6-29-11,0-9 244,-2-55-276,-18-117 0,14 130-501,6 53 444,1 0 1,0 0-1,0 0 1,0 0-1,0 0 0,1 0 1,-1-1-1,1 1 0,0 0 1,0-1-1,0 1 0,0-1 1,0 0-1,0 0 0,5 3 1,47 36 92,-34-27-61,29 24 6,47 35-6,-86-67-47,0 0 0,1-1 0,-1 0 0,1 0 0,0-1 0,0-1-1,22 5 1,-32-8 10,1 1 0,-1-1 0,1 0-1,-1 1 1,1-1 0,-1 0-1,1 0 1,0 0 0,-1 0 0,1 0-1,-1-1 1,1 1 0,-1 0 0,1-1-1,-1 1 1,1-1 0,-1 0 0,1 1-1,-1-1 1,1 0 0,-1 0-1,0 0 1,0 0 0,3-2 0,-3 0 20,0 0 0,0-1 0,0 1 0,0-1 0,-1 1 1,0-1-1,1 1 0,-1-1 0,-1-5 0,1 2-26,1-47 243,-3-71 416,1 110-596,-1 0 1,-1 0 0,0 0 0,-1 1 0,-1-1 0,-7-15-1,12 29-457,-3-4 1152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09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1666 8 7812,'0'0'6216,"-27"-1"-5312,-2-1-695,-20-2 432,-92 4 1,116 5-489,0 0 1,0 2 0,1 1-1,0 0 1,-27 15 0,-55 19 97,-69 3 362,103-29-123,1 4-1,-108 44 0,125-39-460,1 1-1,1 4 1,1 1-1,2 3 1,2 1-1,1 3 1,2 2-1,-59 67 0,101-104-27,-26 29-2,-37 61 1,58-82 16,0 1 0,2 0 0,-1 0 0,2 0 0,-1 1 0,2-1 0,0 1 0,0 0 0,-1 22 1,3-23-6,0 0 0,1 0 1,1 0-1,0 0 1,0 0-1,1 0 0,0-1 1,1 1-1,1-1 1,0 1-1,0-1 0,1 0 1,1-1-1,0 1 1,0-1-1,1 0 1,8 10-1,246 258 358,-156-170-164,-49-50 61,108 88 0,-139-127-168,1-1 0,1-2 1,0-1-1,1-1 0,0-1 0,2-1 0,49 12 0,-12-13-11,0-3-1,1-3 0,75-4 1,-122-1-75,32-2 3,0-2 1,-1-3-1,0-2 1,0-3-1,-1-1 0,0-3 1,-2-2-1,0-2 1,92-53-1,-85 38 0,-1-2 0,-2-2 0,-1-3 0,-3-1 0,-1-3 1,-3-2-1,66-88 0,-89 103 87,-2 0 0,-1-1 1,-1-1-1,-2-1 0,-2-1 0,-1 0 1,-2 0-1,-1-1 0,-2-1 0,-2 1 1,-2-1-1,-1 0 0,-2-1 1,-5-55-1,2 78-28,-1 1 1,0-1-1,-1 1 1,0 0-1,-2 0 1,0 0-1,0 1 0,-2 0 1,0 0-1,-11-16 1,4 11-18,-1 1 0,0 1 0,-1 1 0,-1 0 0,-1 1 0,-28-19 0,11 12-67,-1 2 0,-1 2-1,-1 2 1,0 1 0,-1 2 0,-1 1 0,-73-12-1,59 18-361,-1 1-1,-74 3 1,111 3 22,0 1 0,-1 1 1,1 1-1,1 0 0,-1 2 0,0 0 0,1 1 1,0 1-1,-29 15 0,43-19-87,0 0-1,0 0 1,0 0 0,0 1 0,0-1-1,1 1 1,0 0 0,-6 8 0,-12 25-5894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6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0 136 9973,'0'0'6584,"4"2"-4418,3 4-1873,0 0 0,0 0-1,-1 1 1,0 0-1,0 0 1,-1 1 0,0-1-1,8 17 1,3 2 88,53 96 431,-13-19-565,-53-97-200,-2-5-34,-1 1-1,1-1 1,0 1 0,-1-1 0,1 0-1,0 1 1,0-1 0,0 0 0,0 0-1,0 0 1,0 1 0,0-1-1,1 0 1,-1-1 0,0 1 0,0 0-1,1 0 1,-1 0 0,2 0 0,-2-1 3,12-66 370,-4-34-98,-5-137 0,-5 145-261,1 92-64,27 11-14290,-26-3 5740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6.7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1 12470,'0'0'7955,"0"144"-7122,-7-107-689,-5-3-144,5-28-2097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7:47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38 266 5779,'0'0'11922,"1"-22"-11140,0-25 373,12-68 1,-6 34 2829,-8 159-3911,2 90-382,1-143 221,1 0 0,0 0 0,3 0 0,12 38 0,-10-45 27,-1 8 271,-7-25-205,-1 0 0,1-1 1,-1 1-1,0 0 0,0 0 0,1 0 1,-1-1-1,0 1 0,0 0 0,0-1 1,0 1-1,0 0 0,0-1 0,0 1 1,0-1-1,0 0 0,0 1 0,0-1 1,0 0-1,0 0 0,0 1 1,0-1-1,0 0 0,0 0 0,0 0 1,-1 0-1,-80 8-41,142-7 633,-6 0-366,99-11 0,-127 7-525,-14 3-3504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10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731 110 4114,'0'0'9708,"1"-8"-8232,1-1-1397,0 5 306,-1-1 0,0 0 0,-1 0 0,1 1 0,-1-1 0,-1-10 0,1 13-268,-1 1-1,1-1 1,-1 0-1,1 1 1,-1-1-1,0 0 1,0 1-1,0-1 1,0 1-1,0-1 0,0 1 1,0 0-1,-1-1 1,1 1-1,0 0 1,-1 0-1,1 0 1,-1 0-1,1 0 1,-1 0-1,1 0 0,-1 1 1,0-1-1,0 0 1,-2 0-1,-11-2 26,0 0 0,0 2 0,-1-1 0,1 2 0,0 0 0,0 0 0,0 2 0,0 0 0,0 0 0,0 2 0,0 0 0,0 0 0,1 2 0,0-1 0,0 2 0,-14 8 0,-8 8-111,1 0 1,2 2 0,0 2-1,-47 48 1,57-50-35,1 1-1,1 1 0,1 1 1,2 0-1,0 2 1,2 0-1,2 0 0,0 2 1,2 0-1,2 0 0,1 1 1,1 0-1,2 1 1,1-1-1,2 1 0,1 53 1,2-87 3,0 26-15,0-1 1,2 1-1,5 26 1,-5-42 7,1-1 1,0 0-1,1 0 1,0 0-1,0 0 1,1 0-1,0-1 1,1 0-1,0 0 1,0 0-1,8 7 1,1-1-14,1-1 0,0 0 1,0-1-1,1-1 0,27 13 1,98 37-33,-50-24 67,76 39-20,-41-16 354,197 64 1,-282-114-227,1-1 0,-1-2 0,2-2 0,-1-1 0,0-3 0,86-8 0,-107 3-48,-1-1 0,0-1 0,0-1 0,0-1 0,-1 0 0,0-2 0,31-19 0,-20 8 80,-1 0 0,-1-2 0,46-48 0,-50 43-34,-1-1 0,-2-1 0,0-1 1,-3 0-1,0-2 0,-2 0 0,-2-1 0,-1-1 1,-1 0-1,-2-1 0,-2 0 0,-1-1 1,-2 1-1,-1-2 0,-1-68 0,-4 104-117,0-44 148,-10-88 0,7 117-117,-1 0-1,0 1 1,-2 0-1,0-1 1,-1 2-1,0-1 1,-1 1 0,-15-22-1,2 11-11,-1 0 0,-1 2-1,-1 0 1,-1 2 0,-2 0 0,0 2-1,0 1 1,-2 1 0,0 2-1,-2 1 1,1 1 0,-46-14 0,10 8-37,0 4-1,-1 2 1,0 3 0,-1 3 0,-75 1 0,69 6-315,0 4 0,-84 13 0,129-11-281,0 1 0,1 1 1,0 2-1,0 0 1,1 2-1,0 1 0,-47 30 1,71-40 188,0-1 0,0 2 0,0-1 0,0 0 0,1 0 0,-1 1 0,1 0 1,0-1-1,0 1 0,0 0 0,0 0 0,-1 4 0,-8 24-8271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4.7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0 309 5346,'0'0'8089,"0"-6"-7619,0-38 1462,0-8 5143,6 55-5651,0 24-1304,-2 0-1,-1 1 0,-1-1 0,-1 1 0,-5 41 0,2 7-6,2-73-95,0-3 260,0-41-9,0-308 33,1 370-342,2 0 1,1 0 0,0 0 0,1-1 0,2 0 0,0 0 0,1 0 0,0-1-1,2 0 1,0 0 0,14 17 0,-21-33-25,0 1 1,0-1-1,0 0 0,0 0 0,1 0 1,-1 0-1,1-1 0,-1 0 1,1 1-1,0-1 0,0-1 1,0 1-1,0 0 0,0-1 0,0 0 1,1 0-1,6 1 0,-8-2 49,-1 0-1,0 0 0,1 0 1,-1 0-1,0-1 0,0 1 1,1-1-1,-1 1 1,0-1-1,0 0 0,0 0 1,0 0-1,0 0 0,0 0 1,0 0-1,0 0 1,0-1-1,0 1 0,0-1 1,-1 1-1,1-1 0,-1 0 1,1 0-1,-1 0 1,0 1-1,0-1 0,0 0 1,0-1-1,0 1 0,0 0 1,0 0-1,-1 0 1,2-5-1,4-42 26,-2 0 1,-2 0-1,-5-59 0,0 9-8,3 97-45,0 28-9850,0-12 1345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5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 12310,'0'0'8387,"-10"147"-7602,1-82-785,-1-3-592,7-42-2770,0-8-5250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4:26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1 254 10165,'0'0'7248,"4"-29"-6802,3-9-295,-2 14 10,-1 0 0,-1-1 0,-1-40 0,-2 39-101,0 4 2965,3 46-1631,2 32-1522,2 0-1,2-1 0,29 91 0,-37-144 143,0-1-1,-1 1 1,1 0-1,-1 0 1,1 0-1,-1 0 1,0 0-1,1-1 1,-1 1-1,0 0 1,0 0-1,-1 0 1,1 0-1,0 0 1,-1 0-1,1 0 1,-1-1-1,1 1 0,-1 0 1,0 0-1,0-1 1,0 1-1,0 0 1,0-1-1,0 1 1,0-1-1,0 1 1,-3 1-1,-2 1 30,0 0-1,0 0 0,-1-1 0,1 1 0,-15 3 1,1 2-37,19-9 341,15-4 85,14-9-275,-12 4-178,0 2 1,0 0-1,1 0 1,-1 2-1,2 0 1,-1 1-1,26-3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7.9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1 8676,'0'0'10549,"-66"158"-10549,53-129-384,4-10-993,6-19-1937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0.9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12 6131,'-3'-11'1873,"0"16"-657,6-5-143,0 0-241,10 0-256,-7 6-47,-6 2 31,10 12-80,-4 9-80,-3 4-80,-9 18-128,-4-11-143,1 3-49,-10-10-273,16-18-879,-13-4-1521,4-20-3170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9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1 227 912,'0'0'6806,"0"-25"-5696,0-8-635,0 5 488,1 0 0,7-41 0,-9 135 4383,14 57-3988,4 54 1380,-11-247-2205,-7 0-258,18-134 0,-15 187-188,-2 12 17,1 0-1,0 0 1,0 0-1,0 0 0,0 0 1,4-7-1,-5 11 319,38 9 415,-29 3-745,-1 1 0,0 0 0,0 0 0,-1 0 0,-1 1 0,0 0-1,8 27 1,5 9-69,-13-36-31,0 1 0,1-1 0,0-1 1,1 1-1,14 15 0,-19-24-2,1 0 0,0-1-1,0 1 1,1-1 0,-1 0 0,1 0 0,-1 0 0,1-1 0,0 1 0,0-1-1,0 0 1,1-1 0,-1 1 0,0-1 0,1 0 0,-1 0 0,10 0 0,-4-1-30,0 0 1,0-1 0,0 0-1,0 0 1,-1-1 0,1 0-1,-1-1 1,15-6 0,-20 7 40,-1-1 0,0 0 0,0 0 0,0 0 1,0-1-1,0 1 0,-1-1 0,1 0 1,-1 0-1,0 0 0,-1 0 0,1-1 1,-1 1-1,1-1 0,-2 0 0,1 1 1,0-1-1,-1 0 0,0 0 0,1-8 0,2-16 343,-2-1-1,-3-53 1,0 14-62,1 68-383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12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1675 87 8148,'0'0'6963,"-32"-8"-5656,-103-25-269,112 27-718,-1 2 0,1 1 0,-1 1-1,0 1 1,-34 2 0,4 1 130,-6-3-32,-1 2 1,1 3-1,0 3 0,-76 19 1,64-5-354,0 3 1,1 4-1,2 3 1,1 2-1,1 4 1,-67 49 0,87-54-61,4-4 7,2 2 0,-72 68 0,103-87-5,0 0 0,0 0-1,1 1 1,1 1 0,0-1-1,1 1 1,0 1 0,1-1-1,0 1 1,2 0-1,-1 1 1,2-1 0,0 1-1,-2 23 1,2 5 10,5 52 1,-1-80-16,1-1 0,0 1 1,2-1-1,-1 0 0,2 0 1,0-1-1,9 20 0,11 10 75,2-1 0,2-2 0,1 0 0,2-2 0,2-2 0,1 0 0,2-3 0,1-1 0,2-2 0,1-1 0,1-2 0,1-3 0,1-1 0,2-2 0,0-2 0,0-2 0,2-2 0,0-2 0,1-3 0,0-1 0,61 2 0,-26-8-52,89-8-1,-135 1-26,0-2-1,0-1 1,-1-2 0,62-22 0,-27 2 7,-1-4 1,-2-2 0,-1-3-1,-2-3 1,-2-4-1,77-68 1,-109 83 9,-1-1 1,-1-2-1,-2-1 1,-1-2-1,-2 0 1,-2-2-1,-1 0 1,-2-2-1,-1 0 1,-3-1-1,-1-1 0,15-68 1,-23 65 155,-1 0-1,-2 0 1,-3 0 0,-4-55 0,2 86-100,-1 1 0,0 0 0,-1 0 0,-1-1 0,0 2 0,0-1 0,-2 0 0,1 1 1,-2 0-1,1 0 0,-11-13 0,5 11-20,0 1 1,0 0 0,-2 0-1,1 2 1,-1-1-1,-1 2 1,-26-15 0,8 9-34,-1 1 0,0 2 0,-1 1 0,0 2 0,-1 2 1,0 1-1,-64-4 0,41 7-89,0 3 0,-94 11 0,120-5-158,2 1 1,-1 1 0,1 2-1,0 2 1,1 0 0,-40 22-1,40-17-502,1 2 0,1 1 0,1 1 0,0 2 0,-25 26 0,50-45 258,-1 0 1,0 0-1,1 1 0,-1-1 0,1 1 0,0 0 0,1-1 0,-1 1 0,0 0 0,0 5 0,-6 28-7827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4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82 168 2193,'0'0'3911,"-5"-3"-3959,0 1-86,2 1 128,0 0 0,0 0 0,0-1 0,0 1 0,0-1 0,0 0 0,1 0 0,-1 0 0,0 0 0,1 0 0,0-1 0,-3-3 0,3 3 426,1 1-1,0-2 1,0 1 0,0 0 0,0 0-1,0 0 1,1 0 0,-1-1-1,1 1 1,0-5 0,0-26 7035,0 66-1853,0 24-5277,0-28-261,-2-1 0,-1 0 0,-7 29 0,10-56-69,0 0-1,0 0 1,0 0 0,0 0-1,0 0 1,0 0 0,-1 0-1,1 0 1,0 0 0,0 0-1,0 0 1,0 0 0,0 0-1,0 0 1,0 0 0,0 0-1,0 0 1,0 0 0,0 0-1,-1 0 1,1 0 0,0 0-1,0 0 1,0 0 0,0 0-1,0 0 1,0 0 0,0 0-1,0 0 1,0 0 0,0 0-1,0 0 1,0 0-1,-1 0 1,1 0 0,0 0-1,0 0 1,0 0 0,0 0-1,0 0 1,0 1 0,0-1-1,0 0 1,0 0 0,0 0-1,0 0 1,0 0 0,0 0-1,0 0 1,0 0 0,0 0-1,0 0 1,0 0 0,0 1-1,0-1 1,-3-13 0,-1-18 138,4-214 812,0 244-641,14 6-264,-5 7 4,0 0 0,-1 1 0,-1 0 0,0 0 0,0 1 1,-1 0-1,-1 0 0,5 19 0,-6-16-42,2 0 1,0-1-1,1 1 0,0-1 0,20 29 1,-23-42-16,0 1 1,0 0-1,0-1 0,1 0 1,-1 0-1,1 0 1,-1-1-1,1 0 1,0 1-1,0-2 1,1 1-1,-1-1 0,0 1 1,0-1-1,1-1 1,-1 1-1,0-1 1,1 0-1,-1 0 0,1 0 1,-1-1-1,0 0 1,7-2-1,-9 2 16,-1-1 0,1 0 1,-1 1-1,0-1 0,0 0 0,1 0 0,-1-1 0,-1 1 0,1 0 0,0-1 1,0 1-1,-1-1 0,0 1 0,1-1 0,-1 1 0,0-1 0,1-4 0,10-49 91,-9 15-10,-3-48-1,-2 29-8,2 60-109,0 3-1064,-1 0 526,1 0 0,-1 0 0,1 0 0,0 0-1,0 1 1,1-1 0,0 6 0,-1-6-503,0 14-4709,0-3-3748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4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9716,'0'0'12214,"4"161"-12374,-4-135-1777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5:35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32 217 6435,'0'0'8937,"5"-28"-8366,2-16-241,12-100 2094,-22 221 1416,5 90-4991,0-25 759,-2-136 479,-1 0 415,-14-7-411,-12-9-55,26 9 2,0 1-1,-1 0 1,1-1-1,0 1 0,0-1 1,0 0-1,0 1 1,0-1-1,0 0 0,0 0 1,0 0-1,0 0 1,0 0-1,0 0 0,0 0 1,1 0-1,-1 0 1,0 0-1,0-2 0,46 1 1153,56 1 199,-55 1-8207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20:08:13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1595 176 6371,'0'0'14153,"-29"-12"-13219,-1-2-660,-160-64 1626,138 61-1260,-1 3 0,0 3-1,-87-9 1,-165 11 112,274 10-745,0 2 1,1 1-1,-1 2 0,1 0 0,0 2 0,0 2 1,1 1-1,-41 20 0,29-9-23,0 2 1,2 1-1,1 2 0,2 2 0,-34 33 1,54-46 9,0 1-1,1 0 1,1 1 0,1 1 0,1 0 0,0 1 0,2 0 0,0 1 0,-7 23 0,9-17-6,1 1 0,1 0 0,2 1 0,1-1 0,1 1 0,3 49 1,0-67 5,1 0 0,0-1 0,1 0 0,0 1 0,0-1 0,1 0 0,1 0 0,0-1 1,0 0-1,1 1 0,0-2 0,10 12 0,12 11-26,58 51 0,-64-62 29,16 15 7,2-2 1,1-2 0,2-2 0,0-2 0,2-1 0,1-2-1,1-3 1,1-2 0,1-1 0,0-3 0,1-2 0,1-2-1,0-3 1,0-1 0,52-1 0,-85-6-2,142-6 84,-136 4-55,1-2-1,-1-1 1,0-1-1,35-14 1,-14 2 45,-1-2 0,-1-2 0,-1-2 0,-1-1 0,40-33 0,-62 42-22,-2 0-1,1-1 1,-2-1-1,0 0 1,-2-2-1,0 1 1,-1-2 0,0 0-1,-2 0 1,-1-1-1,-1 0 1,8-26-1,-5-9 159,-3-1-1,-2 0 0,-2-1 1,-5-84-1,0 94-87,0 35-102,-1 1 0,0-1 0,0 1 0,-2-1 0,1 1 0,-2 0 0,0 0 0,0 0 0,-1 0-1,-1 1 1,0 0 0,-1 0 0,0 0 0,-1 1 0,0 0 0,-1 1 0,0 0 0,0 0 0,-1 1 0,-1 0-1,1 0 1,-1 2 0,-1-1 0,0 1 0,0 1 0,0 0 0,0 1 0,-24-7 0,-6 3-518,0 3 0,0 1-1,-1 2 1,0 2 0,0 1 0,-45 8 0,84-8 17,0 1 0,1 0 0,-1 0 0,1 0 0,-1 0 0,1 0 0,0 1-1,-1-1 1,-4 4 0,-16 15-8651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10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6819,'0'0'6414,"31"0"-6260,152 0 511,75-11 3689,135 20-2751,-236-1-1247,-71-2-312,60 9 166,53 1 215,-131-11 745,-28 0-3686,-12-4-6174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12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4482,'0'0'6355,"4"0"-5752,109-2 3542,134 4-1903,-181 4-2083,62 2 365,361-8 556,-468-1-1063,0-1-1,23-6 1,21-2 16,181-29 272,-234 36-228,21-1 307,0 1 1,0 1 0,42 4 0,-36-1-50,66-5 0,-91 2-217,-9 0-5447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15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193 450 8708,'0'0'5280,"4"-24"-3760,37-178 1263,-29 147-1454,-4 21 295,-2 0 0,5-67 1416,-13 111-2963,1-1 1,1 1-1,-1 0 1,1-1-1,2 14 1,0 12-10,-2 30 34,-9 199 37,5-160-288,4-77 20,-26-27 564,-199 0-542,224 1 107,1-1 0,-1 0-1,0 0 1,1 1 0,-1-1-1,1 0 1,-1 1 0,1-1-1,-1 0 1,1 1 0,-1-1-1,1 1 1,0-1 0,-1 1-1,1-1 1,-1 1 0,1-1-1,0 1 1,0-1 0,-1 1-1,1-1 1,0 1 0,0 0-1,0-1 1,0 1 0,-1 0-1,1-1 1,0 1 0,0-1-1,0 1 1,0 0 0,0-1-1,1 1 1,-1 0 0,0-1-1,0 1 1,0-1 0,1 1-1,-1 0 1,0-1 0,0 1-1,1-1 1,-1 1 0,0-1-1,1 1 1,-1-1 0,1 1-1,-1-1 1,1 0 0,-1 1-1,1-1 1,-1 1 0,1-1-1,-1 0 1,1 0 0,-1 1-1,1-1 1,0 0 0,-1 0-1,1 0 1,-1 0 0,1 1-1,1-1 1,35 6 410,0-1-1,1-1 1,0-2 0,63-6 0,-11 2-34,13 2-123,-103 0-358,0 0-1,0 0 1,1 0-1,-1 0 0,0 0 1,0-1-1,1 1 0,-1 0 1,0 0-1,0 0 1,1 0-1,-1 0 0,0 0 1,0 1-1,1-1 1,-1 0-1,0 0 0,0 0 1,1 0-1,-1 0 0,0 0 1,0 0-1,1 1 1,-1-1-1,0 0 0,0 0 1,0 0-1,1 0 0,-1 1 1,0-1-1,0 0 1,0 0-1,0 0 0,0 1 1,1-1-1,-1 0 1,0 0-1,0 1 0,0-1 1,0 0-1,0 0 0,0 1 1,0-1-1,0 0 1,0 0-1,0 1 0,0-1 1,0 0-1,0 1 0,0-1 1,0 0-1,0 0 1,0 1-1,0-1 0,-1 0 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06.8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113 247 6995,'0'0'8252,"0"-12"-7793,-1-3-675,-1-4 1545,2-1-1,0 1 1,3-21-1,3 11-72,1 0 0,14-34-1,-21 137 1365,2-25-2692,-5 62 0,-55 169-48,60-298 145,-1 1 0,-1 0 1,-2-25-1,0-9-3,2-14 80,-1 3 192,12-118 1,-10 329 414,1-49-730,-2 174-3,0-274 163,-66-17-78,52 15-50,-6-1-74,31 3 339,6 3 76,0 0 0,30 10-1,21 5 451,-24-12-103,84 2 0,-127-8-595,-21 0 80,-56-2-1479,-107-17 0,154 12-905,22 1-5186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8:03:52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1 357 4994,'4'22'6142,"10"14"-5183,4 20-248,2 116-100,-13-104-550,-6-51-40,0 0-1,-4 27 0,1-4 10,-5-261 218,4 162-74,-2 0 0,-18-79 0,10 66 216,13 54-226,14 34-29,-11-12-132,6 12 13,0 0-1,10 28 1,-10-24-4,24 47 14,-18-38-6,17 42 0,-29-63-20,1-1 0,0 1 0,1-1-1,10 13 1,-14-18-2,1 1-1,-1-1 1,1 0 0,0-1-1,0 1 1,-1 0 0,1 0-1,0-1 1,0 1 0,1-1-1,-1 0 1,0 1-1,0-1 1,1 0 0,-1 0-1,0-1 1,1 1 0,-1 0-1,1-1 1,3 1 0,-3-3-3,0 0 1,0-1 0,0 1 0,0-1 0,0 0 0,0 0 0,-1 0 0,0 0 0,1 0 0,-1 0-1,0 0 1,2-7 0,1-2 16,-1-1-1,0 1 1,-1-1 0,-1 0-1,0 1 1,0-1-1,-2 0 1,0-19 0,-16-108 123,9 97-49,5 19-19,1 1 1,1-1-1,0 1 1,2-1 0,1 1-1,1 0 1,1 0-1,8-23 1,-13 44-189,0 1 0,1 0-1,-1-1 1,1 1 0,-1 0 0,1 0 0,-1 0 0,1-1-1,0 1 1,0 0 0,-1 0 0,1 0 0,0 0-1,0 0 1,0 0 0,0 0 0,0 0 0,0 1 0,1-1-1,-1 0 1,0 1 0,2-2 0,5-2-3714,-2 1-1911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09.1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164 3 4770,'0'0'8754,"0"-1"-8478,1 1 1,-1 0-1,1 0 1,0-1 0,-1 1-1,1 0 1,0 0 0,-1 0-1,1 0 1,0 0 0,-1 0-1,1 0 1,0 0 0,-1 0-1,1 0 1,0 0 0,-1 0-1,1 0 1,0 0-1,-1 1 1,1-1 0,0 1-1,2 13 41,-1 0-1,-1 0 1,0 1 0,0-1-1,-2 0 1,-2 17-1,1-8-50,1-9-195,-2 0 1,0 0 0,-1 0 0,0-1 0,-1 1 0,0-1-1,-1 0 1,-15 22 0,10-18-456,0-1 0,-1 0 0,-1-1 1,-1 0-1,-21 19 0,15-24-4090,7-9-3679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0.9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1 131 9460,'0'0'7241,"10"-12"-6385,30-35-2,-25 34 4172,-7 14-3551,-6 16-1686,-2-15 553,0 25-48,1 18-111,-1 0 1,-3 0 0,-1 0-1,-18 73 1,-16 47 336,42-230-281,3 0 0,29-125-1,-17 100 252,-16 73-346,-2 8-53,0 0 0,1 1 0,0-1 0,1 1 0,-1 0 0,1-1 0,1 1 0,0 0-1,0 1 1,8-12 0,-8 30 91,23 122 31,5 17-165,-26-128-44,1 0 0,0-1-1,2 0 1,18 32 0,-24-48-10,0 0 0,1 0 0,0-1 0,0 1 0,0-1 0,1 0 0,-1 0 0,1 0 1,0 0-1,0-1 0,0 0 0,1 0 0,-1 0 0,1-1 0,0 0 0,-1 0 0,1 0 0,0-1 0,0 0 1,0 0-1,0 0 0,8-1 0,-8 0-25,0 1-1,0-2 1,1 1 0,-1-1 0,0 0-1,0 0 1,0 0 0,11-5 0,-13 3 25,0 0 1,0 0 0,0 0 0,0 0-1,-1-1 1,0 0 0,1 0 0,-2 1-1,1-2 1,0 1 0,3-7 0,5-13 30,-2 0 1,0-1-1,-1 0 0,-2 0 1,0-1-1,2-36 1,-5 34 39,2 1 1,0-1-1,2 1 1,1 1-1,15-36 1,-21 57-87,1 1 0,-1-1 0,1 1 0,0-1 1,1 1-1,-1 0 0,1 0 0,0 0 0,0 1 0,0-1 1,0 1-1,1 0 0,-1 0 0,1 1 0,0-1 1,0 1-1,0 0 0,0 0 0,0 1 0,0 0 1,0-1-1,0 2 0,1-1 0,6 0 0,-11 2-143,-1-1 1,1 0-1,-1 0 0,1 0 0,-1 1 0,0-1 0,1 0 0,-1 0 0,1 1 0,-1-1 0,0 0 0,1 1 1,-1-1-1,0 0 0,0 1 0,1-1 0,-1 1 0,0-1 0,0 1 0,0-1 0,1 0 0,-1 1 1,0-1-1,0 1 0,0-1 0,0 1 0,0-1 0,0 1 0,0-1 0,0 1 0,0-1 0,0 1 0,0-1 1,0 0-1,0 1 0,0-1 0,-1 1 0,1 0 0,0 3-1357,0 10-5108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5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3404 937 7411,'0'0'6828,"0"-18"-6119,0-55 68,-2 63-589,1-1 0,-1 1 1,0 0-1,-1 0 0,-1 0 0,1 0 1,-2 1-1,1-1 0,-1 1 1,0 0-1,-1 1 0,0-1 1,-1 1-1,-14-14 0,1-2 72,-16-21-132,-1 1 1,-3 3-1,-1 1 1,-2 2-1,-52-36 1,-367-217 1250,433 276-1330,0 1 1,0 2-1,-2 1 0,1 2 1,-1 1-1,-1 1 0,-49-4 0,-22 4-31,-102 8 1,112 1 86,-8 2 22,-133 23-1,-95 37 266,299-58-351,-39 9-12,1 3 0,1 3-1,1 3 1,1 2 0,1 4 0,1 2 0,2 3 0,2 3 0,1 2-1,-81 73 1,107-79 1,1 1-1,2 1 1,1 2-1,2 1 1,1 0-1,-29 66 1,20-23 47,3 1 0,-30 129 0,49-166 0,3 1 1,2 0-1,2 0 0,2 1 1,2-1-1,10 85 0,-5-116-33,0 1-1,1-1 1,1 0-1,1 0 0,0-1 1,1 0-1,1 0 0,0 0 1,1-1-1,1-1 1,0 0-1,0 0 0,23 17 1,10 7 97,3-3 1,87 50 0,-13-17-23,3-5 0,218 75 0,-243-106-111,1-4 0,1-5 0,1-4 0,133 7 0,85-21-19,-271-6 10,0-3 0,0-1 0,-1-3 0,69-22 0,-42 3 12,-1-4 0,-1-3 0,-2-3 0,87-61 0,-76 39 48,-3-3 0,-3-4 0,69-76 0,-104 97 49,-2-2-1,-2-1 1,-2-2-1,-2-1 1,-3-2-1,27-67 1,-42 84-18,-1-1 0,-3 0 0,-1-1 0,-1-1 0,-3 0 0,-1 0 0,-2 0-1,-2 0 1,-1 0 0,-9-61 0,5 82-87,-1-1-1,0 1 1,-2 0-1,0 0 1,-1 1-1,-1 0 1,0 1-1,-2-1 1,0 2-1,-1 0 0,0 0 1,-1 1-1,-1 1 1,-1 0-1,0 1 1,0 0-1,-1 1 1,-19-10-1,4 4-290,0 2 0,-1 1 0,-1 2 0,0 1 0,0 2 0,-1 1 0,-1 1 0,-69-5 0,96 12-195,1 0 0,-1 1-1,1 0 1,-1 0 0,1 1 0,-1 0 0,-12 3-1,14-1-546,1 0 0,0 0-1,-1 1 1,2 0 0,-1-1 0,-8 10-1,13-13 984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29.9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38 121 5763,'0'0'10066,"13"41"-6993,-13-18-2663,1 34 39,-2-1 1,-3 1 0,-16 82 0,-7-27-159,28-163-313,1 0-1,15-80 1,-6 64-111,15-63 72,-22 116 67,0 0 1,1 0-1,1 0 0,0 1 1,0 0-1,13-19 1,-18 32 4,-1-1 0,1 0 0,-1 1 0,1-1 0,-1 0 0,1 1 0,-1-1-1,1 0 1,0 1 0,-1-1 0,1 1 0,0-1 0,-1 1 0,1-1 0,0 1 0,0 0 0,0-1 0,-1 1 0,1 0 0,0 0 0,0-1 0,0 1 0,0 0 0,-1 0 0,1 0 0,0 0 0,0 0 0,0 0 0,0 0 0,-1 1 0,1-1 0,0 0 0,0 0 0,0 1 0,0-1 0,-1 0 0,1 1 0,0-1 0,-1 1 0,1-1 0,0 1 0,-1-1 0,1 1-1,0 0 1,-1-1 0,2 2 0,0 1 14,1 1 0,-1-1 0,0 1 0,0-1 0,0 1 0,0 0 0,2 7 0,6 29 93,45 152 276,-44-162-378,0-1 0,2-1 0,1 0 0,23 34 0,-33-56-20,0-1 0,0 1 0,1 0 0,0-1-1,0 0 1,0 0 0,1-1 0,0 1 0,0-1 0,0 0 0,0-1 0,0 1-1,1-1 1,0-1 0,-1 1 0,1-1 0,0 0 0,0-1 0,0 0 0,1 0 0,-1 0-1,0-1 1,12-1 0,-17 1 5,0 0 0,0-1 0,0 0-1,0 1 1,0-1 0,0 0 0,0 0-1,-1 0 1,1 0 0,0 0 0,-1-1-1,1 1 1,-1 0 0,1-1 0,-1 1-1,1-1 1,-1 1 0,0-1 0,0 0-1,0 0 1,0 0 0,1-3 0,19-50 47,-19 47-36,7-32 275,-1 0 1,-2-1 0,-2 0 0,-1-44 0,-2 42 10,1 0-1,3 0 1,14-60 0,-15 94-1210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7:31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0 4434,'0'0'16824,"-79"176"-16584,45-125-240,-1-3-961,26-37-2080,-4-5-4819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7.4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2010 227 2129,'0'0'10776,"-20"-25"-9739,-66-77-106,83 98-833,0 1-1,0 0 0,0-1 0,0 1 0,-1 0 0,1 1 0,-1-1 0,0 0 0,1 1 0,-1 0 0,0 0 0,0 0 0,-1 0 0,1 1 1,0 0-1,-1 0 0,1 0 0,0 0 0,-6 0 0,-11-1 320,-81-15 874,0 4 0,-198 1 0,150 9-938,-395-6 826,509 9-1159,-1 2 0,1 2 0,0 1 0,0 2 0,1 1 0,0 2 0,1 1 0,0 2 0,0 1 0,1 2 0,-32 21 0,53-28-2,1 0 0,0 0 0,1 1 0,0 1 0,0 0 1,1 0-1,0 1 0,1 0 0,1 0 0,0 1 0,0 0 0,1 0 0,1 1 0,0-1 0,-4 26 0,2-1 9,3 1 0,1 0 0,2-1 0,6 68 0,0-67-14,1-1 0,2 1-1,2-1 1,26 66-1,80 139 88,-66-150-27,5-2 0,3-2 0,122 140 0,-142-187-68,3-2 0,1-2 0,2-1 0,1-3 0,2-1 0,1-3-1,2-1 1,87 36 0,-106-54 7,0-2-1,0 0 0,0-2 1,1-2-1,0 0 0,0-3 1,1 0-1,-1-2 0,0-2 1,0 0-1,0-3 0,0 0 1,0-2-1,-1-1 0,57-24 1,-25 2 52,-2-2 1,-2-3 0,109-84 0,-132 88 56,-1-2 0,-2-1 0,-1-2 0,-1-1 1,-3-1-1,40-69 0,-38 53 58,-3 0 1,-2-2 0,-3 0-1,-2-2 1,-3 0 0,-2-1-1,-3-1 1,-3 0 0,-2 0-1,-3-1 1,-5-88-1,-1 129-163,0 0-1,-2 0 0,-1 1 0,0-1 0,-1 1 0,-1 0 0,-1 1 0,-1 0 0,-18-29 0,12 26-13,-1 0-1,-1 2 0,0 0 0,-2 0 0,0 2 1,-41-29-1,25 25-29,0 1-1,-1 1 1,-1 2 0,0 2 0,-1 1 0,-1 2-1,0 2 1,-1 2 0,-65-6 0,47 10-406,0 2-1,-102 11 1,131-5 6,0 1-1,1 2 1,-1 1-1,2 1 1,-1 1-1,1 1 1,-37 23 0,39-20-321,9-4 182,-1 0 0,2 1 0,-19 15 0,25-17-792,-1 1-1,1 1 1,-14 20-1,-9 22-6430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8:19.0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460 839 6947,'22'-34'2601,"137"-203"425,-125 188-1864,109-141 3905,-134 182-4074,-7 9 264,-13 24-545,-25 22-169,-83 86 0,50-60-146,-464 560 126,474-550-528,58-81-62,24-25-392,32-37 607,-4-3-1,84-134 1,2-4-44,81-65 5,67-92 460,-234 273 554,-50 84-886,-1 9-182,1-7-43,-1 1 0,0-1 0,0 1 0,0-1 0,0 1 0,0-1 0,0 1 0,0-1 0,-1 1 0,1-1 0,0 0 0,-1 1 0,1-1 0,-1 0 0,0 1 0,1-1 0,-1 0 0,-1 2 0,2-3 353,-13 36-186,2-1-92,2 1-1,2 1 1,-6 67-1,9 115 273,4-161-354,7-14 41,-6-43-45,-1 1 1,1-1 0,-1 1-1,1-1 1,-1 0-1,1 0 1,0 1 0,0-1-1,-1 0 1,1 0-1,0 0 1,0 0 0,0 0-1,1 0 1,-1 0-1,0 0 1,0 0 0,0 0-1,1-1 1,-1 1-1,0-1 1,1 1 0,-1-1-1,0 1 1,1-1-1,-1 0 1,2 1 0,-2-1 22,-1-17 144,-1-46 87,-1 10-243,3-1 0,1 1 0,3 0 1,2 0-1,15-54 0,51-122 169,-73 228-174,0 1 0,0-1 0,-1 1 0,1-1 0,0 1 0,0 0 0,0-1-1,0 1 1,-1-1 0,1 1 0,0 0 0,0-1 0,-1 1 0,1 0 0,0-1 0,-1 1 0,1 0-1,0-1 1,-1 1 0,1 0 0,0 0 0,-1-1 0,1 1 0,-1 0 0,1 0 0,-1 0 0,1 0 0,0-1-1,-1 1 1,1 0 0,-1 0 0,1 0 0,-1 0 0,1 0 0,-1 0 0,1 0 0,-36-3 17,-44 8-50,6 9 48,1 5 0,-115 43 0,183-60-236,-24 12 259,28-14-229,0 1-1,0-1 1,1 1-1,-1-1 0,1 1 1,-1 0-1,1-1 1,-1 1-1,1 0 1,-1-1-1,1 1 0,-1 0 1,1-1-1,0 1 1,-1 0-1,1 0 1,0 0-1,0-1 1,-1 3-1,7-3-4329,20 0-1884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4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 10501,'0'0'7128,"16"26"-4740,5-22-1888,-1-1 0,1-1 0,0 0 0,0-2 0,28-3 0,13 1-109,1-2-68,0-2 1,83-20-1,72-7 28,18 23-867,-89 4-3795,-132 5 568,-8-1-1883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5.8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8660,'0'0'11325,"30"-4"-10111,5-1-927,23-3 242,72 0 0,358 8 658,-448 2-1241,0 1 1,40 10-1,-16 1-3656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58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189 443 7315,'0'0'4749,"0"3"-4066,-1-102 6402,-10-229-2797,8 310-3463,-1 19-104,1 31-407,0 494-15,3-525-406,3-20-360,-1 0 518,0-1-1,-3-35 1,1 23-37,0-302 1085,-4 508-1057,5 158 110,0-324-141,1 0 0,0-1-1,0 1 1,6 13-1,-6-15 6,0 0 0,0 0 0,0 0 0,0 0 1,-1 0-1,0 0 0,0 9 0,-11-15 125,-174 0-808,183 0 529,8-3-102,-1 0 305,1 1 0,-1 0 0,1 0 0,0 0 0,0 1 0,0 0 0,0 0 0,0 1 0,8 0 0,12-2 272,8-3-8,-1-1 1,1-1 0,-1-2 0,-1-2 0,37-16 0,-69 26-770,-16 2-11168,-1 4-790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4:54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64 24575,'65'0'0,"44"0"0,159-18 0,302-27 0,0 44 0,-315 3 0,149 15 134,-78-2-1633,-293-15-5327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6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1 261 8068,'0'0'9001,"1"-10"-8208,3-28-9,-3 29 651,0 12-1268,1 0 1,-1 0-1,0 0 0,0 1 1,0-1-1,0 0 0,-1 0 0,1 1 1,-1-1-1,0 7 0,0-5 23,28 332 1414,-27-230-1537,-1-63-16,0-35 16,0-13 44,0-575 1028,0 578-317,65 152-180,-50-109-585,2-1-1,2-1 0,2 0 0,1-1 0,32 41 0,-47-73-59,-1-1 0,1 0-1,1 0 1,-1-1 0,1 0 0,-1 0-1,1-1 1,1 0 0,-1 0 0,1-1-1,-1 0 1,1 0 0,0-1 0,0-1-1,0 1 1,0-1 0,0-1 0,0 0-1,1 0 1,-1 0 0,0-2 0,13-2-1,-19 3 9,1-1-1,-1 1 1,1-1-1,-1 0 0,0 0 1,0 0-1,0-1 1,0 1-1,0-1 0,-1 1 1,1-1-1,-1 0 1,1 0-1,-1 0 1,0 0-1,0-1 0,-1 1 1,3-7-1,2-4 16,0 0 0,-2-1-1,5-20 1,-1-21 34,-3 0-1,-3-1 1,-4-60-1,3-63 555,14 121-560,-15 58-227,0 13-9746,0 2 3101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6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9348,'0'0'16600,"-9"156"-16600,3-122-192,2-26-2033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7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158 433 10725,'0'0'8369,"-1"-27"-7961,-4-192 1044,5 33 3350,-1 263-4635,3 1 1,4-1-1,21 106 0,-17-142-169,-4-8-9,3-1 1,0 0-1,20 44 0,-28-74 11,9 26 24,-10-28-23,0 1 0,0-1 0,0 1 0,0-1 0,0 1 0,0-1 0,0 1 0,0 0 0,0-1 0,-1 1 0,1-1 0,0 1 0,0-1 0,-1 1 0,1-1 0,0 1 0,-1-1 0,1 0 0,0 1 0,-1-1 0,1 1 0,-1-1 0,1 0 0,-1 1-1,1-1 1,0 0 0,-1 1 0,1-1 0,-1 0 0,0 0 0,1 0 0,-1 1 0,1-1 0,-1 0 0,1 0 0,-1 0 0,1 0 0,-1 0 0,0 0 0,1 0 0,-1 0 0,1 0 0,-2-1 0,-239 10-351,240-9 297,23 0 277,32-3 700,84-15-1,-83 9-1494,90-4-1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08.6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4 7475,'0'0'13158,"19"-3"-12005,-19 20 64,0 28-177,0 18-400,-28 13-400,-7 0-240,-2-2-128,5-15-1504,23-47-3011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10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133 501 7267,'0'0'8884,"-1"-29"-8110,-2-202 1283,5 167-877,0 40-435,-1 0 0,-1 0 1,-2-1-1,-7-42 0,9 66-701,0 1 0,0-1 0,0 1 0,0 0 0,0-1 0,0 1 0,0-1 0,0 1 1,0 0-1,0-1 0,0 1 0,0-1 0,0 1 0,0 0 0,0-1 0,-1 1 0,1-1 0,0 1 0,0 0 0,-1-1 0,1 1 0,0 0 0,0-1 0,-1 1 0,1 0 0,0 0 0,-1-1 0,1 1 0,0 0 0,-1 0 0,1 0 0,0-1 0,-1 1 0,1 0 0,-1 0 0,-4 16 313,1 27-359,4-3 31,-1 12-10,2-1 0,3 1-1,11 60 1,5 10 16,-16-85-32,2 0-1,1 0 1,23 64-1,-30-100-1,0 0-1,0 0 1,1-1-1,-1 1 1,1 0-1,-1 0 1,0 0-1,1 0 1,0 0-1,-1 0 1,1 0-1,-1-1 1,1 1-1,0 0 1,0-1-1,-1 1 0,1 0 1,0-1-1,0 1 1,0-1-1,1 2 1,-1-2 220,-7 0-42,-195 2-142,200-2-50,35 0 392,87 3 913,-52 0-452,127-11 0,-172 3-1326,-47 4-538,-17 0-568,-51 2-2113,32 11-5952,39-4-1337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54.9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201 589 7635,'0'0'6510,"0"-15"-6056,0-131 3331,-3-281 6732,-1 646-10023,10 232-926,-5-391 95,-1-60 321,-4 0 46,-24 0-33,12 1-52,0 0 0,0-2 0,0 0 1,1 0-1,-1-2 0,0 0 0,1-1 0,-16-5 1,19 1 337,26 9 675,6 1-793,27-2 266,0-1 0,0-2 0,-1-3 1,1-1-1,85-26 0,-153 38-12911,0 3-1174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0:57.7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23 134 4514,'0'0'9743,"0"-10"-8897,0-27 66,-1 28 6429,-1 9-5719,-1 10-1813,-1 361 1138,4-371-955,0-11 78,-12-375 1347,12 325 535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7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10245,'0'0'10925,"25"5"-10266,29 4 318,106 6 1,-2-27 799,-3 1-4015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39:48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6803,'0'0'8604,"8"0"-8020,414 0 6001,-278 0-8164,0 0-4070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3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6819,'0'0'9439,"14"0"-4379,16 4-3167,-15 10-1640,0 1 0,-1 0 0,-1 1 0,-1 1 0,0 0 0,-1 1 0,15 33 0,23 34 201,89 96 66,-113-155-226,-19-57 71,7-137-115,-10-175-1,-15 274-43,12 68-294,-3 35-7599,3-19 1351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4.1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24575,'7'1'0,"0"0"0,0 1 0,0-1 0,0 2 0,-1-1 0,1 1 0,7 4 0,22 8 0,16-4 0,0-3 0,0-2 0,0-2 0,101-5 0,-69 0 0,966-2 0,-848 18 0,-47-2 0,133 16 0,-12 0 0,239-25 0,-43-2 0,-389 5 0,0 4 0,-1 4 0,90 28 0,-104-28 0,1-2 0,134 6 0,145-21 0,-134-2 0,170-13-1365,-332 11-5461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4.0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 1 6867,'0'0'14983,"-28"45"-14023,21 15-479,-5 2-417,-1 0-64,4-5-1249,6-46-2529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4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224 346 6627,'0'0'10029,"6"-29"-9045,-1 3-680,5-20 527,-3-1-1,2-51 1,-2-1 2685,-7 99-2963,0 8-135,0 507-209,0-515-172,-9 0 78,-249 0-732,265 0 833,1-1 0,0-1 0,-1 1 0,15-6 0,8-1 265,36-7 482,-34 6-868,1 3-1,0 0 1,40-1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08.6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94 7684,'0'0'9780,"6"-14"-9094,0-4-379,-5 11-54,1 1 1,0 0-1,1-1 0,0 1 0,0 0 0,0 0 0,1 0 0,4-5 0,-7 16 4822,1 29-4516,-2-2-401,-8 183 557,5-192-863,-1-1 0,0 1 0,-2-1 1,-1 0-1,0-1 0,-2 1 1,-15 26-1,24-47 126,-11 14-1505,1-11-2911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10.3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11 278 7267,'0'0'7636,"-1"-11"-6697,-4-32-72,6 70 5617,-3 36-5148,0 6-1275,14 247 224,-11-309 203,0-12-176,1-30-64,0-54-226,0-17 18,1 43 179,-3 0 0,-17-121 0,12 153-35,2 11 286,5 36-161,0-10-271,1-1 0,-1 1 1,1-1-1,0 1 1,1-1-1,-1 0 0,1 0 1,0-1-1,1 1 0,-1-1 1,9 7-1,13 15 113,53 82 86,26 31-51,-93-124-186,1-2 0,1 1 0,0-2 0,1 0 0,1 0 1,30 16-1,-38-24 1,0 0 0,1-1 0,0 0 0,0-1 0,0 1 0,0-2-1,0 1 1,0-1 0,0-1 0,1 1 0,-1-2 0,0 1 0,0-1 0,13-3 0,-16 2 10,0 0 0,0 0-1,0 0 1,-1-1 0,1 0 0,0 0-1,-1-1 1,0 0 0,0 0 0,0 0-1,0 0 1,-1-1 0,0 1 0,1-1-1,-2 0 1,1-1 0,-1 1 0,1-1-1,-2 1 1,1-1 0,2-8 0,2-15 66,-1-1-1,-2 0 1,-1 0 0,-2-1 0,0 1 0,-5-35 0,2 26 41,-9-52 173,6 64-216,1 0-1,0-34 1,4 60-217,0 15-16764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13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322 258 4322,'0'0'6960,"1"-14"-6319,1-54 944,-1 90-801,1 1 0,7 36 0,1 13-148,-6-24-445,5 80 223,44 212 0,-39-280-364,-3 0 1,-2 0 0,1 101-1,-3 170-36,-7-328-4,1 0-1,-1 0 1,1-1 0,0 1 0,0 0 0,0-1 0,0 1-1,1 0 1,-1-1 0,1 1 0,0-1 0,0 0-1,-1 0 1,1 0 0,1 0 0,-1 0 0,0 0 0,0 0-1,1 0 1,-1-1 0,1 0 0,-1 1 0,1-1-1,5 2 1,5 2 88,1-1 0,0 0 0,24 4 0,65 7 919,173 3-1,235-62 921,-412 31-1673,120-4 542,259 12 0,-13 2-214,-125-3-203,-90 3-375,-73-6-78,61-1 45,-44 11-239,524-25-327,-676 21 585,49 3 1,-42 1 27,-48-2-12,-1-29-56,1 11 37,-1 0-1,-1 0 1,0 0 0,-1 0-1,-2 0 1,-8-30-1,-6-3 9,3-1 0,2-1 0,-7-66 0,-2-164 181,-3-29 129,15 231-300,8 53-8,0 0 1,-3 1-1,0-1 1,-2 1-1,-1 0 0,-1 0 1,-15-31-1,9 19-50,13 34 32,0 0 0,0 1 0,0-1 0,0 0 1,-1 1-1,0 0 0,0-1 0,-7-8 0,4 13 0,-1-1 0,1 1-1,0 0 1,0 1 0,-1 0 0,1 0 0,-1 0-1,1 0 1,-7 2 0,6 0 14,1 0 1,0 1-1,0 0 1,0-1-1,0 2 0,1-1 1,-1 1-1,-6 6 1,-37 20-32,25-22 34,0 0 0,0-2 0,-1-1 0,0-1 0,-30 1 0,-134-3 3,98-4-6,-1283 2 1677,1085 12-1609,55-1 227,-157 30 123,150-9-205,-10-25 159,169-8-230,49-1-151,0-2 0,0-1-1,-55-16 1,43 10-73,-47-6-1,-14 9-165,-134 8-1,96 3 305,-96 1-177,198-2-5719,63-2 2321,3 0-1230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56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5811,'0'0'9223,"0"3"-6421,-2 20-2091,8 446 2466,-10-302-3142,27 252 0,24-190-98,-30-163 44,-3 0 0,11 134 0,-25 135 62,0-335-65,0 1 0,0-1 0,0 1 1,0-1-1,0 1 0,1-1 0,-1 1 1,0-1-1,0 1 0,0-1 0,0 0 1,1 1-1,-1-1 0,0 1 0,0-1 1,1 0-1,-1 1 0,0-1 1,1 1-1,-1-1 0,0 0 0,1 0 1,-1 1-1,0-1 0,1 0 0,-1 0 1,1 1-1,-1-1 0,1 0 0,-1 0 1,1 0-1,-1 0 0,1 1 0,11-3-4001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58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6 5587,'0'0'9065,"0"0"-9005,0 0 0,0 0 0,-1 0 0,1 0 0,0 0 0,0 0 0,-1 0 0,1 0 0,0 0 0,0 0 0,0 0 0,-1 0 0,1 0 0,0 0 0,0 0-1,-1 1 1,1-1 0,0 0 0,0 0 0,0 0 0,0 0 0,-1 1 0,1-1 0,0 0 0,0 0 0,0 0 0,0 1 0,0-1 0,-1 0 0,1 0 0,0 0 0,0 1 0,0-1 0,0 0 0,0 0 0,0 1 0,0-1 0,0 0 0,0 0 0,0 1 0,0-1 0,0 144 4075,-16-270-4471,11 96 295,5 31 44,0-1-1,0 0 0,0 0 0,0 0 0,0 0 1,0 0-1,0 0 0,0 0 0,-1 0 0,1 0 1,0 0-1,0 0 0,0 0 0,0 1 1,0-1-1,0 0 0,0 0 0,0 0 0,0 0 1,0 0-1,-1 0 0,1 0 0,0 0 0,0 0 1,0 0-1,0 0 0,0 0 0,0 0 1,0 0-1,0 0 0,0 0 0,-1 0 0,1 0 1,0 0-1,0 0 0,0 0 0,0 0 0,0 0 1,0 0-1,0 0 0,0 0 0,0 0 1,0-1-1,-1 1 0,1 0 0,0 0 0,0 0 1,0 0-1,0 0 0,0 0 0,-3 50 246,19 775 2606,-16-812-2785,34 707 1106,-21-483-2493,-1-147 1200,-11-87 92,1-3-65,-2 0 14,9 0-7474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1:59.2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 3185,'0'0'15632,"15"0"-14517,14 0-627,227 7 2671,263 2-2556,-375-24-3609,-123 12 1324,-15 3-3659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0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8932,'0'0'14375,"204"0"-13623,-147 0-192,3 0-256,-4 0-224,1 0-80,-1 0-240,1 0-1424,-41 0-2722,3 0-5203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1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48 6915,'0'0'6769,"22"-4"-6295,113-23 1189,-63 21 2939,39 6-2770,-4 0-1341,-18-4-684,57-2 744,-48 8-9104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5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5379 124 24575,'-296'2'0,"-329"-5"0,494-7 0,-174-36 0,-42-5 0,-550 36 0,536 19 0,-1141-5 0,1472 3 0,0 2 0,0 1 0,0 1 0,1 1 0,-36 14 0,30-9 0,0-2 0,-72 11 0,-236-16 39,191-7-1443,124 2-5422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2.2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2977,'0'0'1089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2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7123,'0'0'10787,"8"1"-9462,230 6 2845,132-9-2121,-86-1-1646,-201 3-3585,-47 0-5921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09.5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167 125 5122,'0'0'11504,"0"-11"-10885,1-23 942,2 65 2123,9 124-3116,4 114-354,-13-622 298,-4 336-510,-1 1 0,0-1-1,-5-18 1,2 17 16,2 0 1,0 0-1,1-24 0,2 41 6,0 15 6,-1 65 40,-1-7-52,3 1 0,3 0-1,25 129 1,-25-188 81,-1 0-1,-1 0 1,2 22 0,-5-35-90,1 0 0,-1 0 1,0 0-1,1-1 0,-1 1 1,0 0-1,1-1 0,-1 1 1,0 0-1,1-1 0,-1 1 1,0-1-1,0 1 0,0-1 1,0 0-1,0 1 0,0-1 1,1 0-1,-1 0 0,0 1 1,0-1-1,-2 0 0,-27 5 45,25-5-39,-43 7-49,-69 18 1,161-20 158,206-5 1924,-244-1-1937,0 0-1,0 0 0,1 0 1,-2-1-1,1 0 1,8-4-1,15-5-1726,-9 8-3937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15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52 6611,'0'0'10261,"-6"15"-7868,6 483 1382,0-496-3762,0-8 102,-3-509-120,3 515 11,0 0 1,0-1-1,1 1 1,-1 0 0,0 0-1,1 0 1,-1 0-1,0 0 1,1-1-1,-1 1 1,0 0 0,1 0-1,-1 0 1,0 0-1,1 0 1,-1 0 0,1 0-1,-1 0 1,0 0-1,1 0 1,-1 1-1,0-1 1,1 0 0,-1 0-1,0 0 1,1 0-1,-1 0 1,0 1 0,1-1-1,-1 0 1,0 0-1,0 0 1,1 1 0,-1-1-1,0 0 1,0 1-1,1-1 1,12 9 167,16 35 341,31 62 0,-2-4-241,-37-68-245,1 0 0,2-2 0,1-1 0,47 44-1,-72-74-30,1 0-1,0 0 0,0 0 0,0 0 0,0 0 0,0-1 0,0 1 0,0 0 0,0-1 0,0 1 0,0-1 0,1 0 0,-1 1 0,0-1 0,0 0 0,0 1 0,1-1 1,-1 0-1,0 0 0,0 0 0,1 0 0,-1 0 0,0 0 0,0-1 0,1 1 0,-1 0 0,0-1 0,0 1 0,0-1 0,0 1 0,0-1 0,1 1 0,0-2 0,0 0 6,0 0-1,0 0 1,0 0-1,-1 0 0,1-1 1,-1 1-1,1 0 0,-1-1 1,0 1-1,0-1 1,0 1-1,0-1 0,0-3 1,5-42 5,-2 0 0,-2-1 0,-5-52 0,1 6 37,-1-47-72,3 142-66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15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 0 3314,'0'0'18360,"-50"161"-17528,31-110-832,10-34-1280,3-8-4595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18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98 244 5026,'0'0'6158,"0"-14"-5515,0-215 7987,0 236-8355,0 44-250,3 1 0,2-1 1,2 0-1,3 0 0,1-1 0,34 90 0,-42-132-28,-2-5 4,1 1-1,-1-1 1,1 1-1,-1-1 1,1 1 0,0-1-1,0 0 1,1 0-1,-1 0 1,1 0-1,-1-1 1,1 1-1,0 0 1,6 3 0,-84-5 1759,-69-1-1626,144 0-153,11 0 70,143-14 1566,10 0-924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21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 5827,'0'0'16199,"-22"198"-16199,0-133-640,13-40-2658,-4-5-4641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42:22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171 473 7603,'0'0'6339,"-1"-30"-5621,-5-201 1542,7 181-1206,0 9 830,-8-79 1,7 120-1846,-1 0-1,1 0 1,0 0 0,0 0-1,0 0 1,0 0-1,0 1 1,0-1 0,0 0-1,0 0 1,0-1-1,0 1 1,0 0-1,0 0 1,-1 0 0,1 0-1,0 0 1,0 0-1,0 0 1,0 0-1,0 0 1,0 0 0,0 0-1,0 0 1,0 0-1,0 0 1,0 0 0,0 0-1,0 0 1,0 0-1,0 0 1,0 0-1,-1 0 1,1-1 0,-2 17 272,0 22-252,2-7-51,-2 25 1,3 0-1,2 0 1,3 0-1,20 87 1,-17-113-13,-2 0-7,2 0 0,2-1 0,16 34 0,-26-63 20,-1 1 1,0-1-1,0 1 1,0-1 0,1 1-1,-1-1 1,0 1-1,0-1 1,0 1-1,0-1 1,0 1-1,0-1 1,0 1 0,0-1-1,0 1 1,0 0-1,0-1 1,0 1-1,-1-1 1,1 1 0,0-1-1,0 0 1,0 1-1,-1-1 1,1 1-1,0-1 1,0 1-1,-1-1 1,1 0 0,-1 1-1,1-1 1,0 1-1,-1-1 1,1 0-1,-1 0 1,1 1 0,0-1-1,-1 0 1,0 1-1,-31 8 77,-37-5-63,-72 5-55,503-15 2017,-353 5-1428,-4-1-2734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16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177 253 2033,'0'0'11293,"-1"-26"-10618,-1-10-358,-2-86 2717,4 498-1495,0-396-1498,1-20 330,-2 1 1,-2-1-1,-9-49 0,-20-127 2948,35 277-3439,19 122 0,-18-159-150,-2 1-1,-3 47 1,3 30-130,7-82 115,-8-18 327,1 0 0,-1-1 0,0 1 0,-1 0 0,1 0 0,0-1 0,0 1 0,-1 0 0,1 0 0,-1 0 0,1 3 0,-40-5 110,-95 0-147,134 0-32,46 0 145,7 2 383,-35 0-292,0-1 0,-1-1 0,1-1 0,-1 0 0,1-1-1,25-7 1,-37 6-114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0.7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23 134 8180,'0'0'8292,"-4"-6"-7612,4 6-616,0 0-1,-1 0 1,1 0 0,0 0 0,0 0 0,0 0 0,0 1 0,0-1 0,0 0-1,0 0 1,0 0 0,0 0 0,0 0 0,0 0 0,0 0 0,0 0 0,0 0-1,-1 0 1,1 0 0,0 0 0,0 0 0,0 1 0,0-1 0,0 0 0,0 0-1,0 0 1,0 0 0,0 0 0,-1 0 0,1 0 0,0 0 0,0 0-1,0 0 1,0 0 0,0 0 0,0 0 0,0 0 0,-1 0 0,1 0 0,0 0-1,0-1 1,0 1 0,0 0 0,0 0 0,0 0 0,0 0 0,0 0 0,0 0-1,0 0 1,-1 0 0,1 0 0,0 0 0,0 0 0,0 0 0,0 0 0,0-1-1,0 1 1,0 0 0,0 0 0,0 0 0,0 0 0,0 0 0,0 0 0,0 0-1,0 0 1,0-1 0,1 15 561,2 0 1,-1-1-1,2 1 0,-1-1 1,10 21-1,5 18 79,44 224-291,-124-509 387,8 57-63,54 175-725,-1 0 1,1-1 0,-1 1 0,1 0-1,-1-1 1,1 1 0,0-1-1,0 1 1,-1 0 0,1-1 0,0 1-1,0-1 1,1 1 0,-1 0 0,0-2-1,1 2-3,-1 1-1,0 0 1,1-1 0,-1 1-1,0 0 1,1 0 0,-1-1-1,0 1 1,1 0-1,-1 0 1,0 0 0,1-1-1,-1 1 1,1 0 0,-1 0-1,1 0 1,-1 0-1,0 0 1,1 0 0,-1 0-1,1 0 1,-1 0 0,1 0-1,-1 0 1,0 0-1,1 0 1,-1 0 0,1 1-1,-1-1 1,1 0 0,4 2 14,0 1 0,-1-1 1,1 1-1,0 0 1,-1 0-1,6 5 1,83 90 162,-58-59-158,41 35 0,-63-64-32,0 0 0,0 0 0,0-2 0,1 1 0,1-2 0,0 0 0,24 8 0,-38-14 5,1 0-1,-1-1 1,1 1-1,-1-1 0,1 1 1,-1-1-1,1 0 0,0 0 1,-1 1-1,1-1 1,0 0-1,-1-1 0,1 1 1,-1 0-1,1 0 0,-1-1 1,1 1-1,0-1 0,-1 1 1,1-1-1,-1 0 1,0 1-1,1-1 0,-1 0 1,0 0-1,1 0 0,-1 0 1,0 0-1,0-1 0,0 1 1,0 0-1,0 0 1,0-1-1,0 1 0,0 0 1,-1-1-1,1 1 0,0-1 1,-1 1-1,1-1 1,-1 0-1,1-1 0,0-9 44,1 0 0,-2 0-1,1 0 1,-4-23 0,2 5 31,0 16-20,0-1 1,0 1-1,-1 0 0,-1 0 0,-1-1 1,-10-25-1,-1 5 58,-28-42 0,18 33-46,18 34-108,5 10-1270,2 18-2464,1-6 2539,-1 4-3910,0-2-3092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6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24575,'1429'-18'0,"-1323"14"0,611-4 0,-312 54 0,-267-25 0,212 4 0,-115-27 0,323 3 0,-287 29 0,15 0 0,-141-30-1365,-120-1-5461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1.1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 12678,'0'0'14631,"-6"164"-14631,6-119-97,0-2-1663,0-38-2290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2.5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91 421 8612,'0'0'7772,"0"-28"-6961,0-94 44,0 12 2473,-7 86-1783,3 21-737,2 18-459,2-14-314,0-25 125,0 12-62,0 0-1,-1-1 1,-1 1-1,0 0 1,0 0-1,-2 0 1,1 0-1,-9-17 1,10 77 553,2-36-649,-1 32 14,1 1-1,3-1 1,2 1-1,16 69 1,-15-91-50,1-1-1,2 1 1,0-1 0,2-1-1,0 0 1,27 38 0,-35-54 22,-2-4 13,-1 1 0,1-1 0,0 0 0,0 0 0,-1 1 0,1-1-1,0 0 1,0 0 0,0 0 0,0 0 0,1 0 0,-1 0 0,0 0 0,0 0 0,0 0-1,1-1 1,-1 1 0,3 0 0,-3-1 215,-25 1-88,-146 16-144,289-23 1070,-77 1-700,-10 1 95,-1-1 0,1-1 0,31-11 0,-50 11-8930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3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1 7684,'0'0'18280,"28"74"-17608,-21-29-160,-7 6-191,0 3-113,0-1-208,-7-7-144,-24-12-1473,18-34-3073,1 0-6724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1:34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126 385 7411,'0'0'10216,"0"-24"-9072,0 21-1099,9-187 2095,-5 84-488,-4 44 2181,4 114-3825,3-1 1,18 73-1,5 26-123,-26-106-19,-3-30 66,0 1 1,1-1 0,0 0 0,6 18 0,-7-30 49,-1-1 279,-13-1 59,-12-1-309,1 1 0,-1 2 0,0 0 0,0 2 0,1 0 0,-38 13 0,61-17-51,6 0-40,430-17 2543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35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163 467 9108,'0'0'5637,"-5"-27"-4703,-40-196 1859,32 159-1708,10 42-675,-1 1-1,-1-1 1,-1 1 0,-1 0 0,-12-25-1,16 48 515,1 11-716,1 15-155,2 1-20,2-1 0,2 1 0,0-1 0,2 0 0,18 48 0,-18-55-34,64 223-138,-54-182 100,-14-52-5,-2-8 60,0 1 0,0-1 0,-1 0 0,1 1 0,-1-1 0,1 1 1,-1-1-1,0 1 0,0 0 0,0-1 0,-1 5 0,0-5-12,0 0 1,-1 0-1,1-1 0,-1 1 0,0-1 1,1 1-1,-1-1 0,0 0 0,0 1 0,0-1 1,0 0-1,0 0 0,0-1 0,0 1 1,0 0-1,-2 0 0,-18 8-21,1-2 0,-1 0 0,-1-1 0,1-1 1,-34 3-1,121-12 781,76-13 1,-16 1 104,-87 11-423,-5 0-1619,-11 4-7851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39.1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7 154 848,'0'0'9077,"-6"-15"-3035,8 45-5226,2 1 1,1 0-1,17 56 0,1 9-588,-4 76 2645,-21-218-2851,-3 0 0,-16-74 0,-5-34-11,8 91 29,18 62 75,4 3-87,0 0 0,0 0 0,0 1 1,0-1-1,0 1 0,-1-1 0,1 1 0,-1 0 0,4 4 0,6 5 38,181 129-39,-157-117-38,0-3-1,1 0 1,64 23-1,-97-42-24,1 0 0,0-1 0,0 1 0,0-1-1,0 0 1,0-1 0,1 1 0,-1-1 0,0 0 0,9-2 0,-13-1 48,-1 0 1,0 0 0,0-1 0,0 1 0,0 0 0,0-1 0,-1 1-1,0-1 1,1 1 0,-1-1 0,0 1 0,-1-1 0,0-3-1,1 1 1,0-14 35,1 6-24,0 0 0,-2 0 0,1 0 0,-2 0 0,0 0 0,-1 0 0,0 0 0,-1 1 0,-9-22 0,-8-5 76,-2-5 178,-42-61 0,61 101-1229,-12-15 3039,10 18-4551,3 10-7379,3 4 131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39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10229,'0'0'4978,"0"204"-4978,0-184-1761,0-3-7203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51.0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131 244 6611,'0'0'11387,"3"-2"-10574,-1-1-611,0 0 0,0 0 0,-1-1-1,1 1 1,-1 0 0,1 0 0,-1-1 0,0 1-1,0-1 1,-1 1 0,1-1 0,-1 1 0,0-1-1,0-4 1,-2-68 789,1 39-636,1-23 194,0 47-172,0 42-177,-1-14-188,2 1 1,0 0 0,0 0-1,2-1 1,0 1 0,0-1 0,8 19-1,28 59-8,21 60-37,-60-153 46,0 1 1,1-1-1,-1 0 1,0 1-1,0-1 1,0 1-1,0-1 1,-1 0-1,1 1 1,0-1-1,0 0 1,0 1-1,0-1 1,0 0-1,0 1 1,-1-1-1,1 0 1,0 1-1,0-1 1,0 0-1,-1 1 1,1-1-1,0 0 1,0 0-1,-1 1 1,1-1-1,0 0 1,-1 0-1,1 1 1,0-1-1,-1 0 1,1 0-1,0 0 1,-1 0-1,0 0 1,-23 5 197,-39-5-149,46 0-7,-139 8 668,258-5 322,-44-1-713,-1-2 0,67-8-1,-113 5-334,-9 2-13,0 0 1,0 0-1,0 0 1,0 0-1,0 1 0,1-1 1,-1 1-1,0 0 1,0-1-1,1 1 0,-1 0 1,0 1-1,0-1 1,4 1-1,-11 16-6021,-6-6 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52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 1 6675,'0'0'16424,"88"45"-14984,-88 12-47,0 13-529,-37 7-576,-7-4-288,-4-13-800,29-52-3058,4-8-6530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9:52:53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122 475 8244,'0'0'8454,"2"-30"-7675,9-231 2012,-11 77 2686,-1 274-5591,4 0 0,23 143 1,-15-182-175,25 77-1,-33-120 297,0 2 0,-1-1 0,0 0 0,-1 0 0,0 1 0,-1-1 0,0 0 0,0 1 0,-3 14 0,1-22 5,0-1 0,-1 0-1,1 1 1,-1-1-1,1 0 1,-1 0-1,0-1 1,1 1 0,-1 0-1,0-1 1,0 0-1,1 0 1,-1 1 0,0-2-1,-3 1 1,-2 0 12,-150 9 287,150-8 414,24 1-342,31 1 131,158-19 431,-171 12-1137,-20 4-1974,-9 0-2791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8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4538 181 24575,'-24'-1'0,"-1"-1"0,-24-7 0,-28-2 0,-516 20 0,201 6 0,164-14 0,-804 16 0,419-5 0,580-15 0,1-1 0,0-1 0,0-2 0,-32-12 0,5 3 0,-37-11 0,31 8 0,0 2 0,-1 3 0,-113-8 0,-25 24 0,-58-2 0,227-4 44,1-2 0,-52-14 0,49 10-793,-57-8 1,65 16-6078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16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24575,'17'-1'0,"0"0"0,34-9 0,31-3 0,360 12 0,-212 3 0,-218-2 0,0 0 0,-1 1 0,1 1 0,-1 0 0,19 5 0,-26-6 0,-1 0 0,0 1 0,0-1 0,0 1 0,0-1 0,0 1 0,0 0 0,0 0 0,-1 0 0,1 0 0,-1 1 0,0-1 0,1 1 0,-1-1 0,0 1 0,0 0 0,-1 0 0,1 0 0,0 0 0,-1 0 0,0 0 0,0 0 0,1 5 0,22 184 0,-13-128 0,1 17 0,-11-66 0,1 0 0,1 1 0,1-1 0,0 0 0,6 14 0,-4-14 0,-2 0 0,1 0 0,-2 0 0,0 0 0,1 19 0,-6 44 0,3 37 0,-1-113 0,1 1 0,0 0 0,-1-1 0,1 1 0,0-1 0,0 0 0,0 1 0,0-1 0,1 0 0,-1 0 0,1 0 0,-1 1 0,1-2 0,0 1 0,0 0 0,0 0 0,0 0 0,0-1 0,0 1 0,0-1 0,0 0 0,1 0 0,-1 0 0,1 0 0,-1 0 0,1 0 0,-1 0 0,1-1 0,-1 1 0,6-1 0,10 2 0,-1-2 0,1 0 0,29-3 0,-14 0 0,22 3 0,-24 0 0,0-1 0,0-2 0,47-9 0,-23 1 16,1 1 0,84-2-1,114 11-271,-122 2-900,-112-1-5670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17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1 266 24575,'0'-266'0,"0"700"-1365,0-413-5461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20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68 142 24575,'11'83'0,"-7"-61"0,0 1 0,-1-1 0,-1 42 0,-2-62 0,0-1 0,0 1 0,0-1 0,-1 1 0,1-1 0,0 0 0,-1 1 0,1-1 0,-1 1 0,1-1 0,-1 0 0,0 0 0,1 1 0,-1-1 0,-2 2 0,3-3 0,-1 1 0,1-1 0,0 0 0,-1 0 0,1 0 0,-1 0 0,1 0 0,-1 1 0,0-1 0,1 0 0,-1 0 0,1 0 0,-1 0 0,1-1 0,-1 1 0,1 0 0,-1 0 0,1 0 0,-1 0 0,1 0 0,-1-1 0,1 1 0,-1 0 0,1 0 0,0-1 0,-1 1 0,0-1 0,-2-2 0,-1-1 0,1 1 0,0-1 0,0 1 0,0-1 0,1 0 0,-4-6 0,1-4 0,0 0 0,0 0 0,2-1 0,0 0 0,0 0 0,2 0 0,-1-24 0,1 16 0,-1-1 0,-5-24 0,6 47 0,0-1 0,1 1 0,-1-1 0,1 1 0,-1-1 0,1 1 0,0-1 0,0 1 0,0-1 0,0 0 0,0 1 0,0-1 0,0 1 0,0-1 0,0 1 0,1-1 0,-1 1 0,1-1 0,-1 1 0,1-1 0,0 1 0,-1-1 0,1 1 0,0 0 0,0-1 0,0 1 0,0 0 0,0 0 0,0 0 0,0 0 0,1 0 0,-1 0 0,0 0 0,3-1 0,-2 2 0,0 0 0,1 0 0,-1 0 0,0 0 0,0 0 0,1 1 0,-1-1 0,0 1 0,0 0 0,0-1 0,1 1 0,-1 0 0,0 0 0,0 0 0,0 1 0,-1-1 0,1 0 0,0 1 0,0 0 0,-1-1 0,1 1 0,-1 0 0,1-1 0,0 3 0,27 36 0,-16-20 0,32 34 0,62 77 0,-107-130 0,0-1 0,1 1 0,-1-1 0,1 1 0,-1-1 0,1 0 0,-1 1 0,1-1 0,-1 1 0,1-1 0,-1 0 0,1 1 0,-1-1 0,1 0 0,0 0 0,-1 1 0,1-1 0,0 0 0,-1 0 0,1 0 0,-1 0 0,1 0 0,0 0 0,-1 0 0,1 0 0,0 0 0,-1 0 0,1 0 0,0 0 0,-1-1 0,1 1 0,-1 0 0,1 0 0,0-1 0,-1 1 0,2-1 0,11-26 0,-5-35 0,-9-160-1365,1 201-5461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33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1397 24575,'721'0'0,"-705"-1"0,0 0 0,0-1 0,0 0 0,-1-1 0,1-1 0,28-11 0,-42 13 0,-1 0 0,1 0 0,0 1 0,-1-1 0,1-1 0,-1 1 0,1 0 0,-1 0 0,0 0 0,0-1 0,0 1 0,0-1 0,0 1 0,-1-1 0,1 1 0,-1-1 0,0 1 0,1-1 0,-1 1 0,0-1 0,-1 1 0,1-1 0,0 1 0,-1-1 0,1 1 0,-1-1 0,-2-4 0,1-3 0,-1 0 0,-1 0 0,0 0 0,0 0 0,-10-14 0,6 7 0,0 1 0,1-2 0,1 1 0,1-1 0,0 0 0,1 0 0,-2-27 0,6 43 0,-7-95 0,7 71 0,-2-1 0,-8-44 0,-14-120 0,20 172 0,-5-19 0,1 0 0,2 0 0,-1-58 0,6 73 0,-1 0 0,-7-28 0,5 27 0,-3-47 0,6 31 0,3-88 0,-2 125 0,1 0 0,0 1 0,-1-1 0,1 1 0,0 0 0,0-1 0,0 1 0,0 0 0,1-1 0,-1 1 0,1 0 0,-1 0 0,1 0 0,0 0 0,0 0 0,0 1 0,0-1 0,0 0 0,0 1 0,0 0 0,0-1 0,1 1 0,-1 0 0,1 0 0,-1 0 0,0 1 0,1-1 0,0 0 0,-1 1 0,5 0 0,11-2 0,0 1 0,-1 1 0,30 4 0,-14-2 0,59 11 0,-69-8 0,0-2 0,31 2 0,-20-3 0,0 1 0,35 8 0,-56-9 0,7 1 0,34 8 0,1-4 0,73 2 0,-116-9-115,-3-1-135,0 1 0,-1 1 0,1-1 0,12 4 0,-5 1-6576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34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10 267 24575,'0'-266'0,"0"701"0,-4-392-1365,-1-27-5461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37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2 189 24575,'1'0'0,"1"1"0,-1-1 0,0 1 0,0-1 0,0 1 0,0 0 0,-1-1 0,1 1 0,0 0 0,0-1 0,0 1 0,0 0 0,-1 0 0,1 0 0,0 0 0,-1 0 0,1 0 0,-1 0 0,1 0 0,-1 0 0,1 0 0,-1 0 0,0 0 0,0 0 0,1 0 0,-1 0 0,0 2 0,4 37 0,-4-36 0,1 283 0,-12-335 0,1 6 0,6-178 0,5 124 0,-1 93 0,0-1 0,0 1 0,1-1 0,-1 1 0,1-1 0,-1 1 0,1-1 0,0 1 0,1-1 0,-1 1 0,0 0 0,1-1 0,3-4 0,-4 7 0,1 0 0,-1 1 0,0-1 0,0 0 0,1 1 0,-1-1 0,0 0 0,1 1 0,-1 0 0,0-1 0,1 1 0,-1 0 0,1 0 0,-1 0 0,0 0 0,1 0 0,-1 0 0,1 0 0,-1 0 0,1 0 0,-1 1 0,0-1 0,1 0 0,-1 1 0,0 0 0,1-1 0,-1 1 0,0 0 0,0-1 0,1 1 0,-1 0 0,0 0 0,0 0 0,0 0 0,0 0 0,1 2 0,4 4 0,0 0 0,-1 0 0,0 1 0,0 0 0,-1 0 0,1 0 0,4 17 0,8 12 0,5 8 0,16 51 0,0 0 0,-26-52 0,-12-38 0,1 0 0,1 0 0,-1-1 0,1 1 0,0-1 0,0 1 0,0-1 0,6 9 0,-8-14 0,1-1 0,-1 1 0,1 0 0,-1-1 0,1 1 0,-1-1 0,0 1 0,1 0 0,-1-1 0,1 1 0,-1-1 0,0 1 0,0-1 0,1 1 0,-1-1 0,0 1 0,0-1 0,1 0 0,-1 1 0,0-1 0,0 1 0,0-1 0,0 1 0,0-1 0,0 0 0,0 1 0,0-1 0,0 1 0,0-1 0,-1 0 0,4-25 0,-4-459-1365,1 464-5461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47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23815,'624'0'0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50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1031 23039,'23'-1031'0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51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24176,'767'96'0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52.6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22 432 24575,'1'-21'0,"2"-1"0,0 0 0,1 1 0,10-27 0,-7 24 0,-1 0 0,4-41 0,-9 56 0,-1 0 0,0 0 0,-1 0 0,0 1 0,0-1 0,-1 0 0,0 0 0,0 1 0,-1-1 0,0 1 0,-6-11 0,-1-1 0,8 15 0,0 0 0,0 0 0,-1 0 0,1 0 0,-1 0 0,0 1 0,-1-1 0,-6-5 0,5 10 0,5 11 0,4 11 0,2 1 0,-1 1 0,-1 0 0,0 25 0,9 48 0,-10-77 0,-1 0 0,-1 1 0,-1 31 0,-1-33 0,1 0 0,1 0 0,6 37 0,14-4 73,-17-44-278,-1-1-1,0 1 1,0 0-1,0 0 1,-1 0-1,3 16 1,-4-4-6621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09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24575,'485'28'0,"-269"-11"0,974 2 0,-759-23 0,-349 3 0,-18-1 0,1 3 0,-1 3 0,68 13 0,-48-1-1365,-60-8-5461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7:54.7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26 238 24575,'0'380'0,"-22"-470"0,18-130 0,6 125 0,-2 91 0,0 0 0,0 1 0,0-1 0,0 1 0,1-1 0,0 1 0,0 0 0,0-1 0,0 1 0,0-1 0,1 1 0,-1 0 0,5-6 0,-5 8 0,0 0 0,0 1 0,1-1 0,-1 0 0,0 1 0,1-1 0,-1 0 0,0 1 0,1 0 0,-1-1 0,1 1 0,-1 0 0,1 0 0,-1 0 0,1 0 0,-1 0 0,0 0 0,1 0 0,-1 0 0,1 1 0,-1-1 0,1 0 0,-1 1 0,0-1 0,1 1 0,-1 0 0,0-1 0,1 1 0,-1 0 0,0 0 0,0 0 0,0 0 0,0 0 0,0 0 0,0 0 0,1 1 0,3 4 0,0 0 0,0 0 0,-1 0 0,0 0 0,0 1 0,0-1 0,2 8 0,15 23 0,10 9 0,-15-21 0,2 0 0,40 44 0,-9-31 0,-48-37 0,0 0 0,0-1 0,1 1 0,-1-1 0,0 1 0,0-1 0,1 1 0,-1-1 0,0 1 0,1-1 0,-1 0 0,0 0 0,1 0 0,-1 0 0,1 0 0,1 0 0,-2-1 0,0 0 0,0 1 0,-1-1 0,1 0 0,0 0 0,-1 0 0,1 1 0,-1-1 0,1 0 0,-1 0 0,1 0 0,-1 0 0,0 0 0,0 0 0,1 0 0,-1 0 0,0 0 0,0 0 0,0 0 0,0 0 0,0 0 0,0 0 0,0 0 0,0 0 0,0 0 0,-1 0 0,0-1 0,-32-184 0,29 146-19,2-1 0,2-52 0,2 33-1289,-2 39-5518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0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3437 1 24575,'-74'3'0,"1"4"0,-109 25 0,-57 7 0,-458-27 0,410-16 0,76 4 0,-279 35 0,402-23 0,0-4 0,0-3 0,0-5 0,0-3 0,-102-18 0,66 4-455,-1 5 0,-156 4 0,258 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2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24575,'923'0'-1365,"-895"0"-5461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1.5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24575,'1'1'0,"0"0"0,-1 0 0,1-1 0,0 1 0,0 0 0,0 0 0,0 0 0,0-1 0,0 1 0,0 0 0,0-1 0,0 1 0,0-1 0,0 1 0,0-1 0,0 1 0,0-1 0,0 0 0,0 0 0,1 0 0,-1 1 0,2-1 0,37 4 0,-32-3 0,351 15 0,-76-7 0,504 8 0,-518-1 0,-15-1 0,46 7 0,-224-14 0,-15 4-1365,-38-6-5461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2.7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2118 1 24575,'0'2'0,"-1"0"0,0 1 0,0-1 0,0 0 0,-1 0 0,1 0 0,0 0 0,-1 0 0,1 0 0,-1 0 0,0-1 0,1 1 0,-1 0 0,0-1 0,0 1 0,0-1 0,0 0 0,0 0 0,-1 0 0,1 0 0,0 0 0,0 0 0,-1-1 0,1 1 0,-5 0 0,3 0 0,-35 11 0,0-2 0,-1-1 0,-75 5 0,-130-8 0,171-6 0,-792-48 0,861 48 0,-242-18 0,218 18 0,1 2 0,0 1 0,-1 1 0,1 1 0,1 1 0,-44 16 0,56-16-195,0-2 0,-1 0 0,1-1 0,-1 0 0,0-2 0,-20 1 0,11-2-6631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3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24575,'2291'0'0,"-2172"5"-1365,-72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24575,'221'12'0,"-29"0"0,1747-2-1039,-1181-13 1156,-367 1-203,440 5 1094,-320 54-1008,-150-8 0,97-8-1365,-433-39-5461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5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24575,'4322'0'-1532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6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0 153 24575,'223'1'-15,"926"-24"-142,889-89-705,-1138 93 834,-879 23 199,-27 3 424,-30 8-1689,-11-1-5707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4T17:05:1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24575,'8'1'0,"0"0"0,-1 1 0,1-1 0,-1 2 0,13 4 0,22 6 0,362 43 0,-191-33 0,419 40 0,784-21 0,-1339-43-1365,-20 0-5461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38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12 154 464,'0'0'10864,"-1"-5"-10245,-5-143 4959,4 159-5044,-1 204 327,5-111-991,-2-103 63,0-5-389,0-289 1841,0 293-1177,0 4-56,0 121-356,0-39-6371,0-78 2178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1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34 122 7107,'0'0'7497,"-6"10"-6342,4 10-623,0 0 0,0 0 0,2 1 0,3 25 0,-1 9-246,-14 98 15,12-153-277,0 0-19,-1 0 0,1 0-1,0 0 1,0 0 0,-1 0 0,1 0-1,0 0 1,0 0 0,0 0 0,-1 0-1,1 0 1,0 0 0,0 0 0,0 0 0,-1 0-1,1 0 1,0 0 0,0 0 0,0 0-1,-1 0 1,1-1 0,0 1 0,0 0-1,0 0 1,0 0 0,-1 0 0,1-1 0,0 1-1,0 0 1,0 0 0,0 0 0,0-1-1,0 1 1,0 0 0,-1 0 0,1 0-1,0-1 1,0 1 0,0 0 0,0 0 0,0 0-1,0-1 1,0 1 0,0 0 0,0 0-1,0-1 1,-3-24 5,0 0-1,2 0 1,0-1-1,4-28 1,-1-11 22,-2-115 2487,0 179-1466,13 55-927,69 105-169,-68-136 20,1 0-1,1-1 1,1-1-1,31 30 1,-43-46-9,1-1-1,-1 1 1,1-1 0,-1 0 0,1-1 0,0 0 0,1 0-1,-1 0 1,1 0 0,-1-1 0,1 0 0,0-1 0,-1 1-1,1-1 1,0-1 0,10 1 0,-16-2 19,0 1 0,-1-1 0,1 1 0,0-1 0,0 1 0,-1-1 0,1 1 1,-1-1-1,1 0 0,0 1 0,-1-1 0,1 0 0,-1 1 0,0-1 0,1 0 0,-1 0 0,0 0 0,1 0 1,-1 1-1,0-1 0,0 0 0,0 0 0,1 0 0,-1 0 0,0 0 0,-1-1 0,3-30 25,-2 28-22,0-397 1128,0 400-1217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1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5811,'0'0'16455,"0"164"-16439,0-135-16,-3-7-1424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3.3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24575,'195'-2'0,"212"5"0,-144 22 0,-225-20 0,41 8 0,-47-7 0,58 4 0,-28-10-1365,-36 0-5461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2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 3506,'0'0'8556,"7"-24"-7265,-4 14-1147,7-25 834,-1-1-1,-2 0 1,4-65 0,-11 72 1739,0 62-765,0-6-2403,-6 447-830,6-473 1265,1-24-750,-2 14-3302,-2 4-1198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2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6707,'0'0'9044,"-66"192"-9092,59-175-2289,7-3-3938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4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6691,'0'0'9842,"0"-8"-8911,0-24-101,0 24 432,1 22-773,1 1 1,0-1 0,1 1 0,7 21-1,6 29-237,-16-64-251,47 372 360,-48-662 179,3 125-343,-2 162-138,0-1 1,0 1-1,0-1 1,-1 1 0,1 0-1,-1 0 1,0-1-1,1 1 1,-1 0-1,0 0 1,0 0-1,-2-3 1,-1 5 481,7 17-408,2-2-91,2 0 0,0-1 0,15 22 0,1 3 1,-6-6-33,-3-5-10,1-1 0,1-1 0,33 43-1,-43-63-26,0 1-1,0-1 0,1-1 1,0 1-1,-1-1 1,2 0-1,-1-1 1,1 1-1,-1-2 0,1 1 1,0-1-1,0 0 1,1-1-1,-1 1 1,1-2-1,-1 1 0,1-1 1,9-1-1,-14 1 2,0-1 0,0 1 1,0-1-1,0 0 0,0-1 0,0 1 0,0-1 0,0 1 0,0-1 0,-1-1 0,1 1 0,0 0 1,0-1-1,-1 0 0,1 0 0,-1 0 0,1 0 0,-1-1 0,0 1 0,0-1 0,0 0 1,0 1-1,-1-1 0,1-1 0,-1 1 0,0 0 0,0-1 0,0 1 0,0-1 0,0 0 0,-1 1 1,0-1-1,2-7 0,4-17 54,-2 1 1,0-1-1,-2-1 0,-2 1 1,0 0-1,-5-40 1,2-8 68,2 13-113,0 62-280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7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7 103 4322,'0'0'8353,"0"17"-7894,-2 26-209,0 0 237,2-1 1,9 79 0,-11-148 498,1 0 0,3-44 0,0 4-49,-1 23-358,1 29-242,-2-1 0,0 1 0,0-1 0,-2 0-1,0 1 1,-6-25 0,4 97 712,4 11-1093,0 20-1171,0-28-5901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9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19 153 6275,'0'0'7321,"0"20"-6983,0 155 401,0-149-639,0-20 100,0-18 55,-19-214-25,19 136 888,0 89-1001,2 1-39,1 0 1,-1 1-1,0-1 0,1 0 1,-1 1-1,0-1 0,0 1 1,0 0-1,1 0 0,3 2 1,0 9 60,0 1 1,0-1-1,-1 2 0,-1-1 1,3 15-1,-4-16-96,0 0 0,0-1 0,1 0 0,0 0-1,1 0 1,1 0 0,-1-1 0,12 16 0,-13-21-52,1-1-1,-1 1 1,1-1 0,-1 0 0,1 0 0,0-1 0,1 1 0,-1-1 0,1 0 0,-1-1 0,1 1 0,0-1 0,0 0 0,0-1 0,0 0 0,0 1 0,0-2 0,0 1 0,1-1 0,-1 0 0,0 0 0,9-2 0,-13 1 23,0 0 0,0 0 0,-1 0 0,1 0 0,0 0 1,0 0-1,-1-1 0,1 1 0,-1-1 0,1 1 1,-1-1-1,1 0 0,-1 1 0,0-1 0,0 0 1,0 0-1,0 0 0,0 0 0,0 0 0,-1 0 0,1 0 1,-1 0-1,1-4 0,8-54 267,-10-124 714,-1 154-9572,2 46-214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49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6771,'0'0'9701,"-22"147"-9365,19-121-336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0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5394,'0'0'11766,"25"164"-11046,-22-99-400,4-8-320,-4-9 0,0-14-1152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2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0 9284,'0'0'7204,"-47"156"-6884,37-122-320,1-6-80,0 1-1345,5-29-2273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3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9 105 4562,'0'0'11005,"-5"12"-9588,2 20-1122,2 0-1,2 0 1,0 0 0,8 38 0,2 30-144,-5 41-74,-5-213 197,1 27-236,-14-130 83,3 70 313,5 32 1028,4 72-1411,13 14 1053,67 110-575,-66-97-572,1-1 0,1 0 0,1-1 0,1-1 0,1-1-1,1-1 1,28 24 0,-42-41 1,0-1 0,1 1 0,-1-1 0,1 0 0,0-1 0,0 0 0,14 3-1,-18-4 32,-1-1 0,1 1 0,-1-1 0,1 1 0,0-1 0,-1 0 0,1 0 0,-1-1 0,1 1 0,0 0 0,-1-1 0,1 0-1,-1 1 1,1-1 0,-1 0 0,0 0 0,1-1 0,-1 1 0,0 0 0,0-1 0,1 1 0,-1-1 0,-1 0 0,4-3 0,2-7 22,-2 0 1,1 0 0,-2 0 0,0-1 0,0 0 0,-1 0 0,-1 0-1,2-21 1,-4-118 120,-1 82-74,2 47-50,0 18-33,0-1-1,-1 0 1,1 0 0,-1 1 0,-1-1 0,1 0-1,-1 1 1,-2-9 0,2 13-639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4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47 168 7011,'0'0'10418,"-1"-14"-9897,-1-1-225,-1-10-147,3-1 5905,-1 40-5738,-2 19-178,1 0-1,2 0 1,1-1-1,2 1 1,9 46-1,-6-136-350,-8 16 267,-3 0-1,0 1 1,-17-59 0,9 43 257,9 46-1,1 12-52,0 18-344,3 65-1728,0-25-4725,0-41 304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4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210 755 24575,'1'0'0,"0"1"0,0-1 0,0 1 0,0-1 0,0 1 0,0-1 0,0 1 0,0 0 0,0 0 0,0-1 0,-1 1 0,1 0 0,0 0 0,-1 0 0,1 0 0,0 0 0,-1 0 0,1 0 0,-1 0 0,0 0 0,1 0 0,-1 0 0,0 0 0,0 0 0,1 0 0,-1 1 0,5 36 0,-4-34 0,8 427 0,-11-273 0,-3-106 0,-5-32 0,10-20 0,0 1 0,-1-1 0,1 0 0,-1 0 0,0 0 0,1 0 0,-1 0 0,1 0 0,-1 0 0,1 0 0,-1 0 0,1 0 0,-1 0 0,1 0 0,-1-1 0,1 1 0,-1 0 0,1 0 0,0 0 0,-1-1 0,1 1 0,-1 0 0,1-1 0,-1 1 0,1 0 0,0-1 0,-1 1 0,1 0 0,0-1 0,-1 1 0,1-1 0,0 1 0,0-1 0,-1 1 0,1-1 0,0 1 0,0-1 0,0 0 0,-9-14 0,2-1 0,0 0 0,-10-31 0,1-2 0,-24-73 0,-42-222 0,69 281 0,6 31 0,2-1 0,1 0 0,1-66 0,4 82 0,0 1 0,2 0 0,0 0 0,1 0 0,0 1 0,2-1 0,-1 1 0,2 0 0,0 1 0,10-16 0,8-6 0,2 1 0,1 1 0,1 2 0,2 0 0,1 3 0,1 0 0,49-31 0,-55 42 0,2 2 0,-1 0 0,2 2 0,0 1 0,0 2 0,1 1 0,1 1 0,0 2 0,0 0 0,50-1 0,-73 7 0,-1 1 0,0 1 0,0-1 0,1 2 0,-1-1 0,0 1 0,0 0 0,0 1 0,-1 0 0,1 0 0,-1 0 0,1 1 0,-1 0 0,0 1 0,-1 0 0,1 0 0,-1 0 0,10 11 0,-6-4 0,-1 1 0,0 0 0,-1 0 0,-1 1 0,0 0 0,-1 0 0,-1 1 0,0 0 0,4 18 0,10 42 0,-3 1 0,-4 0 0,5 125 0,-16-162 0,-3-1 0,0 0 0,-3 0 0,-1 0 0,-13 45 0,15-70 0,-1-1 0,0 0 0,0 0 0,-1-1 0,-1 1 0,0-1 0,-1-1 0,0 0 0,0 0 0,-1 0 0,0-1 0,-1 0 0,0-1 0,0 0 0,-1-1 0,0 0 0,-1 0 0,1-1 0,-15 5 0,3-4 0,-1 0 0,-1-1 0,1-1 0,-1-1 0,-31 0 0,-130-6 0,82-2 0,-26 3-1365,100 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6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25 148 6387,'0'0'6643,"-1"4"-6197,-3 23 113,1 0 1,1 0 0,2 51 0,1-45-371,-1 0 0,-6 48 0,0-44-128,3-17-211,2-48 138,1-356 4062,20 429-3874,-3 1 0,15 58-1,-24-71-291,2 0 0,1 0 0,2-1 0,1 0 0,1-1-1,23 35 1,-37-65 106,0 1-1,0-1 0,0 1 1,0-1-1,0 0 1,1 1-1,-1-1 1,0 0-1,1 0 0,-1 0 1,0 0-1,1 0 1,-1 0-1,1-1 1,-1 1-1,1 0 0,0-1 1,-1 1-1,1-1 1,0 0-1,-1 0 1,1 1-1,0-1 0,0 0 1,-1 0-1,4-1 1,-5 1 23,1 1-8,0-1 0,0 0 1,0 0-1,-1 1 0,1-1 0,0 0 1,0 0-1,0 0 0,0 0 0,-1 0 0,1 0 1,0 0-1,0 0 0,0 0 0,0 0 1,0-1-1,-1 1 0,1 0 0,0-1 0,0 1 1,0 0-1,-1-1 0,1 1 0,0-1 1,-1 1-1,1-1 0,0 0 0,-1 1 0,2-2 1,19-15 16,-14 9-10,-1 0 1,-1 0 0,0 0-1,0-1 1,-1 0-1,0 0 1,0 0 0,-1 0-1,0-1 1,-1 1-1,0-1 1,1-10 0,1-21 173,-2-66 1,-3 66 57,1-198 1731,0 239-1951,0 12-2345,0 3 965,-1 5-1036,3-5-3267,0-6-2828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8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3474,'0'0'11517,"0"8"-8916,-3 33-2537,1-18-228,-1-1 0,-1 0 0,-1 1 0,0-2 0,-2 1 1,-1-1-1,-1 0 0,-16 29 0,21-46-2571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9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38 306 6387,'0'0'5792,"5"-27"-4079,-4 18-1538,9-62 2162,3-90 1,-13 124-511,0 53-454,0 62-974,24 306-2822,-23-285 2880,-7-98-284,0 0 1,0 0 0,-1 0 0,1-1 0,-11-1 0,12 1-105,-33 0 78,38 0-200,34-1-505,-22-1 611,0-1 1,-1 0-1,21-9 0,-23 8-429,-1 0-1,1 1 0,1 0 0,-1 1 0,0 0 0,17-2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9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1137,'0'0'14150,"-4"43"-13558,4-6-31,0 5-161,0 6-288,0-5-112,0-29-1057,0-6-3393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1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101 187 9156,'0'0'5661,"-2"-25"-5020,-4-77-52,5 91-387,-2-29 286,3 40-418,-1 0 0,1-1 1,0 1-1,0-1 0,0 1 1,0-1-1,-1 1 0,1 0 1,0-1-1,0 1 0,-1-1 1,1 1-1,0 0 0,-1-1 1,1 1-1,0 0 0,-1-1 1,1 1-1,0 0 0,-1 0 1,1-1-1,-1 1 0,1 0 1,-1 0-1,1 0 0,0 0 1,-1 0-1,1 0 0,-1-1 0,1 1 1,-1 0-1,1 0 0,-1 0 1,0 1 765,1 36-393,0-19-430,-1 17-5,2 0 0,9 60 0,-7-83-17,0-1 1,0 0-1,1 1 0,1-1 1,0-1-1,0 1 0,1-1 1,0 0-1,1 0 0,0 0 1,16 16-1,53 29 855,-88-55 184,-214-12-686,225 12-203,34 0 819,68-1 189,-22-1-109,141 14 0,-219-12-1096,-1 0 0,0 0 1,1 0-1,-1 0 0,0 0 1,1 0-1,-1-1 1,0 1-1,1 0 0,-1 0 1,0 0-1,1 1 0,-1-1 1,0 0-1,1 0 0,-1 0 1,0 0-1,1 0 1,-1 0-1,0 0 0,1 1 1,-1-1-1,0 0 0,0 0 1,1 0-1,-1 1 0,0-1 1,0 0-1,1 0 0,-1 1 1,0-1-1,0 0 1,0 0-1,1 1 0,-1-1 1,0 0-1,0 1 0,0-1 1,0 0-1,0 1 0,0-1 1,0 0-1,0 1 1,0-1-1,0 0 0,0 1 1,0-1-1,0 0 0,0 1 1,0-1-1,0 0 0,0 1 1,0-1-1,0 0 1,0 1-1,0-1 0,-1 0 1,1 1-1,0-1 0,0 0 1,-1 1-1,-15 11-8038,5-6-2898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3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4344 496 6931,'0'0'2492,"-15"-28"-801,-56-92-303,65 111-1216,1 1 1,-1 0-1,-1 1 1,1 0-1,-1 0 1,0 0-1,-1 1 0,0-1 1,0 2-1,0-1 1,-13-5-1,1 0 232,-35-18 346,-1 3 0,-2 1 0,0 4 0,-108-25 1,-252-19 855,95 38-277,-386 17-1,611 17-1120,1 5 0,0 4 0,-128 38 0,-274 115 262,436-146-437,-142 53 213,-241 126 1,407-180-193,1 2 1,1 2-1,2 1 1,0 2-1,2 1 1,1 2-1,1 1 1,2 1 0,2 2-1,1 0 1,2 2-1,1 1 1,2 1-1,2 0 1,2 2-1,1 0 1,-11 49-1,10-17-4,3 0 0,-6 114 0,13 152 50,7-307-104,1 36 4,4 0 1,3-1-1,2 1 0,4-2 1,3 0-1,35 92 1,-6-47 20,5-2 1,5-2 0,85 122-1,235 282 272,-329-452-264,259 315 197,-202-263-179,138 118 0,192 103-82,-345-275 74,2-4 0,3-4-1,115 43 1,-138-68-17,2-4 0,1-3 0,0-3 0,118 8-1,304-20 115,-361-12-125,-1-6-1,-1-6 0,-1-5 0,-1-7 0,-1-5 0,-2-5 0,-3-6 0,126-69 0,-99 35 27,-4-7 0,-5-7 0,-3-5 0,-5-6 0,224-235 0,-224 193-21,-6-5 0,-7-7 0,-7-4 0,-7-6 0,106-229 0,-178 322-4,-4-3 0,-3 0 0,-4-2 1,-4-1-1,-3-1 0,8-106 1,-23 142-6,-2 0 1,-2 0-1,-2 1 1,-2-1-1,-3 1 1,-1 0-1,-3 0 1,-2 1 0,-2 1-1,-2 0 1,-2 2-1,-33-58 1,10 39 7,-3 3 1,-2 1 0,-3 2-1,-2 3 1,-3 2 0,-2 2-1,-79-52 1,19 25-31,-2 6 1,-4 5-1,-142-55 0,96 56-39,-3 8 0,-2 7 0,-2 8-1,-2 7 1,-305-20 0,-92 49-47,446 15-37,1 5 0,-183 43 0,152-15-607,-276 113 0,342-112 285,2 4-1,1 4 0,3 3 0,-85 70 0,136-93-31,1 3 0,2 0 0,1 3 0,-34 46 0,51-60-75,1 1 1,1 0-1,1 2 0,1-1 0,1 1 0,1 1 0,-11 50 0,19-73 316,2 1 1,-1 0-1,0-1 1,1 1-1,-1 0 0,1 0 1,0-1-1,0 1 0,1 0 1,-1 0-1,1-1 0,0 1 1,0 0-1,0-1 1,0 1-1,1-1 0,2 5 1,4 3-1341,1 0 1,0-1 0,14 11-1,-23-21 1576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4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3106 10389,'0'0'3471,"35"-11"-1953,26-9-779,0-2 0,-2-3 0,58-34 0,119-77 950,1051-578 2926,-309 224-2882,186-96-643,-27-26-938,-936 495-142,200-153 1,-385 258-61,17-18-434,-43 28-47,-4 4 269,1 0 0,-1 0 0,0 1 0,1 1 0,0 0 0,0 1 0,0 0 0,-23 14 0,-106 73-2928,99-62 2074,-17 11-488,-26 18-4046,53-38 250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5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470 148 4034,'-30'-17'4020,"-99"-57"-2352,111 65-1378,-1 1 1,0 0 0,-1 1-1,1 1 1,-1 1 0,-37-5-1,-47 7 4006,87 3-3167,16 0-1066,0 0 1,1 0-1,-1 0 0,0 0 0,1 0 0,-1 0 0,0 1 0,0-1 1,1 0-1,-1 0 0,0 1 0,1-1 0,-1 1 0,1-1 1,-1 0-1,0 1 0,1-1 0,-1 1 0,1-1 0,-1 1 0,1-1 1,0 1-1,-1 0 0,1-1 0,-1 1 0,1 0 0,0-1 1,0 1-1,-1 1 0,0 27 809,2-23-764,0 1-1,1-1 1,0 0 0,0 0-1,0 0 1,1 0 0,5 9 0,4-1 102,1 0-1,1-1 1,0 0 0,0-1 0,24 15 0,91 47 628,-82-48-497,116 58 378,2-7-1,4-7 1,3-7-1,2-9 1,258 47-1,309 10 537,11-31-288,375 50-22,-306 27-731,-728-132-203,-1 5 0,-2 3 0,-1 5 0,-1 3 0,-3 4 0,127 90 0,-75-20-405,7 5-1181,-133-112 1179,1-1-1,0 0 1,0 0 0,0-1 0,15 4-1,-19-7-394,-1-1 0,1-1-1,0 1 1,0-1-1,9 0 1,-10-3-6268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2.6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70 330 5811,'0'0'10290,"1"-27"-9597,7-199 2848,-8 169-1559,0 37-1079,0 38-323,25 256-139,-5-98-383,-15-116 220,-43-60-185,-49 0-82,83 4-189,15 0 116,188-2 1174,-100-3-7947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5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6051,'0'0'11349,"0"-9"-10285,4-23 171,1 63 1618,-3 304 310,-4-188-3530,-4-673 1308,9 557-848,1-1 0,1-1 0,2 1-1,12 34 1,0 1-2,-16-54-96,6 23-211,17 44 1,-23-69 174,1-1 0,0 1 0,1-1 0,0 0 1,0 0-1,1 0 0,0-1 0,0 0 0,1 0 0,7 6 1,-12-12 35,0 1 0,1-1 0,-1 0 0,0 0 0,0 0 0,0-1 0,1 1 0,-1 0 1,0-1-1,1 0 0,-1 1 0,1-1 0,-1 0 0,0 0 0,1-1 0,-1 1 0,1 0 1,-1-1-1,0 1 0,1-1 0,-1 0 0,0 0 0,0 0 0,0 0 0,0 0 0,0 0 1,0-1-1,0 1 0,0 0 0,0-1 0,0 0 0,-1 0 0,1 1 0,-1-1 0,1 0 1,-1 0-1,0 0 0,1 0 0,-1-1 0,0 1 0,1-4 0,5-23 46,-2 1-1,-1-1 1,-1 0-1,-1 0 1,-1 0-1,-5-36 1,2-13 89,2 5 167,0 57-3756,0 0-3765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9T19:14:4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1610 427 24575,'-1'-17'0,"-1"0"0,0 0 0,-1 0 0,-1 0 0,0 1 0,-1 0 0,-1 0 0,-1 0 0,0 0 0,-1 1 0,0 1 0,-1-1 0,-1 1 0,-1 1 0,0 0 0,0 0 0,-25-20 0,18 18 0,-1 1 0,0 1 0,-1 0 0,0 2 0,-1 0 0,0 2 0,-1 0 0,0 1 0,0 1 0,-1 1 0,0 1 0,-35-2 0,6 4 0,0 3 0,0 2 0,-1 2 0,2 3 0,-75 18 0,90-15 0,2 1 0,-1 2 0,2 2 0,0 0 0,0 3 0,2 0 0,0 2 0,-45 38 0,57-41 0,1 0 0,0 1 0,-25 35 0,37-44 0,0 0 0,1 1 0,0-1 0,1 1 0,0 1 0,1-1 0,0 0 0,0 1 0,1 0 0,1-1 0,-1 14 0,1-9 0,1-1 0,0 1 0,1-1 0,1 0 0,4 20 0,-4-28 0,0-1 0,0 1 0,0-1 0,1 0 0,0 1 0,0-2 0,1 1 0,-1 0 0,1-1 0,0 1 0,0-1 0,1 0 0,-1 0 0,1-1 0,10 7 0,9 1 0,0 0 0,1-2 0,0 0 0,1-2 0,0-1 0,35 4 0,-17-3 0,46 15 0,-59-12 0,0 1 0,41 22 0,-60-27 0,0 2 0,0-1 0,-1 2 0,0-1 0,-1 2 0,0-1 0,0 1 0,11 17 0,-5-6 0,-2 0 0,0 1 0,-1 1 0,-2 0 0,0 0 0,-1 1 0,-2 1 0,0 0 0,-2 0 0,-1 0 0,4 44 0,-6-2 0,-8 101 0,4-163 0,0 0 0,0 0 0,0 0 0,0 0 0,-1-1 0,0 1 0,0 0 0,0-1 0,-1 0 0,1 1 0,-1-1 0,0 0 0,0 0 0,-7 6 0,3-4 0,0-1 0,-1 1 0,0-1 0,0 0 0,0-1 0,-1 0 0,-12 4 0,-7 0 0,0-1 0,0-2 0,0 0 0,-35 0 0,-277-1 0,263-8 0,-1-4 0,-104-25 0,170 31-227,1-2-1,-1 0 1,0 0-1,1-1 1,-13-7-1,0-5-6598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5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9909,'0'0'8259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6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4354,'0'0'12678,"0"-6"-11830,1-13-407,2 15 222,7 31 988,6 55 559,-6 191 7,-6-593-1142,-4 318-413,0 7-561,0 23-473,-1 46-105,-8-26-9022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7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35 4434,'0'0'14311,"13"-34"-12871,-13 73-447,0 15 255,0 14-495,-13 0-497,-12-3-256,3-11-384,19-43-2914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28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1 210 4530,'0'0'8014,"0"-25"-6496,0-1-717,-1-31-960,2 43 2045,0 22 2963,12 106-3280,4 75-795,-17 74 586,0-856 831,0 592-1762,1 16-594,3 6 235,2-1-1,0 1 1,1-1 0,1 0 0,1 0 0,14 23 0,-8-14-82,-1-1 10,2-1 0,0-1 0,22 26-1,-30-42-48,0-1 0,0 0-1,1 0 1,0-1 0,1-1-1,-1 1 1,1-2 0,1 1-1,-1-1 1,22 8 0,-29-13 21,1 1 1,0-1 0,0 0 0,0 0 0,0 0-1,1-1 1,-1 1 0,0-1 0,0 0 0,0 0 0,0-1-1,1 1 1,-1-1 0,0 0 0,0 0 0,0 0-1,0 0 1,-1-1 0,1 0 0,0 0 0,-1 0 0,1 0-1,-1 0 1,1-1 0,-1 0 0,0 1 0,0-1-1,0 0 1,-1-1 0,1 1 0,-1 0 0,3-6-1,4-9 42,-1-1-1,-1 0 0,0-1 1,-2 0-1,0 0 0,-2 0 0,2-22 1,-2-148 183,-4 106-35,-1 77 764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4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47 168 7011,'0'0'10418,"-1"-14"-9897,-1-1-225,-1-10-147,3-1 5905,-1 40-5738,-2 19-178,1 0-1,2 0 1,1-1-1,2 1 1,9 46-1,-6-136-350,-8 16 267,-3 0-1,0 1 1,-17-59 0,9 43 257,9 46-1,1 12-52,0 18-344,3 65-1728,0-25-4725,0-41 304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6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25 148 6387,'0'0'6643,"-1"4"-6197,-3 23 113,1 0 1,1 0 0,2 51 0,1-45-371,-1 0 0,-6 48 0,0-44-128,3-17-211,2-48 138,1-356 4062,20 429-3874,-3 1 0,15 58-1,-24-71-291,2 0 0,1 0 0,2-1 0,1 0 0,1-1-1,23 35 1,-37-65 106,0 1-1,0-1 0,0 1 1,0-1-1,0 0 1,1 1-1,-1-1 1,0 0-1,1 0 0,-1 0 1,0 0-1,1 0 1,-1 0-1,1-1 1,-1 1-1,1 0 0,0-1 1,-1 1-1,1-1 1,0 0-1,-1 0 1,1 1-1,0-1 0,0 0 1,-1 0-1,4-1 1,-5 1 23,1 1-8,0-1 0,0 0 1,0 0-1,-1 1 0,1-1 0,0 0 1,0 0-1,0 0 0,0 0 0,-1 0 0,1 0 1,0 0-1,0 0 0,0 0 0,0 0 1,0-1-1,-1 1 0,1 0 0,0-1 0,0 1 1,0 0-1,-1-1 0,1 1 0,0-1 1,-1 1-1,1-1 0,0 0 0,-1 1 0,2-2 1,19-15 16,-14 9-10,-1 0 1,-1 0 0,0 0-1,0-1 1,-1 0-1,0 0 1,0 0 0,-1 0-1,0-1 1,-1 1-1,0-1 1,1-10 0,1-21 173,-2-66 1,-3 66 57,1-198 1731,0 239-1951,0 12-2345,0 3 965,-1 5-1036,3-5-3267,0-6-2828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8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3474,'0'0'11517,"0"8"-8916,-3 33-2537,1-18-228,-1-1 0,-1 0 0,-1 1 0,0-2 0,-2 1 1,-1-1-1,-1 0 0,-16 29 0,21-46-2571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9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38 306 6387,'0'0'5792,"5"-27"-4079,-4 18-1538,9-62 2162,3-90 1,-13 124-511,0 53-454,0 62-974,24 306-2822,-23-285 2880,-7-98-284,0 0 1,0 0 0,-1 0 0,1-1 0,-11-1 0,12 1-105,-33 0 78,38 0-200,34-1-505,-22-1 611,0-1 1,-1 0-1,21-9 0,-23 8-429,-1 0-1,1 1 0,1 0 0,-1 1 0,0 0 0,17-2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5:59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1137,'0'0'14150,"-4"43"-13558,4-6-31,0 5-161,0 6-288,0-5-112,0-29-1057,0-6-3393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2T18:46:01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101 187 9156,'0'0'5661,"-2"-25"-5020,-4-77-52,5 91-387,-2-29 286,3 40-418,-1 0 0,1-1 1,0 1-1,0-1 0,0 1 1,0-1-1,-1 1 0,1 0 1,0-1-1,0 1 0,-1-1 1,1 1-1,0 0 0,-1-1 1,1 1-1,0 0 0,-1-1 1,1 1-1,0 0 0,-1 0 1,1-1-1,-1 1 0,1 0 1,-1 0-1,1 0 0,0 0 1,-1 0-1,1 0 0,-1-1 0,1 1 1,-1 0-1,1 0 0,-1 0 1,0 1 765,1 36-393,0-19-430,-1 17-5,2 0 0,9 60 0,-7-83-17,0-1 1,0 0-1,1 1 0,1-1 1,0-1-1,0 1 0,1-1 1,0 0-1,1 0 0,0 0 1,16 16-1,53 29 855,-88-55 184,-214-12-686,225 12-203,34 0 819,68-1 189,-22-1-109,141 14 0,-219-12-1096,-1 0 0,0 0 1,1 0-1,-1 0 0,0 0 1,1 0-1,-1-1 1,0 1-1,1 0 0,-1 0 1,0 0-1,1 1 0,-1-1 1,0 0-1,1 0 0,-1 0 1,0 0-1,1 0 1,-1 0-1,0 0 0,1 1 1,-1-1-1,0 0 0,0 0 1,1 0-1,-1 1 0,0-1 1,0 0-1,1 0 0,-1 1 1,0-1-1,0 0 1,0 0-1,1 1 0,-1-1 1,0 0-1,0 1 0,0-1 1,0 0-1,0 1 0,0-1 1,0 0-1,0 1 1,0-1-1,0 0 0,0 1 1,0-1-1,0 0 0,0 1 1,0-1-1,0 0 0,0 1 1,0-1-1,0 0 1,0 1-1,0-1 0,-1 0 1,1 1-1,0-1 0,0 0 1,-1 1-1,-15 11-8038,5-6-2898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678B-406E-E426-C528-C728BF72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09851F-0EBB-3438-464E-F301E3591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B37BFC-C80D-8BA3-9F9C-8FF30142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385FC8-7161-17A2-B2F9-E7BF07F0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D41E92-D2D6-E26F-E53D-5F39EC0F9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02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3B036-9EFB-86DC-4AC3-915D708A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BBFC7A-80D0-6B6D-A2A1-A6746837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6E97E4-0D3D-A7B6-A9C7-FE21D4F55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88A0C-1B28-03CE-78A7-9DD89BCB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E37264-6575-83BD-5D87-47DA0493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9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57405E-252A-0EB7-50D4-F0F67824E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C8571C-26B8-7FA4-2A49-933134043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ACD7C-E6D7-B390-6E58-BE65B9FB8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DFC227-02C8-7119-3F9F-1C784EB10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4DC25-0159-4B2E-3677-FF6C5C13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5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13C3A-518E-A362-A0A2-35B63CA9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44E28A-6F45-B0F4-19CE-8B2A1202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EE648-74CD-AEBC-15B3-9112A690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D1A2D-7EEF-70E8-8531-C3C1EA6D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13C357-8E75-270A-5DAA-964BEAB3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87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36AB08-040A-B8A7-1D6E-DCE1927E8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719F91-21A3-1067-3DB5-DD16898F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A9486-D428-CF2A-0CD7-0D904E82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FC8E67-0111-563F-D0BE-5821B0C1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8DE519-2C4B-B0A6-9952-8C49ECB4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60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B4B5-15F0-6C01-22A3-F745BB2D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8FF18-68ED-B06E-CD12-906AD2B4F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6A1B3-6D40-D551-59FA-71E065FB9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5C5A36-7E5B-2EF3-B088-FFD038AF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417AC1-4933-872B-8B93-B305FE88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2684C9-D98F-C07C-02DB-3A13F077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52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76D79-B043-22D6-4A7D-E07A0633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F6AC8B-FFE3-0100-370C-67D12E121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AD87B5-D069-A1F8-609F-E2550F26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65D938-80B7-33EB-F0EF-A97BE619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6F561A-DE73-E8DB-D4E7-0C1EDBA46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BB0427-38DF-BE2F-6EB9-91214492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89C6AF-EBC3-D8DC-2F8D-8B803FF8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635B8-CC97-86B1-58DE-105A8F5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0F756-A3C4-F7AA-541D-C3E3BE6E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D1BA897-C356-3BC0-8689-4A4B95D3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ACF1B57-82A1-A560-04F6-B3528E9F8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7BDD313-F1FD-B304-32EF-136DF532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111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C999996-C23C-E781-24A5-41FB7C68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0A9A6A9-BA74-2FD1-F1BF-FE27A7AB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21D02E-FDD4-36D1-119F-365B7DAD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02F8C-BC1C-236F-C99C-0DDCC9929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5D6E9-A54D-814C-5D42-52E2E932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F4B0A-7D28-BEEE-C51E-0912F0BEE6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D4C50D-EC0F-A7B3-B865-4C30A49E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C42BB1-B66D-A139-C0D0-43553CC6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D028AC-08F8-4B57-AE5F-7A63FD7D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207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D5881-4345-976B-950C-F6FB27F9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880863F-8A14-4FA8-B7C0-9BFA7B60E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04110D-06F2-FD05-9057-E784694C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4DF1FC-5E94-689D-B95A-DD9CBF42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689FA6C-2A3D-4FDD-DA47-A27742F5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A71512-CD4F-3A05-47FB-7FCB6B22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43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D782D70-0922-9B65-E421-74B33FFFD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B4CE7F-D29C-33BB-A7BE-D862CD86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5927B5-974E-7A84-1047-B46CC2474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55FF2-4F08-49E3-ADD6-1A26627E4B08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5C067B-4FD3-9836-20B4-116FFD3D3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7CEDD8-3BD1-45FB-71B8-3AD25454E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A74B3-BA57-4744-9F08-886C6FA679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10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102.xml"/><Relationship Id="rId26" Type="http://schemas.openxmlformats.org/officeDocument/2006/relationships/customXml" Target="../ink/ink106.xml"/><Relationship Id="rId39" Type="http://schemas.openxmlformats.org/officeDocument/2006/relationships/customXml" Target="../ink/ink113.xml"/><Relationship Id="rId21" Type="http://schemas.openxmlformats.org/officeDocument/2006/relationships/image" Target="../media/image83.png"/><Relationship Id="rId34" Type="http://schemas.openxmlformats.org/officeDocument/2006/relationships/image" Target="../media/image89.png"/><Relationship Id="rId42" Type="http://schemas.openxmlformats.org/officeDocument/2006/relationships/image" Target="../media/image93.png"/><Relationship Id="rId47" Type="http://schemas.openxmlformats.org/officeDocument/2006/relationships/customXml" Target="../ink/ink117.xml"/><Relationship Id="rId50" Type="http://schemas.openxmlformats.org/officeDocument/2006/relationships/image" Target="../media/image97.png"/><Relationship Id="rId7" Type="http://schemas.openxmlformats.org/officeDocument/2006/relationships/image" Target="../media/image67.png"/><Relationship Id="rId2" Type="http://schemas.openxmlformats.org/officeDocument/2006/relationships/customXml" Target="../ink/ink94.xml"/><Relationship Id="rId16" Type="http://schemas.openxmlformats.org/officeDocument/2006/relationships/customXml" Target="../ink/ink101.xml"/><Relationship Id="rId29" Type="http://schemas.openxmlformats.org/officeDocument/2006/relationships/customXml" Target="../ink/ink108.xml"/><Relationship Id="rId11" Type="http://schemas.openxmlformats.org/officeDocument/2006/relationships/image" Target="../media/image69.png"/><Relationship Id="rId24" Type="http://schemas.openxmlformats.org/officeDocument/2006/relationships/customXml" Target="../ink/ink105.xml"/><Relationship Id="rId32" Type="http://schemas.openxmlformats.org/officeDocument/2006/relationships/image" Target="../media/image88.png"/><Relationship Id="rId37" Type="http://schemas.openxmlformats.org/officeDocument/2006/relationships/customXml" Target="../ink/ink112.xml"/><Relationship Id="rId40" Type="http://schemas.openxmlformats.org/officeDocument/2006/relationships/image" Target="../media/image92.png"/><Relationship Id="rId45" Type="http://schemas.openxmlformats.org/officeDocument/2006/relationships/customXml" Target="../ink/ink116.xml"/><Relationship Id="rId5" Type="http://schemas.openxmlformats.org/officeDocument/2006/relationships/image" Target="../media/image66.png"/><Relationship Id="rId15" Type="http://schemas.openxmlformats.org/officeDocument/2006/relationships/image" Target="../media/image80.png"/><Relationship Id="rId23" Type="http://schemas.openxmlformats.org/officeDocument/2006/relationships/image" Target="../media/image84.png"/><Relationship Id="rId28" Type="http://schemas.openxmlformats.org/officeDocument/2006/relationships/image" Target="../media/image86.png"/><Relationship Id="rId36" Type="http://schemas.openxmlformats.org/officeDocument/2006/relationships/image" Target="../media/image90.png"/><Relationship Id="rId49" Type="http://schemas.openxmlformats.org/officeDocument/2006/relationships/customXml" Target="../ink/ink118.xml"/><Relationship Id="rId10" Type="http://schemas.openxmlformats.org/officeDocument/2006/relationships/customXml" Target="../ink/ink98.xml"/><Relationship Id="rId19" Type="http://schemas.openxmlformats.org/officeDocument/2006/relationships/image" Target="../media/image82.png"/><Relationship Id="rId31" Type="http://schemas.openxmlformats.org/officeDocument/2006/relationships/customXml" Target="../ink/ink109.xml"/><Relationship Id="rId44" Type="http://schemas.openxmlformats.org/officeDocument/2006/relationships/image" Target="../media/image94.png"/><Relationship Id="rId4" Type="http://schemas.openxmlformats.org/officeDocument/2006/relationships/customXml" Target="../ink/ink95.xml"/><Relationship Id="rId9" Type="http://schemas.openxmlformats.org/officeDocument/2006/relationships/image" Target="../media/image68.png"/><Relationship Id="rId14" Type="http://schemas.openxmlformats.org/officeDocument/2006/relationships/customXml" Target="../ink/ink100.xml"/><Relationship Id="rId22" Type="http://schemas.openxmlformats.org/officeDocument/2006/relationships/customXml" Target="../ink/ink104.xml"/><Relationship Id="rId27" Type="http://schemas.openxmlformats.org/officeDocument/2006/relationships/customXml" Target="../ink/ink107.xml"/><Relationship Id="rId30" Type="http://schemas.openxmlformats.org/officeDocument/2006/relationships/image" Target="../media/image87.png"/><Relationship Id="rId35" Type="http://schemas.openxmlformats.org/officeDocument/2006/relationships/customXml" Target="../ink/ink111.xml"/><Relationship Id="rId43" Type="http://schemas.openxmlformats.org/officeDocument/2006/relationships/customXml" Target="../ink/ink115.xml"/><Relationship Id="rId48" Type="http://schemas.openxmlformats.org/officeDocument/2006/relationships/image" Target="../media/image96.png"/><Relationship Id="rId8" Type="http://schemas.openxmlformats.org/officeDocument/2006/relationships/customXml" Target="../ink/ink97.xml"/><Relationship Id="rId3" Type="http://schemas.openxmlformats.org/officeDocument/2006/relationships/image" Target="../media/image65.png"/><Relationship Id="rId12" Type="http://schemas.openxmlformats.org/officeDocument/2006/relationships/customXml" Target="../ink/ink99.xml"/><Relationship Id="rId17" Type="http://schemas.openxmlformats.org/officeDocument/2006/relationships/image" Target="../media/image81.png"/><Relationship Id="rId25" Type="http://schemas.openxmlformats.org/officeDocument/2006/relationships/image" Target="../media/image85.png"/><Relationship Id="rId33" Type="http://schemas.openxmlformats.org/officeDocument/2006/relationships/customXml" Target="../ink/ink110.xml"/><Relationship Id="rId38" Type="http://schemas.openxmlformats.org/officeDocument/2006/relationships/image" Target="../media/image91.png"/><Relationship Id="rId46" Type="http://schemas.openxmlformats.org/officeDocument/2006/relationships/image" Target="../media/image95.png"/><Relationship Id="rId20" Type="http://schemas.openxmlformats.org/officeDocument/2006/relationships/customXml" Target="../ink/ink103.xml"/><Relationship Id="rId41" Type="http://schemas.openxmlformats.org/officeDocument/2006/relationships/customXml" Target="../ink/ink1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0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360.png"/><Relationship Id="rId21" Type="http://schemas.openxmlformats.org/officeDocument/2006/relationships/image" Target="../media/image450.png"/><Relationship Id="rId7" Type="http://schemas.openxmlformats.org/officeDocument/2006/relationships/image" Target="../media/image380.png"/><Relationship Id="rId12" Type="http://schemas.openxmlformats.org/officeDocument/2006/relationships/customXml" Target="../ink/ink124.xml"/><Relationship Id="rId17" Type="http://schemas.openxmlformats.org/officeDocument/2006/relationships/image" Target="../media/image430.png"/><Relationship Id="rId25" Type="http://schemas.openxmlformats.org/officeDocument/2006/relationships/image" Target="../media/image470.png"/><Relationship Id="rId33" Type="http://schemas.openxmlformats.org/officeDocument/2006/relationships/image" Target="../media/image510.png"/><Relationship Id="rId2" Type="http://schemas.openxmlformats.org/officeDocument/2006/relationships/customXml" Target="../ink/ink119.xml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29" Type="http://schemas.openxmlformats.org/officeDocument/2006/relationships/image" Target="../media/image4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1.xml"/><Relationship Id="rId11" Type="http://schemas.openxmlformats.org/officeDocument/2006/relationships/image" Target="../media/image400.png"/><Relationship Id="rId24" Type="http://schemas.openxmlformats.org/officeDocument/2006/relationships/customXml" Target="../ink/ink130.xml"/><Relationship Id="rId32" Type="http://schemas.openxmlformats.org/officeDocument/2006/relationships/customXml" Target="../ink/ink134.xml"/><Relationship Id="rId5" Type="http://schemas.openxmlformats.org/officeDocument/2006/relationships/image" Target="../media/image370.png"/><Relationship Id="rId15" Type="http://schemas.openxmlformats.org/officeDocument/2006/relationships/image" Target="../media/image420.png"/><Relationship Id="rId23" Type="http://schemas.openxmlformats.org/officeDocument/2006/relationships/image" Target="../media/image460.png"/><Relationship Id="rId28" Type="http://schemas.openxmlformats.org/officeDocument/2006/relationships/customXml" Target="../ink/ink132.xml"/><Relationship Id="rId10" Type="http://schemas.openxmlformats.org/officeDocument/2006/relationships/customXml" Target="../ink/ink123.xml"/><Relationship Id="rId19" Type="http://schemas.openxmlformats.org/officeDocument/2006/relationships/image" Target="../media/image440.png"/><Relationship Id="rId31" Type="http://schemas.openxmlformats.org/officeDocument/2006/relationships/image" Target="../media/image500.png"/><Relationship Id="rId4" Type="http://schemas.openxmlformats.org/officeDocument/2006/relationships/customXml" Target="../ink/ink120.xml"/><Relationship Id="rId9" Type="http://schemas.openxmlformats.org/officeDocument/2006/relationships/image" Target="../media/image390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480.png"/><Relationship Id="rId30" Type="http://schemas.openxmlformats.org/officeDocument/2006/relationships/customXml" Target="../ink/ink133.xml"/><Relationship Id="rId8" Type="http://schemas.openxmlformats.org/officeDocument/2006/relationships/customXml" Target="../ink/ink12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07.png"/><Relationship Id="rId42" Type="http://schemas.openxmlformats.org/officeDocument/2006/relationships/customXml" Target="../ink/ink155.xml"/><Relationship Id="rId47" Type="http://schemas.openxmlformats.org/officeDocument/2006/relationships/image" Target="../media/image120.png"/><Relationship Id="rId63" Type="http://schemas.openxmlformats.org/officeDocument/2006/relationships/image" Target="../media/image128.png"/><Relationship Id="rId68" Type="http://schemas.openxmlformats.org/officeDocument/2006/relationships/customXml" Target="../ink/ink168.xml"/><Relationship Id="rId84" Type="http://schemas.openxmlformats.org/officeDocument/2006/relationships/customXml" Target="../ink/ink176.xml"/><Relationship Id="rId89" Type="http://schemas.openxmlformats.org/officeDocument/2006/relationships/image" Target="../media/image141.png"/><Relationship Id="rId16" Type="http://schemas.openxmlformats.org/officeDocument/2006/relationships/customXml" Target="../ink/ink142.xml"/><Relationship Id="rId11" Type="http://schemas.openxmlformats.org/officeDocument/2006/relationships/image" Target="../media/image102.png"/><Relationship Id="rId32" Type="http://schemas.openxmlformats.org/officeDocument/2006/relationships/customXml" Target="../ink/ink150.xml"/><Relationship Id="rId37" Type="http://schemas.openxmlformats.org/officeDocument/2006/relationships/image" Target="../media/image115.png"/><Relationship Id="rId53" Type="http://schemas.openxmlformats.org/officeDocument/2006/relationships/image" Target="../media/image123.png"/><Relationship Id="rId58" Type="http://schemas.openxmlformats.org/officeDocument/2006/relationships/customXml" Target="../ink/ink163.xml"/><Relationship Id="rId74" Type="http://schemas.openxmlformats.org/officeDocument/2006/relationships/customXml" Target="../ink/ink171.xml"/><Relationship Id="rId79" Type="http://schemas.openxmlformats.org/officeDocument/2006/relationships/image" Target="../media/image136.png"/><Relationship Id="rId5" Type="http://schemas.openxmlformats.org/officeDocument/2006/relationships/image" Target="../media/image99.png"/><Relationship Id="rId90" Type="http://schemas.openxmlformats.org/officeDocument/2006/relationships/customXml" Target="../ink/ink179.xml"/><Relationship Id="rId95" Type="http://schemas.openxmlformats.org/officeDocument/2006/relationships/image" Target="../media/image144.png"/><Relationship Id="rId22" Type="http://schemas.openxmlformats.org/officeDocument/2006/relationships/customXml" Target="../ink/ink145.xml"/><Relationship Id="rId27" Type="http://schemas.openxmlformats.org/officeDocument/2006/relationships/image" Target="../media/image110.png"/><Relationship Id="rId43" Type="http://schemas.openxmlformats.org/officeDocument/2006/relationships/image" Target="../media/image118.png"/><Relationship Id="rId48" Type="http://schemas.openxmlformats.org/officeDocument/2006/relationships/customXml" Target="../ink/ink158.xml"/><Relationship Id="rId64" Type="http://schemas.openxmlformats.org/officeDocument/2006/relationships/customXml" Target="../ink/ink166.xml"/><Relationship Id="rId69" Type="http://schemas.openxmlformats.org/officeDocument/2006/relationships/image" Target="../media/image131.png"/><Relationship Id="rId80" Type="http://schemas.openxmlformats.org/officeDocument/2006/relationships/customXml" Target="../ink/ink174.xml"/><Relationship Id="rId85" Type="http://schemas.openxmlformats.org/officeDocument/2006/relationships/image" Target="../media/image139.png"/><Relationship Id="rId3" Type="http://schemas.openxmlformats.org/officeDocument/2006/relationships/image" Target="../media/image98.png"/><Relationship Id="rId12" Type="http://schemas.openxmlformats.org/officeDocument/2006/relationships/customXml" Target="../ink/ink140.xml"/><Relationship Id="rId17" Type="http://schemas.openxmlformats.org/officeDocument/2006/relationships/image" Target="../media/image105.png"/><Relationship Id="rId25" Type="http://schemas.openxmlformats.org/officeDocument/2006/relationships/image" Target="../media/image109.png"/><Relationship Id="rId33" Type="http://schemas.openxmlformats.org/officeDocument/2006/relationships/image" Target="../media/image113.png"/><Relationship Id="rId38" Type="http://schemas.openxmlformats.org/officeDocument/2006/relationships/customXml" Target="../ink/ink153.xml"/><Relationship Id="rId46" Type="http://schemas.openxmlformats.org/officeDocument/2006/relationships/customXml" Target="../ink/ink157.xml"/><Relationship Id="rId59" Type="http://schemas.openxmlformats.org/officeDocument/2006/relationships/image" Target="../media/image126.png"/><Relationship Id="rId67" Type="http://schemas.openxmlformats.org/officeDocument/2006/relationships/image" Target="../media/image130.png"/><Relationship Id="rId20" Type="http://schemas.openxmlformats.org/officeDocument/2006/relationships/customXml" Target="../ink/ink144.xml"/><Relationship Id="rId41" Type="http://schemas.openxmlformats.org/officeDocument/2006/relationships/image" Target="../media/image117.png"/><Relationship Id="rId54" Type="http://schemas.openxmlformats.org/officeDocument/2006/relationships/customXml" Target="../ink/ink161.xml"/><Relationship Id="rId62" Type="http://schemas.openxmlformats.org/officeDocument/2006/relationships/customXml" Target="../ink/ink165.xml"/><Relationship Id="rId70" Type="http://schemas.openxmlformats.org/officeDocument/2006/relationships/customXml" Target="../ink/ink169.xml"/><Relationship Id="rId75" Type="http://schemas.openxmlformats.org/officeDocument/2006/relationships/image" Target="../media/image134.png"/><Relationship Id="rId83" Type="http://schemas.openxmlformats.org/officeDocument/2006/relationships/image" Target="../media/image138.png"/><Relationship Id="rId88" Type="http://schemas.openxmlformats.org/officeDocument/2006/relationships/customXml" Target="../ink/ink178.xml"/><Relationship Id="rId91" Type="http://schemas.openxmlformats.org/officeDocument/2006/relationships/image" Target="../media/image142.png"/><Relationship Id="rId96" Type="http://schemas.openxmlformats.org/officeDocument/2006/relationships/customXml" Target="../ink/ink1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7.xml"/><Relationship Id="rId15" Type="http://schemas.openxmlformats.org/officeDocument/2006/relationships/image" Target="../media/image104.png"/><Relationship Id="rId23" Type="http://schemas.openxmlformats.org/officeDocument/2006/relationships/image" Target="../media/image108.png"/><Relationship Id="rId28" Type="http://schemas.openxmlformats.org/officeDocument/2006/relationships/customXml" Target="../ink/ink148.xml"/><Relationship Id="rId36" Type="http://schemas.openxmlformats.org/officeDocument/2006/relationships/customXml" Target="../ink/ink152.xml"/><Relationship Id="rId49" Type="http://schemas.openxmlformats.org/officeDocument/2006/relationships/image" Target="../media/image121.png"/><Relationship Id="rId57" Type="http://schemas.openxmlformats.org/officeDocument/2006/relationships/image" Target="../media/image125.png"/><Relationship Id="rId10" Type="http://schemas.openxmlformats.org/officeDocument/2006/relationships/customXml" Target="../ink/ink139.xml"/><Relationship Id="rId31" Type="http://schemas.openxmlformats.org/officeDocument/2006/relationships/image" Target="../media/image112.png"/><Relationship Id="rId44" Type="http://schemas.openxmlformats.org/officeDocument/2006/relationships/customXml" Target="../ink/ink156.xml"/><Relationship Id="rId52" Type="http://schemas.openxmlformats.org/officeDocument/2006/relationships/customXml" Target="../ink/ink160.xml"/><Relationship Id="rId60" Type="http://schemas.openxmlformats.org/officeDocument/2006/relationships/customXml" Target="../ink/ink164.xml"/><Relationship Id="rId65" Type="http://schemas.openxmlformats.org/officeDocument/2006/relationships/image" Target="../media/image129.png"/><Relationship Id="rId73" Type="http://schemas.openxmlformats.org/officeDocument/2006/relationships/image" Target="../media/image133.png"/><Relationship Id="rId78" Type="http://schemas.openxmlformats.org/officeDocument/2006/relationships/customXml" Target="../ink/ink173.xml"/><Relationship Id="rId81" Type="http://schemas.openxmlformats.org/officeDocument/2006/relationships/image" Target="../media/image137.png"/><Relationship Id="rId86" Type="http://schemas.openxmlformats.org/officeDocument/2006/relationships/customXml" Target="../ink/ink177.xml"/><Relationship Id="rId94" Type="http://schemas.openxmlformats.org/officeDocument/2006/relationships/customXml" Target="../ink/ink181.xml"/><Relationship Id="rId4" Type="http://schemas.openxmlformats.org/officeDocument/2006/relationships/customXml" Target="../ink/ink136.xml"/><Relationship Id="rId9" Type="http://schemas.openxmlformats.org/officeDocument/2006/relationships/image" Target="../media/image101.png"/><Relationship Id="rId13" Type="http://schemas.openxmlformats.org/officeDocument/2006/relationships/image" Target="../media/image103.png"/><Relationship Id="rId18" Type="http://schemas.openxmlformats.org/officeDocument/2006/relationships/customXml" Target="../ink/ink143.xml"/><Relationship Id="rId39" Type="http://schemas.openxmlformats.org/officeDocument/2006/relationships/image" Target="../media/image116.png"/><Relationship Id="rId34" Type="http://schemas.openxmlformats.org/officeDocument/2006/relationships/customXml" Target="../ink/ink151.xml"/><Relationship Id="rId50" Type="http://schemas.openxmlformats.org/officeDocument/2006/relationships/customXml" Target="../ink/ink159.xml"/><Relationship Id="rId55" Type="http://schemas.openxmlformats.org/officeDocument/2006/relationships/image" Target="../media/image124.png"/><Relationship Id="rId76" Type="http://schemas.openxmlformats.org/officeDocument/2006/relationships/customXml" Target="../ink/ink172.xml"/><Relationship Id="rId97" Type="http://schemas.openxmlformats.org/officeDocument/2006/relationships/image" Target="../media/image145.png"/><Relationship Id="rId7" Type="http://schemas.openxmlformats.org/officeDocument/2006/relationships/image" Target="../media/image100.png"/><Relationship Id="rId71" Type="http://schemas.openxmlformats.org/officeDocument/2006/relationships/image" Target="../media/image132.png"/><Relationship Id="rId92" Type="http://schemas.openxmlformats.org/officeDocument/2006/relationships/customXml" Target="../ink/ink180.xml"/><Relationship Id="rId2" Type="http://schemas.openxmlformats.org/officeDocument/2006/relationships/customXml" Target="../ink/ink135.xml"/><Relationship Id="rId29" Type="http://schemas.openxmlformats.org/officeDocument/2006/relationships/image" Target="../media/image111.png"/><Relationship Id="rId24" Type="http://schemas.openxmlformats.org/officeDocument/2006/relationships/customXml" Target="../ink/ink146.xml"/><Relationship Id="rId40" Type="http://schemas.openxmlformats.org/officeDocument/2006/relationships/customXml" Target="../ink/ink154.xml"/><Relationship Id="rId45" Type="http://schemas.openxmlformats.org/officeDocument/2006/relationships/image" Target="../media/image119.png"/><Relationship Id="rId66" Type="http://schemas.openxmlformats.org/officeDocument/2006/relationships/customXml" Target="../ink/ink167.xml"/><Relationship Id="rId87" Type="http://schemas.openxmlformats.org/officeDocument/2006/relationships/image" Target="../media/image140.png"/><Relationship Id="rId61" Type="http://schemas.openxmlformats.org/officeDocument/2006/relationships/image" Target="../media/image127.png"/><Relationship Id="rId82" Type="http://schemas.openxmlformats.org/officeDocument/2006/relationships/customXml" Target="../ink/ink175.xml"/><Relationship Id="rId19" Type="http://schemas.openxmlformats.org/officeDocument/2006/relationships/image" Target="../media/image106.png"/><Relationship Id="rId14" Type="http://schemas.openxmlformats.org/officeDocument/2006/relationships/customXml" Target="../ink/ink141.xml"/><Relationship Id="rId30" Type="http://schemas.openxmlformats.org/officeDocument/2006/relationships/customXml" Target="../ink/ink149.xml"/><Relationship Id="rId35" Type="http://schemas.openxmlformats.org/officeDocument/2006/relationships/image" Target="../media/image114.png"/><Relationship Id="rId56" Type="http://schemas.openxmlformats.org/officeDocument/2006/relationships/customXml" Target="../ink/ink162.xml"/><Relationship Id="rId77" Type="http://schemas.openxmlformats.org/officeDocument/2006/relationships/image" Target="../media/image135.png"/><Relationship Id="rId8" Type="http://schemas.openxmlformats.org/officeDocument/2006/relationships/customXml" Target="../ink/ink138.xml"/><Relationship Id="rId51" Type="http://schemas.openxmlformats.org/officeDocument/2006/relationships/image" Target="../media/image122.png"/><Relationship Id="rId72" Type="http://schemas.openxmlformats.org/officeDocument/2006/relationships/customXml" Target="../ink/ink170.xml"/><Relationship Id="rId93" Type="http://schemas.openxmlformats.org/officeDocument/2006/relationships/image" Target="../media/image143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95.xml"/><Relationship Id="rId21" Type="http://schemas.openxmlformats.org/officeDocument/2006/relationships/image" Target="../media/image114.png"/><Relationship Id="rId42" Type="http://schemas.openxmlformats.org/officeDocument/2006/relationships/customXml" Target="../ink/ink203.xml"/><Relationship Id="rId47" Type="http://schemas.openxmlformats.org/officeDocument/2006/relationships/image" Target="../media/image147.png"/><Relationship Id="rId63" Type="http://schemas.openxmlformats.org/officeDocument/2006/relationships/image" Target="../media/image155.png"/><Relationship Id="rId68" Type="http://schemas.openxmlformats.org/officeDocument/2006/relationships/customXml" Target="../ink/ink216.xml"/><Relationship Id="rId7" Type="http://schemas.openxmlformats.org/officeDocument/2006/relationships/image" Target="../media/image107.png"/><Relationship Id="rId71" Type="http://schemas.openxmlformats.org/officeDocument/2006/relationships/image" Target="../media/image159.png"/><Relationship Id="rId2" Type="http://schemas.openxmlformats.org/officeDocument/2006/relationships/customXml" Target="../ink/ink183.xml"/><Relationship Id="rId16" Type="http://schemas.openxmlformats.org/officeDocument/2006/relationships/customXml" Target="../ink/ink190.xml"/><Relationship Id="rId29" Type="http://schemas.openxmlformats.org/officeDocument/2006/relationships/image" Target="../media/image118.png"/><Relationship Id="rId11" Type="http://schemas.openxmlformats.org/officeDocument/2006/relationships/image" Target="../media/image109.png"/><Relationship Id="rId24" Type="http://schemas.openxmlformats.org/officeDocument/2006/relationships/customXml" Target="../ink/ink194.xml"/><Relationship Id="rId32" Type="http://schemas.openxmlformats.org/officeDocument/2006/relationships/customXml" Target="../ink/ink198.xml"/><Relationship Id="rId37" Type="http://schemas.openxmlformats.org/officeDocument/2006/relationships/image" Target="../media/image122.png"/><Relationship Id="rId40" Type="http://schemas.openxmlformats.org/officeDocument/2006/relationships/customXml" Target="../ink/ink202.xml"/><Relationship Id="rId45" Type="http://schemas.openxmlformats.org/officeDocument/2006/relationships/image" Target="../media/image146.png"/><Relationship Id="rId53" Type="http://schemas.openxmlformats.org/officeDocument/2006/relationships/image" Target="../media/image150.png"/><Relationship Id="rId58" Type="http://schemas.openxmlformats.org/officeDocument/2006/relationships/customXml" Target="../ink/ink211.xml"/><Relationship Id="rId66" Type="http://schemas.openxmlformats.org/officeDocument/2006/relationships/customXml" Target="../ink/ink215.xml"/><Relationship Id="rId5" Type="http://schemas.openxmlformats.org/officeDocument/2006/relationships/image" Target="../media/image99.png"/><Relationship Id="rId61" Type="http://schemas.openxmlformats.org/officeDocument/2006/relationships/image" Target="../media/image154.png"/><Relationship Id="rId19" Type="http://schemas.openxmlformats.org/officeDocument/2006/relationships/image" Target="../media/image113.png"/><Relationship Id="rId14" Type="http://schemas.openxmlformats.org/officeDocument/2006/relationships/customXml" Target="../ink/ink189.xml"/><Relationship Id="rId22" Type="http://schemas.openxmlformats.org/officeDocument/2006/relationships/customXml" Target="../ink/ink193.xml"/><Relationship Id="rId27" Type="http://schemas.openxmlformats.org/officeDocument/2006/relationships/image" Target="../media/image117.png"/><Relationship Id="rId30" Type="http://schemas.openxmlformats.org/officeDocument/2006/relationships/customXml" Target="../ink/ink197.xml"/><Relationship Id="rId35" Type="http://schemas.openxmlformats.org/officeDocument/2006/relationships/image" Target="../media/image121.png"/><Relationship Id="rId43" Type="http://schemas.openxmlformats.org/officeDocument/2006/relationships/image" Target="../media/image145.png"/><Relationship Id="rId48" Type="http://schemas.openxmlformats.org/officeDocument/2006/relationships/customXml" Target="../ink/ink206.xml"/><Relationship Id="rId56" Type="http://schemas.openxmlformats.org/officeDocument/2006/relationships/customXml" Target="../ink/ink210.xml"/><Relationship Id="rId64" Type="http://schemas.openxmlformats.org/officeDocument/2006/relationships/customXml" Target="../ink/ink214.xml"/><Relationship Id="rId69" Type="http://schemas.openxmlformats.org/officeDocument/2006/relationships/image" Target="../media/image158.png"/><Relationship Id="rId8" Type="http://schemas.openxmlformats.org/officeDocument/2006/relationships/customXml" Target="../ink/ink186.xml"/><Relationship Id="rId51" Type="http://schemas.openxmlformats.org/officeDocument/2006/relationships/image" Target="../media/image149.png"/><Relationship Id="rId3" Type="http://schemas.openxmlformats.org/officeDocument/2006/relationships/image" Target="../media/image98.png"/><Relationship Id="rId12" Type="http://schemas.openxmlformats.org/officeDocument/2006/relationships/customXml" Target="../ink/ink188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20.png"/><Relationship Id="rId38" Type="http://schemas.openxmlformats.org/officeDocument/2006/relationships/customXml" Target="../ink/ink201.xml"/><Relationship Id="rId46" Type="http://schemas.openxmlformats.org/officeDocument/2006/relationships/customXml" Target="../ink/ink205.xml"/><Relationship Id="rId59" Type="http://schemas.openxmlformats.org/officeDocument/2006/relationships/image" Target="../media/image153.png"/><Relationship Id="rId67" Type="http://schemas.openxmlformats.org/officeDocument/2006/relationships/image" Target="../media/image157.png"/><Relationship Id="rId20" Type="http://schemas.openxmlformats.org/officeDocument/2006/relationships/customXml" Target="../ink/ink192.xml"/><Relationship Id="rId41" Type="http://schemas.openxmlformats.org/officeDocument/2006/relationships/image" Target="../media/image124.png"/><Relationship Id="rId54" Type="http://schemas.openxmlformats.org/officeDocument/2006/relationships/customXml" Target="../ink/ink209.xml"/><Relationship Id="rId62" Type="http://schemas.openxmlformats.org/officeDocument/2006/relationships/customXml" Target="../ink/ink213.xml"/><Relationship Id="rId70" Type="http://schemas.openxmlformats.org/officeDocument/2006/relationships/customXml" Target="../ink/ink21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5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96.xml"/><Relationship Id="rId36" Type="http://schemas.openxmlformats.org/officeDocument/2006/relationships/customXml" Target="../ink/ink200.xml"/><Relationship Id="rId49" Type="http://schemas.openxmlformats.org/officeDocument/2006/relationships/image" Target="../media/image148.png"/><Relationship Id="rId57" Type="http://schemas.openxmlformats.org/officeDocument/2006/relationships/image" Target="../media/image152.png"/><Relationship Id="rId10" Type="http://schemas.openxmlformats.org/officeDocument/2006/relationships/customXml" Target="../ink/ink187.xml"/><Relationship Id="rId31" Type="http://schemas.openxmlformats.org/officeDocument/2006/relationships/image" Target="../media/image119.png"/><Relationship Id="rId44" Type="http://schemas.openxmlformats.org/officeDocument/2006/relationships/customXml" Target="../ink/ink204.xml"/><Relationship Id="rId52" Type="http://schemas.openxmlformats.org/officeDocument/2006/relationships/customXml" Target="../ink/ink208.xml"/><Relationship Id="rId60" Type="http://schemas.openxmlformats.org/officeDocument/2006/relationships/customXml" Target="../ink/ink212.xml"/><Relationship Id="rId65" Type="http://schemas.openxmlformats.org/officeDocument/2006/relationships/image" Target="../media/image156.png"/><Relationship Id="rId4" Type="http://schemas.openxmlformats.org/officeDocument/2006/relationships/customXml" Target="../ink/ink184.xml"/><Relationship Id="rId9" Type="http://schemas.openxmlformats.org/officeDocument/2006/relationships/image" Target="../media/image108.png"/><Relationship Id="rId13" Type="http://schemas.openxmlformats.org/officeDocument/2006/relationships/image" Target="../media/image110.png"/><Relationship Id="rId18" Type="http://schemas.openxmlformats.org/officeDocument/2006/relationships/customXml" Target="../ink/ink191.xml"/><Relationship Id="rId39" Type="http://schemas.openxmlformats.org/officeDocument/2006/relationships/image" Target="../media/image123.png"/><Relationship Id="rId34" Type="http://schemas.openxmlformats.org/officeDocument/2006/relationships/customXml" Target="../ink/ink199.xml"/><Relationship Id="rId50" Type="http://schemas.openxmlformats.org/officeDocument/2006/relationships/customXml" Target="../ink/ink207.xml"/><Relationship Id="rId55" Type="http://schemas.openxmlformats.org/officeDocument/2006/relationships/image" Target="../media/image1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0.png"/><Relationship Id="rId18" Type="http://schemas.openxmlformats.org/officeDocument/2006/relationships/customXml" Target="../ink/ink226.xml"/><Relationship Id="rId26" Type="http://schemas.openxmlformats.org/officeDocument/2006/relationships/customXml" Target="../ink/ink230.xml"/><Relationship Id="rId39" Type="http://schemas.openxmlformats.org/officeDocument/2006/relationships/image" Target="../media/image700.png"/><Relationship Id="rId21" Type="http://schemas.openxmlformats.org/officeDocument/2006/relationships/image" Target="../media/image610.png"/><Relationship Id="rId34" Type="http://schemas.openxmlformats.org/officeDocument/2006/relationships/customXml" Target="../ink/ink234.xml"/><Relationship Id="rId42" Type="http://schemas.openxmlformats.org/officeDocument/2006/relationships/customXml" Target="../ink/ink238.xml"/><Relationship Id="rId47" Type="http://schemas.openxmlformats.org/officeDocument/2006/relationships/image" Target="../media/image740.png"/><Relationship Id="rId50" Type="http://schemas.openxmlformats.org/officeDocument/2006/relationships/customXml" Target="../ink/ink242.xml"/><Relationship Id="rId7" Type="http://schemas.openxmlformats.org/officeDocument/2006/relationships/image" Target="../media/image540.png"/><Relationship Id="rId2" Type="http://schemas.openxmlformats.org/officeDocument/2006/relationships/customXml" Target="../ink/ink218.xml"/><Relationship Id="rId16" Type="http://schemas.openxmlformats.org/officeDocument/2006/relationships/customXml" Target="../ink/ink225.xml"/><Relationship Id="rId29" Type="http://schemas.openxmlformats.org/officeDocument/2006/relationships/image" Target="../media/image650.png"/><Relationship Id="rId11" Type="http://schemas.openxmlformats.org/officeDocument/2006/relationships/image" Target="../media/image560.png"/><Relationship Id="rId24" Type="http://schemas.openxmlformats.org/officeDocument/2006/relationships/customXml" Target="../ink/ink229.xml"/><Relationship Id="rId32" Type="http://schemas.openxmlformats.org/officeDocument/2006/relationships/customXml" Target="../ink/ink233.xml"/><Relationship Id="rId37" Type="http://schemas.openxmlformats.org/officeDocument/2006/relationships/image" Target="../media/image690.png"/><Relationship Id="rId40" Type="http://schemas.openxmlformats.org/officeDocument/2006/relationships/customXml" Target="../ink/ink237.xml"/><Relationship Id="rId45" Type="http://schemas.openxmlformats.org/officeDocument/2006/relationships/image" Target="../media/image730.png"/><Relationship Id="rId53" Type="http://schemas.openxmlformats.org/officeDocument/2006/relationships/image" Target="../media/image770.png"/><Relationship Id="rId5" Type="http://schemas.openxmlformats.org/officeDocument/2006/relationships/image" Target="../media/image530.png"/><Relationship Id="rId10" Type="http://schemas.openxmlformats.org/officeDocument/2006/relationships/customXml" Target="../ink/ink222.xml"/><Relationship Id="rId19" Type="http://schemas.openxmlformats.org/officeDocument/2006/relationships/image" Target="../media/image600.png"/><Relationship Id="rId31" Type="http://schemas.openxmlformats.org/officeDocument/2006/relationships/image" Target="../media/image660.png"/><Relationship Id="rId44" Type="http://schemas.openxmlformats.org/officeDocument/2006/relationships/customXml" Target="../ink/ink239.xml"/><Relationship Id="rId52" Type="http://schemas.openxmlformats.org/officeDocument/2006/relationships/customXml" Target="../ink/ink243.xml"/><Relationship Id="rId4" Type="http://schemas.openxmlformats.org/officeDocument/2006/relationships/customXml" Target="../ink/ink219.xml"/><Relationship Id="rId9" Type="http://schemas.openxmlformats.org/officeDocument/2006/relationships/image" Target="../media/image550.png"/><Relationship Id="rId14" Type="http://schemas.openxmlformats.org/officeDocument/2006/relationships/customXml" Target="../ink/ink224.xml"/><Relationship Id="rId22" Type="http://schemas.openxmlformats.org/officeDocument/2006/relationships/customXml" Target="../ink/ink228.xml"/><Relationship Id="rId27" Type="http://schemas.openxmlformats.org/officeDocument/2006/relationships/image" Target="../media/image640.png"/><Relationship Id="rId30" Type="http://schemas.openxmlformats.org/officeDocument/2006/relationships/customXml" Target="../ink/ink232.xml"/><Relationship Id="rId35" Type="http://schemas.openxmlformats.org/officeDocument/2006/relationships/image" Target="../media/image680.png"/><Relationship Id="rId43" Type="http://schemas.openxmlformats.org/officeDocument/2006/relationships/image" Target="../media/image720.png"/><Relationship Id="rId48" Type="http://schemas.openxmlformats.org/officeDocument/2006/relationships/customXml" Target="../ink/ink241.xml"/><Relationship Id="rId8" Type="http://schemas.openxmlformats.org/officeDocument/2006/relationships/customXml" Target="../ink/ink221.xml"/><Relationship Id="rId51" Type="http://schemas.openxmlformats.org/officeDocument/2006/relationships/image" Target="../media/image760.png"/><Relationship Id="rId3" Type="http://schemas.openxmlformats.org/officeDocument/2006/relationships/image" Target="../media/image520.png"/><Relationship Id="rId12" Type="http://schemas.openxmlformats.org/officeDocument/2006/relationships/customXml" Target="../ink/ink223.xml"/><Relationship Id="rId17" Type="http://schemas.openxmlformats.org/officeDocument/2006/relationships/image" Target="../media/image590.png"/><Relationship Id="rId25" Type="http://schemas.openxmlformats.org/officeDocument/2006/relationships/image" Target="../media/image630.png"/><Relationship Id="rId33" Type="http://schemas.openxmlformats.org/officeDocument/2006/relationships/image" Target="../media/image670.png"/><Relationship Id="rId38" Type="http://schemas.openxmlformats.org/officeDocument/2006/relationships/customXml" Target="../ink/ink236.xml"/><Relationship Id="rId46" Type="http://schemas.openxmlformats.org/officeDocument/2006/relationships/customXml" Target="../ink/ink240.xml"/><Relationship Id="rId20" Type="http://schemas.openxmlformats.org/officeDocument/2006/relationships/customXml" Target="../ink/ink227.xml"/><Relationship Id="rId41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0.xml"/><Relationship Id="rId15" Type="http://schemas.openxmlformats.org/officeDocument/2006/relationships/image" Target="../media/image580.png"/><Relationship Id="rId23" Type="http://schemas.openxmlformats.org/officeDocument/2006/relationships/image" Target="../media/image620.png"/><Relationship Id="rId28" Type="http://schemas.openxmlformats.org/officeDocument/2006/relationships/customXml" Target="../ink/ink231.xml"/><Relationship Id="rId36" Type="http://schemas.openxmlformats.org/officeDocument/2006/relationships/customXml" Target="../ink/ink235.xml"/><Relationship Id="rId49" Type="http://schemas.openxmlformats.org/officeDocument/2006/relationships/image" Target="../media/image750.png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56.xml"/><Relationship Id="rId21" Type="http://schemas.openxmlformats.org/officeDocument/2006/relationships/image" Target="../media/image870.png"/><Relationship Id="rId42" Type="http://schemas.openxmlformats.org/officeDocument/2006/relationships/customXml" Target="../ink/ink264.xml"/><Relationship Id="rId47" Type="http://schemas.openxmlformats.org/officeDocument/2006/relationships/image" Target="../media/image169.png"/><Relationship Id="rId63" Type="http://schemas.openxmlformats.org/officeDocument/2006/relationships/image" Target="../media/image177.png"/><Relationship Id="rId68" Type="http://schemas.openxmlformats.org/officeDocument/2006/relationships/customXml" Target="../ink/ink277.xml"/><Relationship Id="rId84" Type="http://schemas.openxmlformats.org/officeDocument/2006/relationships/customXml" Target="../ink/ink285.xml"/><Relationship Id="rId89" Type="http://schemas.openxmlformats.org/officeDocument/2006/relationships/image" Target="../media/image190.png"/><Relationship Id="rId16" Type="http://schemas.openxmlformats.org/officeDocument/2006/relationships/customXml" Target="../ink/ink251.xml"/><Relationship Id="rId11" Type="http://schemas.openxmlformats.org/officeDocument/2006/relationships/image" Target="../media/image820.png"/><Relationship Id="rId32" Type="http://schemas.openxmlformats.org/officeDocument/2006/relationships/customXml" Target="../ink/ink259.xml"/><Relationship Id="rId37" Type="http://schemas.openxmlformats.org/officeDocument/2006/relationships/image" Target="../media/image164.png"/><Relationship Id="rId53" Type="http://schemas.openxmlformats.org/officeDocument/2006/relationships/image" Target="../media/image172.png"/><Relationship Id="rId58" Type="http://schemas.openxmlformats.org/officeDocument/2006/relationships/customXml" Target="../ink/ink272.xml"/><Relationship Id="rId74" Type="http://schemas.openxmlformats.org/officeDocument/2006/relationships/customXml" Target="../ink/ink280.xml"/><Relationship Id="rId79" Type="http://schemas.openxmlformats.org/officeDocument/2006/relationships/image" Target="../media/image185.png"/><Relationship Id="rId5" Type="http://schemas.openxmlformats.org/officeDocument/2006/relationships/image" Target="../media/image790.png"/><Relationship Id="rId90" Type="http://schemas.openxmlformats.org/officeDocument/2006/relationships/customXml" Target="../ink/ink288.xml"/><Relationship Id="rId95" Type="http://schemas.openxmlformats.org/officeDocument/2006/relationships/image" Target="../media/image193.png"/><Relationship Id="rId22" Type="http://schemas.openxmlformats.org/officeDocument/2006/relationships/customXml" Target="../ink/ink254.xml"/><Relationship Id="rId27" Type="http://schemas.openxmlformats.org/officeDocument/2006/relationships/image" Target="../media/image900.png"/><Relationship Id="rId43" Type="http://schemas.openxmlformats.org/officeDocument/2006/relationships/image" Target="../media/image167.png"/><Relationship Id="rId48" Type="http://schemas.openxmlformats.org/officeDocument/2006/relationships/customXml" Target="../ink/ink267.xml"/><Relationship Id="rId64" Type="http://schemas.openxmlformats.org/officeDocument/2006/relationships/customXml" Target="../ink/ink275.xml"/><Relationship Id="rId69" Type="http://schemas.openxmlformats.org/officeDocument/2006/relationships/image" Target="../media/image180.png"/><Relationship Id="rId80" Type="http://schemas.openxmlformats.org/officeDocument/2006/relationships/customXml" Target="../ink/ink283.xml"/><Relationship Id="rId85" Type="http://schemas.openxmlformats.org/officeDocument/2006/relationships/image" Target="../media/image188.png"/><Relationship Id="rId12" Type="http://schemas.openxmlformats.org/officeDocument/2006/relationships/customXml" Target="../ink/ink249.xml"/><Relationship Id="rId17" Type="http://schemas.openxmlformats.org/officeDocument/2006/relationships/image" Target="../media/image850.png"/><Relationship Id="rId25" Type="http://schemas.openxmlformats.org/officeDocument/2006/relationships/image" Target="../media/image890.png"/><Relationship Id="rId33" Type="http://schemas.openxmlformats.org/officeDocument/2006/relationships/image" Target="../media/image162.png"/><Relationship Id="rId38" Type="http://schemas.openxmlformats.org/officeDocument/2006/relationships/customXml" Target="../ink/ink262.xml"/><Relationship Id="rId46" Type="http://schemas.openxmlformats.org/officeDocument/2006/relationships/customXml" Target="../ink/ink266.xml"/><Relationship Id="rId59" Type="http://schemas.openxmlformats.org/officeDocument/2006/relationships/image" Target="../media/image175.png"/><Relationship Id="rId67" Type="http://schemas.openxmlformats.org/officeDocument/2006/relationships/image" Target="../media/image179.png"/><Relationship Id="rId20" Type="http://schemas.openxmlformats.org/officeDocument/2006/relationships/customXml" Target="../ink/ink253.xml"/><Relationship Id="rId41" Type="http://schemas.openxmlformats.org/officeDocument/2006/relationships/image" Target="../media/image166.png"/><Relationship Id="rId54" Type="http://schemas.openxmlformats.org/officeDocument/2006/relationships/customXml" Target="../ink/ink270.xml"/><Relationship Id="rId62" Type="http://schemas.openxmlformats.org/officeDocument/2006/relationships/customXml" Target="../ink/ink274.xml"/><Relationship Id="rId70" Type="http://schemas.openxmlformats.org/officeDocument/2006/relationships/customXml" Target="../ink/ink278.xml"/><Relationship Id="rId75" Type="http://schemas.openxmlformats.org/officeDocument/2006/relationships/image" Target="../media/image183.png"/><Relationship Id="rId83" Type="http://schemas.openxmlformats.org/officeDocument/2006/relationships/image" Target="../media/image187.png"/><Relationship Id="rId88" Type="http://schemas.openxmlformats.org/officeDocument/2006/relationships/customXml" Target="../ink/ink287.xml"/><Relationship Id="rId91" Type="http://schemas.openxmlformats.org/officeDocument/2006/relationships/image" Target="../media/image191.png"/><Relationship Id="rId96" Type="http://schemas.openxmlformats.org/officeDocument/2006/relationships/customXml" Target="../ink/ink29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6.xml"/><Relationship Id="rId15" Type="http://schemas.openxmlformats.org/officeDocument/2006/relationships/image" Target="../media/image840.png"/><Relationship Id="rId23" Type="http://schemas.openxmlformats.org/officeDocument/2006/relationships/image" Target="../media/image880.png"/><Relationship Id="rId28" Type="http://schemas.openxmlformats.org/officeDocument/2006/relationships/customXml" Target="../ink/ink257.xml"/><Relationship Id="rId36" Type="http://schemas.openxmlformats.org/officeDocument/2006/relationships/customXml" Target="../ink/ink261.xml"/><Relationship Id="rId49" Type="http://schemas.openxmlformats.org/officeDocument/2006/relationships/image" Target="../media/image170.png"/><Relationship Id="rId57" Type="http://schemas.openxmlformats.org/officeDocument/2006/relationships/image" Target="../media/image174.png"/><Relationship Id="rId10" Type="http://schemas.openxmlformats.org/officeDocument/2006/relationships/customXml" Target="../ink/ink248.xml"/><Relationship Id="rId31" Type="http://schemas.openxmlformats.org/officeDocument/2006/relationships/image" Target="../media/image161.png"/><Relationship Id="rId44" Type="http://schemas.openxmlformats.org/officeDocument/2006/relationships/customXml" Target="../ink/ink265.xml"/><Relationship Id="rId52" Type="http://schemas.openxmlformats.org/officeDocument/2006/relationships/customXml" Target="../ink/ink269.xml"/><Relationship Id="rId60" Type="http://schemas.openxmlformats.org/officeDocument/2006/relationships/customXml" Target="../ink/ink273.xml"/><Relationship Id="rId65" Type="http://schemas.openxmlformats.org/officeDocument/2006/relationships/image" Target="../media/image178.png"/><Relationship Id="rId73" Type="http://schemas.openxmlformats.org/officeDocument/2006/relationships/image" Target="../media/image182.png"/><Relationship Id="rId78" Type="http://schemas.openxmlformats.org/officeDocument/2006/relationships/customXml" Target="../ink/ink282.xml"/><Relationship Id="rId81" Type="http://schemas.openxmlformats.org/officeDocument/2006/relationships/image" Target="../media/image186.png"/><Relationship Id="rId86" Type="http://schemas.openxmlformats.org/officeDocument/2006/relationships/customXml" Target="../ink/ink286.xml"/><Relationship Id="rId94" Type="http://schemas.openxmlformats.org/officeDocument/2006/relationships/customXml" Target="../ink/ink290.xml"/><Relationship Id="rId99" Type="http://schemas.openxmlformats.org/officeDocument/2006/relationships/image" Target="../media/image195.png"/><Relationship Id="rId101" Type="http://schemas.openxmlformats.org/officeDocument/2006/relationships/image" Target="../media/image196.png"/><Relationship Id="rId4" Type="http://schemas.openxmlformats.org/officeDocument/2006/relationships/customXml" Target="../ink/ink245.xml"/><Relationship Id="rId9" Type="http://schemas.openxmlformats.org/officeDocument/2006/relationships/image" Target="../media/image810.png"/><Relationship Id="rId13" Type="http://schemas.openxmlformats.org/officeDocument/2006/relationships/image" Target="../media/image830.png"/><Relationship Id="rId18" Type="http://schemas.openxmlformats.org/officeDocument/2006/relationships/customXml" Target="../ink/ink252.xml"/><Relationship Id="rId39" Type="http://schemas.openxmlformats.org/officeDocument/2006/relationships/image" Target="../media/image165.png"/><Relationship Id="rId34" Type="http://schemas.openxmlformats.org/officeDocument/2006/relationships/customXml" Target="../ink/ink260.xml"/><Relationship Id="rId50" Type="http://schemas.openxmlformats.org/officeDocument/2006/relationships/customXml" Target="../ink/ink268.xml"/><Relationship Id="rId55" Type="http://schemas.openxmlformats.org/officeDocument/2006/relationships/image" Target="../media/image173.png"/><Relationship Id="rId76" Type="http://schemas.openxmlformats.org/officeDocument/2006/relationships/customXml" Target="../ink/ink281.xml"/><Relationship Id="rId97" Type="http://schemas.openxmlformats.org/officeDocument/2006/relationships/image" Target="../media/image194.png"/><Relationship Id="rId7" Type="http://schemas.openxmlformats.org/officeDocument/2006/relationships/image" Target="../media/image800.png"/><Relationship Id="rId71" Type="http://schemas.openxmlformats.org/officeDocument/2006/relationships/image" Target="../media/image181.png"/><Relationship Id="rId92" Type="http://schemas.openxmlformats.org/officeDocument/2006/relationships/customXml" Target="../ink/ink289.xml"/><Relationship Id="rId2" Type="http://schemas.openxmlformats.org/officeDocument/2006/relationships/customXml" Target="../ink/ink244.xml"/><Relationship Id="rId29" Type="http://schemas.openxmlformats.org/officeDocument/2006/relationships/image" Target="../media/image160.png"/><Relationship Id="rId24" Type="http://schemas.openxmlformats.org/officeDocument/2006/relationships/customXml" Target="../ink/ink255.xml"/><Relationship Id="rId40" Type="http://schemas.openxmlformats.org/officeDocument/2006/relationships/customXml" Target="../ink/ink263.xml"/><Relationship Id="rId45" Type="http://schemas.openxmlformats.org/officeDocument/2006/relationships/image" Target="../media/image168.png"/><Relationship Id="rId66" Type="http://schemas.openxmlformats.org/officeDocument/2006/relationships/customXml" Target="../ink/ink276.xml"/><Relationship Id="rId87" Type="http://schemas.openxmlformats.org/officeDocument/2006/relationships/image" Target="../media/image189.png"/><Relationship Id="rId61" Type="http://schemas.openxmlformats.org/officeDocument/2006/relationships/image" Target="../media/image176.png"/><Relationship Id="rId82" Type="http://schemas.openxmlformats.org/officeDocument/2006/relationships/customXml" Target="../ink/ink284.xml"/><Relationship Id="rId19" Type="http://schemas.openxmlformats.org/officeDocument/2006/relationships/image" Target="../media/image860.png"/><Relationship Id="rId14" Type="http://schemas.openxmlformats.org/officeDocument/2006/relationships/customXml" Target="../ink/ink250.xml"/><Relationship Id="rId30" Type="http://schemas.openxmlformats.org/officeDocument/2006/relationships/customXml" Target="../ink/ink258.xml"/><Relationship Id="rId35" Type="http://schemas.openxmlformats.org/officeDocument/2006/relationships/image" Target="../media/image163.png"/><Relationship Id="rId56" Type="http://schemas.openxmlformats.org/officeDocument/2006/relationships/customXml" Target="../ink/ink271.xml"/><Relationship Id="rId77" Type="http://schemas.openxmlformats.org/officeDocument/2006/relationships/image" Target="../media/image184.png"/><Relationship Id="rId100" Type="http://schemas.openxmlformats.org/officeDocument/2006/relationships/customXml" Target="../ink/ink293.xml"/><Relationship Id="rId8" Type="http://schemas.openxmlformats.org/officeDocument/2006/relationships/customXml" Target="../ink/ink247.xml"/><Relationship Id="rId51" Type="http://schemas.openxmlformats.org/officeDocument/2006/relationships/image" Target="../media/image171.png"/><Relationship Id="rId72" Type="http://schemas.openxmlformats.org/officeDocument/2006/relationships/customXml" Target="../ink/ink279.xml"/><Relationship Id="rId93" Type="http://schemas.openxmlformats.org/officeDocument/2006/relationships/image" Target="../media/image192.png"/><Relationship Id="rId98" Type="http://schemas.openxmlformats.org/officeDocument/2006/relationships/customXml" Target="../ink/ink292.xml"/><Relationship Id="rId3" Type="http://schemas.openxmlformats.org/officeDocument/2006/relationships/image" Target="../media/image780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06.xml"/><Relationship Id="rId21" Type="http://schemas.openxmlformats.org/officeDocument/2006/relationships/image" Target="../media/image162.png"/><Relationship Id="rId42" Type="http://schemas.openxmlformats.org/officeDocument/2006/relationships/customXml" Target="../ink/ink314.xml"/><Relationship Id="rId47" Type="http://schemas.openxmlformats.org/officeDocument/2006/relationships/image" Target="../media/image175.png"/><Relationship Id="rId63" Type="http://schemas.openxmlformats.org/officeDocument/2006/relationships/image" Target="../media/image183.png"/><Relationship Id="rId68" Type="http://schemas.openxmlformats.org/officeDocument/2006/relationships/customXml" Target="../ink/ink327.xml"/><Relationship Id="rId84" Type="http://schemas.openxmlformats.org/officeDocument/2006/relationships/customXml" Target="../ink/ink335.xml"/><Relationship Id="rId89" Type="http://schemas.openxmlformats.org/officeDocument/2006/relationships/image" Target="../media/image215.png"/><Relationship Id="rId16" Type="http://schemas.openxmlformats.org/officeDocument/2006/relationships/customXml" Target="../ink/ink301.xml"/><Relationship Id="rId11" Type="http://schemas.openxmlformats.org/officeDocument/2006/relationships/image" Target="../media/image201.png"/><Relationship Id="rId32" Type="http://schemas.openxmlformats.org/officeDocument/2006/relationships/customXml" Target="../ink/ink309.xml"/><Relationship Id="rId37" Type="http://schemas.openxmlformats.org/officeDocument/2006/relationships/image" Target="../media/image170.png"/><Relationship Id="rId53" Type="http://schemas.openxmlformats.org/officeDocument/2006/relationships/image" Target="../media/image178.png"/><Relationship Id="rId58" Type="http://schemas.openxmlformats.org/officeDocument/2006/relationships/customXml" Target="../ink/ink322.xml"/><Relationship Id="rId74" Type="http://schemas.openxmlformats.org/officeDocument/2006/relationships/customXml" Target="../ink/ink330.xml"/><Relationship Id="rId79" Type="http://schemas.openxmlformats.org/officeDocument/2006/relationships/image" Target="../media/image210.png"/><Relationship Id="rId5" Type="http://schemas.openxmlformats.org/officeDocument/2006/relationships/image" Target="../media/image198.png"/><Relationship Id="rId90" Type="http://schemas.openxmlformats.org/officeDocument/2006/relationships/customXml" Target="../ink/ink338.xml"/><Relationship Id="rId22" Type="http://schemas.openxmlformats.org/officeDocument/2006/relationships/customXml" Target="../ink/ink304.xml"/><Relationship Id="rId27" Type="http://schemas.openxmlformats.org/officeDocument/2006/relationships/image" Target="../media/image165.png"/><Relationship Id="rId43" Type="http://schemas.openxmlformats.org/officeDocument/2006/relationships/image" Target="../media/image173.png"/><Relationship Id="rId48" Type="http://schemas.openxmlformats.org/officeDocument/2006/relationships/customXml" Target="../ink/ink317.xml"/><Relationship Id="rId64" Type="http://schemas.openxmlformats.org/officeDocument/2006/relationships/customXml" Target="../ink/ink325.xml"/><Relationship Id="rId69" Type="http://schemas.openxmlformats.org/officeDocument/2006/relationships/image" Target="../media/image205.png"/><Relationship Id="rId8" Type="http://schemas.openxmlformats.org/officeDocument/2006/relationships/customXml" Target="../ink/ink297.xml"/><Relationship Id="rId51" Type="http://schemas.openxmlformats.org/officeDocument/2006/relationships/image" Target="../media/image177.png"/><Relationship Id="rId72" Type="http://schemas.openxmlformats.org/officeDocument/2006/relationships/customXml" Target="../ink/ink329.xml"/><Relationship Id="rId80" Type="http://schemas.openxmlformats.org/officeDocument/2006/relationships/customXml" Target="../ink/ink333.xml"/><Relationship Id="rId85" Type="http://schemas.openxmlformats.org/officeDocument/2006/relationships/image" Target="../media/image213.png"/><Relationship Id="rId93" Type="http://schemas.openxmlformats.org/officeDocument/2006/relationships/image" Target="../media/image217.png"/><Relationship Id="rId3" Type="http://schemas.openxmlformats.org/officeDocument/2006/relationships/image" Target="../media/image197.png"/><Relationship Id="rId12" Type="http://schemas.openxmlformats.org/officeDocument/2006/relationships/customXml" Target="../ink/ink299.xml"/><Relationship Id="rId17" Type="http://schemas.openxmlformats.org/officeDocument/2006/relationships/image" Target="../media/image160.png"/><Relationship Id="rId25" Type="http://schemas.openxmlformats.org/officeDocument/2006/relationships/image" Target="../media/image164.png"/><Relationship Id="rId33" Type="http://schemas.openxmlformats.org/officeDocument/2006/relationships/image" Target="../media/image168.png"/><Relationship Id="rId38" Type="http://schemas.openxmlformats.org/officeDocument/2006/relationships/customXml" Target="../ink/ink312.xml"/><Relationship Id="rId46" Type="http://schemas.openxmlformats.org/officeDocument/2006/relationships/customXml" Target="../ink/ink316.xml"/><Relationship Id="rId59" Type="http://schemas.openxmlformats.org/officeDocument/2006/relationships/image" Target="../media/image181.png"/><Relationship Id="rId67" Type="http://schemas.openxmlformats.org/officeDocument/2006/relationships/image" Target="../media/image204.png"/><Relationship Id="rId20" Type="http://schemas.openxmlformats.org/officeDocument/2006/relationships/customXml" Target="../ink/ink303.xml"/><Relationship Id="rId41" Type="http://schemas.openxmlformats.org/officeDocument/2006/relationships/image" Target="../media/image172.png"/><Relationship Id="rId54" Type="http://schemas.openxmlformats.org/officeDocument/2006/relationships/customXml" Target="../ink/ink320.xml"/><Relationship Id="rId62" Type="http://schemas.openxmlformats.org/officeDocument/2006/relationships/customXml" Target="../ink/ink324.xml"/><Relationship Id="rId70" Type="http://schemas.openxmlformats.org/officeDocument/2006/relationships/customXml" Target="../ink/ink328.xml"/><Relationship Id="rId75" Type="http://schemas.openxmlformats.org/officeDocument/2006/relationships/image" Target="../media/image208.png"/><Relationship Id="rId83" Type="http://schemas.openxmlformats.org/officeDocument/2006/relationships/image" Target="../media/image212.png"/><Relationship Id="rId88" Type="http://schemas.openxmlformats.org/officeDocument/2006/relationships/customXml" Target="../ink/ink337.xml"/><Relationship Id="rId91" Type="http://schemas.openxmlformats.org/officeDocument/2006/relationships/image" Target="../media/image2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96.xml"/><Relationship Id="rId15" Type="http://schemas.openxmlformats.org/officeDocument/2006/relationships/image" Target="../media/image203.png"/><Relationship Id="rId23" Type="http://schemas.openxmlformats.org/officeDocument/2006/relationships/image" Target="../media/image163.png"/><Relationship Id="rId28" Type="http://schemas.openxmlformats.org/officeDocument/2006/relationships/customXml" Target="../ink/ink307.xml"/><Relationship Id="rId36" Type="http://schemas.openxmlformats.org/officeDocument/2006/relationships/customXml" Target="../ink/ink311.xml"/><Relationship Id="rId49" Type="http://schemas.openxmlformats.org/officeDocument/2006/relationships/image" Target="../media/image176.png"/><Relationship Id="rId57" Type="http://schemas.openxmlformats.org/officeDocument/2006/relationships/image" Target="../media/image180.png"/><Relationship Id="rId10" Type="http://schemas.openxmlformats.org/officeDocument/2006/relationships/customXml" Target="../ink/ink298.xml"/><Relationship Id="rId31" Type="http://schemas.openxmlformats.org/officeDocument/2006/relationships/image" Target="../media/image167.png"/><Relationship Id="rId44" Type="http://schemas.openxmlformats.org/officeDocument/2006/relationships/customXml" Target="../ink/ink315.xml"/><Relationship Id="rId52" Type="http://schemas.openxmlformats.org/officeDocument/2006/relationships/customXml" Target="../ink/ink319.xml"/><Relationship Id="rId60" Type="http://schemas.openxmlformats.org/officeDocument/2006/relationships/customXml" Target="../ink/ink323.xml"/><Relationship Id="rId65" Type="http://schemas.openxmlformats.org/officeDocument/2006/relationships/image" Target="../media/image184.png"/><Relationship Id="rId73" Type="http://schemas.openxmlformats.org/officeDocument/2006/relationships/image" Target="../media/image207.png"/><Relationship Id="rId78" Type="http://schemas.openxmlformats.org/officeDocument/2006/relationships/customXml" Target="../ink/ink332.xml"/><Relationship Id="rId81" Type="http://schemas.openxmlformats.org/officeDocument/2006/relationships/image" Target="../media/image211.png"/><Relationship Id="rId86" Type="http://schemas.openxmlformats.org/officeDocument/2006/relationships/customXml" Target="../ink/ink336.xml"/><Relationship Id="rId4" Type="http://schemas.openxmlformats.org/officeDocument/2006/relationships/customXml" Target="../ink/ink295.xml"/><Relationship Id="rId9" Type="http://schemas.openxmlformats.org/officeDocument/2006/relationships/image" Target="../media/image200.png"/><Relationship Id="rId13" Type="http://schemas.openxmlformats.org/officeDocument/2006/relationships/image" Target="../media/image202.png"/><Relationship Id="rId18" Type="http://schemas.openxmlformats.org/officeDocument/2006/relationships/customXml" Target="../ink/ink302.xml"/><Relationship Id="rId39" Type="http://schemas.openxmlformats.org/officeDocument/2006/relationships/image" Target="../media/image171.png"/><Relationship Id="rId34" Type="http://schemas.openxmlformats.org/officeDocument/2006/relationships/customXml" Target="../ink/ink310.xml"/><Relationship Id="rId50" Type="http://schemas.openxmlformats.org/officeDocument/2006/relationships/customXml" Target="../ink/ink318.xml"/><Relationship Id="rId55" Type="http://schemas.openxmlformats.org/officeDocument/2006/relationships/image" Target="../media/image179.png"/><Relationship Id="rId76" Type="http://schemas.openxmlformats.org/officeDocument/2006/relationships/customXml" Target="../ink/ink331.xml"/><Relationship Id="rId7" Type="http://schemas.openxmlformats.org/officeDocument/2006/relationships/image" Target="../media/image199.png"/><Relationship Id="rId71" Type="http://schemas.openxmlformats.org/officeDocument/2006/relationships/image" Target="../media/image206.png"/><Relationship Id="rId92" Type="http://schemas.openxmlformats.org/officeDocument/2006/relationships/customXml" Target="../ink/ink339.xml"/><Relationship Id="rId2" Type="http://schemas.openxmlformats.org/officeDocument/2006/relationships/customXml" Target="../ink/ink294.xml"/><Relationship Id="rId29" Type="http://schemas.openxmlformats.org/officeDocument/2006/relationships/image" Target="../media/image166.png"/><Relationship Id="rId24" Type="http://schemas.openxmlformats.org/officeDocument/2006/relationships/customXml" Target="../ink/ink305.xml"/><Relationship Id="rId40" Type="http://schemas.openxmlformats.org/officeDocument/2006/relationships/customXml" Target="../ink/ink313.xml"/><Relationship Id="rId45" Type="http://schemas.openxmlformats.org/officeDocument/2006/relationships/image" Target="../media/image174.png"/><Relationship Id="rId66" Type="http://schemas.openxmlformats.org/officeDocument/2006/relationships/customXml" Target="../ink/ink326.xml"/><Relationship Id="rId87" Type="http://schemas.openxmlformats.org/officeDocument/2006/relationships/image" Target="../media/image214.png"/><Relationship Id="rId61" Type="http://schemas.openxmlformats.org/officeDocument/2006/relationships/image" Target="../media/image182.png"/><Relationship Id="rId82" Type="http://schemas.openxmlformats.org/officeDocument/2006/relationships/customXml" Target="../ink/ink334.xml"/><Relationship Id="rId19" Type="http://schemas.openxmlformats.org/officeDocument/2006/relationships/image" Target="../media/image161.png"/><Relationship Id="rId14" Type="http://schemas.openxmlformats.org/officeDocument/2006/relationships/customXml" Target="../ink/ink300.xml"/><Relationship Id="rId30" Type="http://schemas.openxmlformats.org/officeDocument/2006/relationships/customXml" Target="../ink/ink308.xml"/><Relationship Id="rId35" Type="http://schemas.openxmlformats.org/officeDocument/2006/relationships/image" Target="../media/image169.png"/><Relationship Id="rId56" Type="http://schemas.openxmlformats.org/officeDocument/2006/relationships/customXml" Target="../ink/ink321.xml"/><Relationship Id="rId77" Type="http://schemas.openxmlformats.org/officeDocument/2006/relationships/image" Target="../media/image20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2.xml"/><Relationship Id="rId21" Type="http://schemas.openxmlformats.org/officeDocument/2006/relationships/image" Target="../media/image1000.png"/><Relationship Id="rId42" Type="http://schemas.openxmlformats.org/officeDocument/2006/relationships/customXml" Target="../ink/ink360.xml"/><Relationship Id="rId47" Type="http://schemas.openxmlformats.org/officeDocument/2006/relationships/image" Target="../media/image1130.png"/><Relationship Id="rId63" Type="http://schemas.openxmlformats.org/officeDocument/2006/relationships/image" Target="../media/image1210.png"/><Relationship Id="rId68" Type="http://schemas.openxmlformats.org/officeDocument/2006/relationships/customXml" Target="../ink/ink373.xml"/><Relationship Id="rId84" Type="http://schemas.openxmlformats.org/officeDocument/2006/relationships/customXml" Target="../ink/ink381.xml"/><Relationship Id="rId89" Type="http://schemas.openxmlformats.org/officeDocument/2006/relationships/image" Target="../media/image1340.png"/><Relationship Id="rId16" Type="http://schemas.openxmlformats.org/officeDocument/2006/relationships/customXml" Target="../ink/ink347.xml"/><Relationship Id="rId107" Type="http://schemas.openxmlformats.org/officeDocument/2006/relationships/image" Target="../media/image1430.png"/><Relationship Id="rId11" Type="http://schemas.openxmlformats.org/officeDocument/2006/relationships/image" Target="../media/image950.png"/><Relationship Id="rId32" Type="http://schemas.openxmlformats.org/officeDocument/2006/relationships/customXml" Target="../ink/ink355.xml"/><Relationship Id="rId37" Type="http://schemas.openxmlformats.org/officeDocument/2006/relationships/image" Target="../media/image1080.png"/><Relationship Id="rId53" Type="http://schemas.openxmlformats.org/officeDocument/2006/relationships/image" Target="../media/image1160.png"/><Relationship Id="rId58" Type="http://schemas.openxmlformats.org/officeDocument/2006/relationships/customXml" Target="../ink/ink368.xml"/><Relationship Id="rId74" Type="http://schemas.openxmlformats.org/officeDocument/2006/relationships/customXml" Target="../ink/ink376.xml"/><Relationship Id="rId79" Type="http://schemas.openxmlformats.org/officeDocument/2006/relationships/image" Target="../media/image1290.png"/><Relationship Id="rId102" Type="http://schemas.openxmlformats.org/officeDocument/2006/relationships/customXml" Target="../ink/ink390.xml"/><Relationship Id="rId5" Type="http://schemas.openxmlformats.org/officeDocument/2006/relationships/image" Target="../media/image920.png"/><Relationship Id="rId90" Type="http://schemas.openxmlformats.org/officeDocument/2006/relationships/customXml" Target="../ink/ink384.xml"/><Relationship Id="rId95" Type="http://schemas.openxmlformats.org/officeDocument/2006/relationships/image" Target="../media/image1370.png"/><Relationship Id="rId22" Type="http://schemas.openxmlformats.org/officeDocument/2006/relationships/customXml" Target="../ink/ink350.xml"/><Relationship Id="rId27" Type="http://schemas.openxmlformats.org/officeDocument/2006/relationships/image" Target="../media/image1030.png"/><Relationship Id="rId43" Type="http://schemas.openxmlformats.org/officeDocument/2006/relationships/image" Target="../media/image1110.png"/><Relationship Id="rId48" Type="http://schemas.openxmlformats.org/officeDocument/2006/relationships/customXml" Target="../ink/ink363.xml"/><Relationship Id="rId64" Type="http://schemas.openxmlformats.org/officeDocument/2006/relationships/customXml" Target="../ink/ink371.xml"/><Relationship Id="rId69" Type="http://schemas.openxmlformats.org/officeDocument/2006/relationships/image" Target="../media/image1240.png"/><Relationship Id="rId80" Type="http://schemas.openxmlformats.org/officeDocument/2006/relationships/customXml" Target="../ink/ink379.xml"/><Relationship Id="rId85" Type="http://schemas.openxmlformats.org/officeDocument/2006/relationships/image" Target="../media/image1320.png"/><Relationship Id="rId12" Type="http://schemas.openxmlformats.org/officeDocument/2006/relationships/customXml" Target="../ink/ink345.xml"/><Relationship Id="rId17" Type="http://schemas.openxmlformats.org/officeDocument/2006/relationships/image" Target="../media/image980.png"/><Relationship Id="rId33" Type="http://schemas.openxmlformats.org/officeDocument/2006/relationships/image" Target="../media/image1060.png"/><Relationship Id="rId38" Type="http://schemas.openxmlformats.org/officeDocument/2006/relationships/customXml" Target="../ink/ink358.xml"/><Relationship Id="rId59" Type="http://schemas.openxmlformats.org/officeDocument/2006/relationships/image" Target="../media/image1190.png"/><Relationship Id="rId103" Type="http://schemas.openxmlformats.org/officeDocument/2006/relationships/image" Target="../media/image1410.png"/><Relationship Id="rId108" Type="http://schemas.openxmlformats.org/officeDocument/2006/relationships/customXml" Target="../ink/ink393.xml"/><Relationship Id="rId54" Type="http://schemas.openxmlformats.org/officeDocument/2006/relationships/customXml" Target="../ink/ink366.xml"/><Relationship Id="rId70" Type="http://schemas.openxmlformats.org/officeDocument/2006/relationships/customXml" Target="../ink/ink374.xml"/><Relationship Id="rId75" Type="http://schemas.openxmlformats.org/officeDocument/2006/relationships/image" Target="../media/image1270.png"/><Relationship Id="rId91" Type="http://schemas.openxmlformats.org/officeDocument/2006/relationships/image" Target="../media/image1350.png"/><Relationship Id="rId96" Type="http://schemas.openxmlformats.org/officeDocument/2006/relationships/customXml" Target="../ink/ink38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2.xml"/><Relationship Id="rId15" Type="http://schemas.openxmlformats.org/officeDocument/2006/relationships/image" Target="../media/image970.png"/><Relationship Id="rId23" Type="http://schemas.openxmlformats.org/officeDocument/2006/relationships/image" Target="../media/image1010.png"/><Relationship Id="rId28" Type="http://schemas.openxmlformats.org/officeDocument/2006/relationships/customXml" Target="../ink/ink353.xml"/><Relationship Id="rId36" Type="http://schemas.openxmlformats.org/officeDocument/2006/relationships/customXml" Target="../ink/ink357.xml"/><Relationship Id="rId49" Type="http://schemas.openxmlformats.org/officeDocument/2006/relationships/image" Target="../media/image1140.png"/><Relationship Id="rId57" Type="http://schemas.openxmlformats.org/officeDocument/2006/relationships/image" Target="../media/image1180.png"/><Relationship Id="rId106" Type="http://schemas.openxmlformats.org/officeDocument/2006/relationships/customXml" Target="../ink/ink392.xml"/><Relationship Id="rId10" Type="http://schemas.openxmlformats.org/officeDocument/2006/relationships/customXml" Target="../ink/ink344.xml"/><Relationship Id="rId31" Type="http://schemas.openxmlformats.org/officeDocument/2006/relationships/image" Target="../media/image1050.png"/><Relationship Id="rId44" Type="http://schemas.openxmlformats.org/officeDocument/2006/relationships/customXml" Target="../ink/ink361.xml"/><Relationship Id="rId52" Type="http://schemas.openxmlformats.org/officeDocument/2006/relationships/customXml" Target="../ink/ink365.xml"/><Relationship Id="rId60" Type="http://schemas.openxmlformats.org/officeDocument/2006/relationships/customXml" Target="../ink/ink369.xml"/><Relationship Id="rId65" Type="http://schemas.openxmlformats.org/officeDocument/2006/relationships/image" Target="../media/image1220.png"/><Relationship Id="rId73" Type="http://schemas.openxmlformats.org/officeDocument/2006/relationships/image" Target="../media/image1260.png"/><Relationship Id="rId78" Type="http://schemas.openxmlformats.org/officeDocument/2006/relationships/customXml" Target="../ink/ink378.xml"/><Relationship Id="rId81" Type="http://schemas.openxmlformats.org/officeDocument/2006/relationships/image" Target="../media/image1300.png"/><Relationship Id="rId86" Type="http://schemas.openxmlformats.org/officeDocument/2006/relationships/customXml" Target="../ink/ink382.xml"/><Relationship Id="rId94" Type="http://schemas.openxmlformats.org/officeDocument/2006/relationships/customXml" Target="../ink/ink386.xml"/><Relationship Id="rId99" Type="http://schemas.openxmlformats.org/officeDocument/2006/relationships/image" Target="../media/image1390.png"/><Relationship Id="rId101" Type="http://schemas.openxmlformats.org/officeDocument/2006/relationships/image" Target="../media/image1400.png"/><Relationship Id="rId4" Type="http://schemas.openxmlformats.org/officeDocument/2006/relationships/customXml" Target="../ink/ink341.xml"/><Relationship Id="rId9" Type="http://schemas.openxmlformats.org/officeDocument/2006/relationships/image" Target="../media/image940.png"/><Relationship Id="rId13" Type="http://schemas.openxmlformats.org/officeDocument/2006/relationships/image" Target="../media/image960.png"/><Relationship Id="rId18" Type="http://schemas.openxmlformats.org/officeDocument/2006/relationships/customXml" Target="../ink/ink348.xml"/><Relationship Id="rId39" Type="http://schemas.openxmlformats.org/officeDocument/2006/relationships/image" Target="../media/image1090.png"/><Relationship Id="rId109" Type="http://schemas.openxmlformats.org/officeDocument/2006/relationships/image" Target="../media/image1440.png"/><Relationship Id="rId34" Type="http://schemas.openxmlformats.org/officeDocument/2006/relationships/customXml" Target="../ink/ink356.xml"/><Relationship Id="rId50" Type="http://schemas.openxmlformats.org/officeDocument/2006/relationships/customXml" Target="../ink/ink364.xml"/><Relationship Id="rId55" Type="http://schemas.openxmlformats.org/officeDocument/2006/relationships/image" Target="../media/image1170.png"/><Relationship Id="rId76" Type="http://schemas.openxmlformats.org/officeDocument/2006/relationships/customXml" Target="../ink/ink377.xml"/><Relationship Id="rId97" Type="http://schemas.openxmlformats.org/officeDocument/2006/relationships/image" Target="../media/image1380.png"/><Relationship Id="rId104" Type="http://schemas.openxmlformats.org/officeDocument/2006/relationships/customXml" Target="../ink/ink391.xml"/><Relationship Id="rId7" Type="http://schemas.openxmlformats.org/officeDocument/2006/relationships/image" Target="../media/image930.png"/><Relationship Id="rId71" Type="http://schemas.openxmlformats.org/officeDocument/2006/relationships/image" Target="../media/image1250.png"/><Relationship Id="rId92" Type="http://schemas.openxmlformats.org/officeDocument/2006/relationships/customXml" Target="../ink/ink385.xml"/><Relationship Id="rId2" Type="http://schemas.openxmlformats.org/officeDocument/2006/relationships/customXml" Target="../ink/ink340.xml"/><Relationship Id="rId29" Type="http://schemas.openxmlformats.org/officeDocument/2006/relationships/image" Target="../media/image1040.png"/><Relationship Id="rId24" Type="http://schemas.openxmlformats.org/officeDocument/2006/relationships/customXml" Target="../ink/ink351.xml"/><Relationship Id="rId40" Type="http://schemas.openxmlformats.org/officeDocument/2006/relationships/customXml" Target="../ink/ink359.xml"/><Relationship Id="rId45" Type="http://schemas.openxmlformats.org/officeDocument/2006/relationships/image" Target="../media/image1120.png"/><Relationship Id="rId66" Type="http://schemas.openxmlformats.org/officeDocument/2006/relationships/customXml" Target="../ink/ink372.xml"/><Relationship Id="rId87" Type="http://schemas.openxmlformats.org/officeDocument/2006/relationships/image" Target="../media/image1330.png"/><Relationship Id="rId110" Type="http://schemas.openxmlformats.org/officeDocument/2006/relationships/customXml" Target="../ink/ink394.xml"/><Relationship Id="rId61" Type="http://schemas.openxmlformats.org/officeDocument/2006/relationships/image" Target="../media/image1200.png"/><Relationship Id="rId82" Type="http://schemas.openxmlformats.org/officeDocument/2006/relationships/customXml" Target="../ink/ink380.xml"/><Relationship Id="rId19" Type="http://schemas.openxmlformats.org/officeDocument/2006/relationships/image" Target="../media/image990.png"/><Relationship Id="rId14" Type="http://schemas.openxmlformats.org/officeDocument/2006/relationships/customXml" Target="../ink/ink346.xml"/><Relationship Id="rId30" Type="http://schemas.openxmlformats.org/officeDocument/2006/relationships/customXml" Target="../ink/ink354.xml"/><Relationship Id="rId35" Type="http://schemas.openxmlformats.org/officeDocument/2006/relationships/image" Target="../media/image1070.png"/><Relationship Id="rId56" Type="http://schemas.openxmlformats.org/officeDocument/2006/relationships/customXml" Target="../ink/ink367.xml"/><Relationship Id="rId77" Type="http://schemas.openxmlformats.org/officeDocument/2006/relationships/image" Target="../media/image1280.png"/><Relationship Id="rId100" Type="http://schemas.openxmlformats.org/officeDocument/2006/relationships/customXml" Target="../ink/ink389.xml"/><Relationship Id="rId105" Type="http://schemas.openxmlformats.org/officeDocument/2006/relationships/image" Target="../media/image1420.png"/><Relationship Id="rId8" Type="http://schemas.openxmlformats.org/officeDocument/2006/relationships/customXml" Target="../ink/ink343.xml"/><Relationship Id="rId51" Type="http://schemas.openxmlformats.org/officeDocument/2006/relationships/image" Target="../media/image1150.png"/><Relationship Id="rId72" Type="http://schemas.openxmlformats.org/officeDocument/2006/relationships/customXml" Target="../ink/ink375.xml"/><Relationship Id="rId93" Type="http://schemas.openxmlformats.org/officeDocument/2006/relationships/image" Target="../media/image1360.png"/><Relationship Id="rId98" Type="http://schemas.openxmlformats.org/officeDocument/2006/relationships/customXml" Target="../ink/ink388.xml"/><Relationship Id="rId3" Type="http://schemas.openxmlformats.org/officeDocument/2006/relationships/image" Target="../media/image910.png"/><Relationship Id="rId25" Type="http://schemas.openxmlformats.org/officeDocument/2006/relationships/image" Target="../media/image1020.png"/><Relationship Id="rId46" Type="http://schemas.openxmlformats.org/officeDocument/2006/relationships/customXml" Target="../ink/ink362.xml"/><Relationship Id="rId67" Type="http://schemas.openxmlformats.org/officeDocument/2006/relationships/image" Target="../media/image1230.png"/><Relationship Id="rId20" Type="http://schemas.openxmlformats.org/officeDocument/2006/relationships/customXml" Target="../ink/ink349.xml"/><Relationship Id="rId41" Type="http://schemas.openxmlformats.org/officeDocument/2006/relationships/image" Target="../media/image1100.png"/><Relationship Id="rId62" Type="http://schemas.openxmlformats.org/officeDocument/2006/relationships/customXml" Target="../ink/ink370.xml"/><Relationship Id="rId83" Type="http://schemas.openxmlformats.org/officeDocument/2006/relationships/image" Target="../media/image1310.png"/><Relationship Id="rId88" Type="http://schemas.openxmlformats.org/officeDocument/2006/relationships/customXml" Target="../ink/ink383.xml"/><Relationship Id="rId111" Type="http://schemas.openxmlformats.org/officeDocument/2006/relationships/image" Target="../media/image145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8.xml"/><Relationship Id="rId13" Type="http://schemas.openxmlformats.org/officeDocument/2006/relationships/image" Target="../media/image1510.png"/><Relationship Id="rId18" Type="http://schemas.openxmlformats.org/officeDocument/2006/relationships/customXml" Target="../ink/ink403.xml"/><Relationship Id="rId3" Type="http://schemas.openxmlformats.org/officeDocument/2006/relationships/image" Target="../media/image1460.png"/><Relationship Id="rId21" Type="http://schemas.openxmlformats.org/officeDocument/2006/relationships/image" Target="../media/image1550.png"/><Relationship Id="rId7" Type="http://schemas.openxmlformats.org/officeDocument/2006/relationships/image" Target="../media/image1480.png"/><Relationship Id="rId12" Type="http://schemas.openxmlformats.org/officeDocument/2006/relationships/customXml" Target="../ink/ink400.xml"/><Relationship Id="rId17" Type="http://schemas.openxmlformats.org/officeDocument/2006/relationships/image" Target="../media/image1530.png"/><Relationship Id="rId2" Type="http://schemas.openxmlformats.org/officeDocument/2006/relationships/customXml" Target="../ink/ink395.xml"/><Relationship Id="rId16" Type="http://schemas.openxmlformats.org/officeDocument/2006/relationships/customXml" Target="../ink/ink402.xml"/><Relationship Id="rId20" Type="http://schemas.openxmlformats.org/officeDocument/2006/relationships/customXml" Target="../ink/ink4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7.xml"/><Relationship Id="rId11" Type="http://schemas.openxmlformats.org/officeDocument/2006/relationships/image" Target="../media/image1500.png"/><Relationship Id="rId5" Type="http://schemas.openxmlformats.org/officeDocument/2006/relationships/image" Target="../media/image1470.png"/><Relationship Id="rId15" Type="http://schemas.openxmlformats.org/officeDocument/2006/relationships/image" Target="../media/image1520.png"/><Relationship Id="rId23" Type="http://schemas.openxmlformats.org/officeDocument/2006/relationships/image" Target="../media/image1560.png"/><Relationship Id="rId10" Type="http://schemas.openxmlformats.org/officeDocument/2006/relationships/customXml" Target="../ink/ink399.xml"/><Relationship Id="rId19" Type="http://schemas.openxmlformats.org/officeDocument/2006/relationships/image" Target="../media/image1540.png"/><Relationship Id="rId4" Type="http://schemas.openxmlformats.org/officeDocument/2006/relationships/customXml" Target="../ink/ink396.xml"/><Relationship Id="rId9" Type="http://schemas.openxmlformats.org/officeDocument/2006/relationships/image" Target="../media/image1490.png"/><Relationship Id="rId14" Type="http://schemas.openxmlformats.org/officeDocument/2006/relationships/customXml" Target="../ink/ink401.xml"/><Relationship Id="rId22" Type="http://schemas.openxmlformats.org/officeDocument/2006/relationships/customXml" Target="../ink/ink40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18.xml"/><Relationship Id="rId21" Type="http://schemas.openxmlformats.org/officeDocument/2006/relationships/image" Target="../media/image1660.png"/><Relationship Id="rId42" Type="http://schemas.openxmlformats.org/officeDocument/2006/relationships/customXml" Target="../ink/ink426.xml"/><Relationship Id="rId47" Type="http://schemas.openxmlformats.org/officeDocument/2006/relationships/image" Target="../media/image1790.png"/><Relationship Id="rId63" Type="http://schemas.openxmlformats.org/officeDocument/2006/relationships/image" Target="../media/image1870.png"/><Relationship Id="rId68" Type="http://schemas.openxmlformats.org/officeDocument/2006/relationships/customXml" Target="../ink/ink439.xml"/><Relationship Id="rId16" Type="http://schemas.openxmlformats.org/officeDocument/2006/relationships/customXml" Target="../ink/ink413.xml"/><Relationship Id="rId11" Type="http://schemas.openxmlformats.org/officeDocument/2006/relationships/image" Target="../media/image1610.png"/><Relationship Id="rId24" Type="http://schemas.openxmlformats.org/officeDocument/2006/relationships/customXml" Target="../ink/ink417.xml"/><Relationship Id="rId32" Type="http://schemas.openxmlformats.org/officeDocument/2006/relationships/customXml" Target="../ink/ink421.xml"/><Relationship Id="rId37" Type="http://schemas.openxmlformats.org/officeDocument/2006/relationships/image" Target="../media/image1740.png"/><Relationship Id="rId40" Type="http://schemas.openxmlformats.org/officeDocument/2006/relationships/customXml" Target="../ink/ink425.xml"/><Relationship Id="rId45" Type="http://schemas.openxmlformats.org/officeDocument/2006/relationships/image" Target="../media/image1780.png"/><Relationship Id="rId53" Type="http://schemas.openxmlformats.org/officeDocument/2006/relationships/image" Target="../media/image1820.png"/><Relationship Id="rId58" Type="http://schemas.openxmlformats.org/officeDocument/2006/relationships/customXml" Target="../ink/ink434.xml"/><Relationship Id="rId66" Type="http://schemas.openxmlformats.org/officeDocument/2006/relationships/customXml" Target="../ink/ink438.xml"/><Relationship Id="rId74" Type="http://schemas.openxmlformats.org/officeDocument/2006/relationships/customXml" Target="../ink/ink442.xml"/><Relationship Id="rId79" Type="http://schemas.openxmlformats.org/officeDocument/2006/relationships/image" Target="../media/image1950.png"/><Relationship Id="rId5" Type="http://schemas.openxmlformats.org/officeDocument/2006/relationships/image" Target="../media/image1580.png"/><Relationship Id="rId61" Type="http://schemas.openxmlformats.org/officeDocument/2006/relationships/image" Target="../media/image1860.png"/><Relationship Id="rId19" Type="http://schemas.openxmlformats.org/officeDocument/2006/relationships/image" Target="../media/image1650.png"/><Relationship Id="rId14" Type="http://schemas.openxmlformats.org/officeDocument/2006/relationships/customXml" Target="../ink/ink412.xml"/><Relationship Id="rId22" Type="http://schemas.openxmlformats.org/officeDocument/2006/relationships/customXml" Target="../ink/ink416.xml"/><Relationship Id="rId27" Type="http://schemas.openxmlformats.org/officeDocument/2006/relationships/image" Target="../media/image1690.png"/><Relationship Id="rId30" Type="http://schemas.openxmlformats.org/officeDocument/2006/relationships/customXml" Target="../ink/ink420.xml"/><Relationship Id="rId35" Type="http://schemas.openxmlformats.org/officeDocument/2006/relationships/image" Target="../media/image1730.png"/><Relationship Id="rId43" Type="http://schemas.openxmlformats.org/officeDocument/2006/relationships/image" Target="../media/image1770.png"/><Relationship Id="rId48" Type="http://schemas.openxmlformats.org/officeDocument/2006/relationships/customXml" Target="../ink/ink429.xml"/><Relationship Id="rId56" Type="http://schemas.openxmlformats.org/officeDocument/2006/relationships/customXml" Target="../ink/ink433.xml"/><Relationship Id="rId64" Type="http://schemas.openxmlformats.org/officeDocument/2006/relationships/customXml" Target="../ink/ink437.xml"/><Relationship Id="rId69" Type="http://schemas.openxmlformats.org/officeDocument/2006/relationships/image" Target="../media/image1900.png"/><Relationship Id="rId77" Type="http://schemas.openxmlformats.org/officeDocument/2006/relationships/image" Target="../media/image1940.png"/><Relationship Id="rId8" Type="http://schemas.openxmlformats.org/officeDocument/2006/relationships/customXml" Target="../ink/ink409.xml"/><Relationship Id="rId51" Type="http://schemas.openxmlformats.org/officeDocument/2006/relationships/image" Target="../media/image1810.png"/><Relationship Id="rId72" Type="http://schemas.openxmlformats.org/officeDocument/2006/relationships/customXml" Target="../ink/ink441.xml"/><Relationship Id="rId3" Type="http://schemas.openxmlformats.org/officeDocument/2006/relationships/image" Target="../media/image1570.png"/><Relationship Id="rId12" Type="http://schemas.openxmlformats.org/officeDocument/2006/relationships/customXml" Target="../ink/ink411.xml"/><Relationship Id="rId17" Type="http://schemas.openxmlformats.org/officeDocument/2006/relationships/image" Target="../media/image1640.png"/><Relationship Id="rId25" Type="http://schemas.openxmlformats.org/officeDocument/2006/relationships/image" Target="../media/image1680.png"/><Relationship Id="rId33" Type="http://schemas.openxmlformats.org/officeDocument/2006/relationships/image" Target="../media/image1720.png"/><Relationship Id="rId38" Type="http://schemas.openxmlformats.org/officeDocument/2006/relationships/customXml" Target="../ink/ink424.xml"/><Relationship Id="rId46" Type="http://schemas.openxmlformats.org/officeDocument/2006/relationships/customXml" Target="../ink/ink428.xml"/><Relationship Id="rId59" Type="http://schemas.openxmlformats.org/officeDocument/2006/relationships/image" Target="../media/image1850.png"/><Relationship Id="rId67" Type="http://schemas.openxmlformats.org/officeDocument/2006/relationships/image" Target="../media/image1890.png"/><Relationship Id="rId20" Type="http://schemas.openxmlformats.org/officeDocument/2006/relationships/customXml" Target="../ink/ink415.xml"/><Relationship Id="rId41" Type="http://schemas.openxmlformats.org/officeDocument/2006/relationships/image" Target="../media/image1760.png"/><Relationship Id="rId54" Type="http://schemas.openxmlformats.org/officeDocument/2006/relationships/customXml" Target="../ink/ink432.xml"/><Relationship Id="rId62" Type="http://schemas.openxmlformats.org/officeDocument/2006/relationships/customXml" Target="../ink/ink436.xml"/><Relationship Id="rId70" Type="http://schemas.openxmlformats.org/officeDocument/2006/relationships/customXml" Target="../ink/ink440.xml"/><Relationship Id="rId75" Type="http://schemas.openxmlformats.org/officeDocument/2006/relationships/image" Target="../media/image19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8.xml"/><Relationship Id="rId15" Type="http://schemas.openxmlformats.org/officeDocument/2006/relationships/image" Target="../media/image1630.png"/><Relationship Id="rId23" Type="http://schemas.openxmlformats.org/officeDocument/2006/relationships/image" Target="../media/image1670.png"/><Relationship Id="rId28" Type="http://schemas.openxmlformats.org/officeDocument/2006/relationships/customXml" Target="../ink/ink419.xml"/><Relationship Id="rId36" Type="http://schemas.openxmlformats.org/officeDocument/2006/relationships/customXml" Target="../ink/ink423.xml"/><Relationship Id="rId49" Type="http://schemas.openxmlformats.org/officeDocument/2006/relationships/image" Target="../media/image1800.png"/><Relationship Id="rId57" Type="http://schemas.openxmlformats.org/officeDocument/2006/relationships/image" Target="../media/image1840.png"/><Relationship Id="rId10" Type="http://schemas.openxmlformats.org/officeDocument/2006/relationships/customXml" Target="../ink/ink410.xml"/><Relationship Id="rId31" Type="http://schemas.openxmlformats.org/officeDocument/2006/relationships/image" Target="../media/image1710.png"/><Relationship Id="rId44" Type="http://schemas.openxmlformats.org/officeDocument/2006/relationships/customXml" Target="../ink/ink427.xml"/><Relationship Id="rId52" Type="http://schemas.openxmlformats.org/officeDocument/2006/relationships/customXml" Target="../ink/ink431.xml"/><Relationship Id="rId60" Type="http://schemas.openxmlformats.org/officeDocument/2006/relationships/customXml" Target="../ink/ink435.xml"/><Relationship Id="rId65" Type="http://schemas.openxmlformats.org/officeDocument/2006/relationships/image" Target="../media/image1880.png"/><Relationship Id="rId73" Type="http://schemas.openxmlformats.org/officeDocument/2006/relationships/image" Target="../media/image1920.png"/><Relationship Id="rId78" Type="http://schemas.openxmlformats.org/officeDocument/2006/relationships/customXml" Target="../ink/ink444.xml"/><Relationship Id="rId4" Type="http://schemas.openxmlformats.org/officeDocument/2006/relationships/customXml" Target="../ink/ink407.xml"/><Relationship Id="rId9" Type="http://schemas.openxmlformats.org/officeDocument/2006/relationships/image" Target="../media/image1600.png"/><Relationship Id="rId13" Type="http://schemas.openxmlformats.org/officeDocument/2006/relationships/image" Target="../media/image1620.png"/><Relationship Id="rId18" Type="http://schemas.openxmlformats.org/officeDocument/2006/relationships/customXml" Target="../ink/ink414.xml"/><Relationship Id="rId39" Type="http://schemas.openxmlformats.org/officeDocument/2006/relationships/image" Target="../media/image1750.png"/><Relationship Id="rId34" Type="http://schemas.openxmlformats.org/officeDocument/2006/relationships/customXml" Target="../ink/ink422.xml"/><Relationship Id="rId50" Type="http://schemas.openxmlformats.org/officeDocument/2006/relationships/customXml" Target="../ink/ink430.xml"/><Relationship Id="rId55" Type="http://schemas.openxmlformats.org/officeDocument/2006/relationships/image" Target="../media/image1830.png"/><Relationship Id="rId76" Type="http://schemas.openxmlformats.org/officeDocument/2006/relationships/customXml" Target="../ink/ink443.xml"/><Relationship Id="rId7" Type="http://schemas.openxmlformats.org/officeDocument/2006/relationships/image" Target="../media/image1590.png"/><Relationship Id="rId71" Type="http://schemas.openxmlformats.org/officeDocument/2006/relationships/image" Target="../media/image1910.png"/><Relationship Id="rId2" Type="http://schemas.openxmlformats.org/officeDocument/2006/relationships/customXml" Target="../ink/ink406.xml"/><Relationship Id="rId29" Type="http://schemas.openxmlformats.org/officeDocument/2006/relationships/image" Target="../media/image170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3.xml"/><Relationship Id="rId21" Type="http://schemas.openxmlformats.org/officeDocument/2006/relationships/image" Target="../media/image2050.png"/><Relationship Id="rId42" Type="http://schemas.openxmlformats.org/officeDocument/2006/relationships/customXml" Target="../ink/ink465.xml"/><Relationship Id="rId63" Type="http://schemas.openxmlformats.org/officeDocument/2006/relationships/image" Target="../media/image227.png"/><Relationship Id="rId84" Type="http://schemas.openxmlformats.org/officeDocument/2006/relationships/customXml" Target="../ink/ink486.xml"/><Relationship Id="rId138" Type="http://schemas.openxmlformats.org/officeDocument/2006/relationships/image" Target="../media/image268.png"/><Relationship Id="rId107" Type="http://schemas.openxmlformats.org/officeDocument/2006/relationships/customXml" Target="../ink/ink498.xml"/><Relationship Id="rId11" Type="http://schemas.openxmlformats.org/officeDocument/2006/relationships/image" Target="../media/image2000.png"/><Relationship Id="rId32" Type="http://schemas.openxmlformats.org/officeDocument/2006/relationships/customXml" Target="../ink/ink460.xml"/><Relationship Id="rId37" Type="http://schemas.openxmlformats.org/officeDocument/2006/relationships/image" Target="../media/image2130.png"/><Relationship Id="rId53" Type="http://schemas.openxmlformats.org/officeDocument/2006/relationships/image" Target="../media/image222.png"/><Relationship Id="rId58" Type="http://schemas.openxmlformats.org/officeDocument/2006/relationships/customXml" Target="../ink/ink473.xml"/><Relationship Id="rId74" Type="http://schemas.openxmlformats.org/officeDocument/2006/relationships/customXml" Target="../ink/ink481.xml"/><Relationship Id="rId79" Type="http://schemas.openxmlformats.org/officeDocument/2006/relationships/image" Target="../media/image236.png"/><Relationship Id="rId102" Type="http://schemas.openxmlformats.org/officeDocument/2006/relationships/customXml" Target="../ink/ink495.xml"/><Relationship Id="rId123" Type="http://schemas.openxmlformats.org/officeDocument/2006/relationships/customXml" Target="../ink/ink506.xml"/><Relationship Id="rId128" Type="http://schemas.openxmlformats.org/officeDocument/2006/relationships/image" Target="../media/image263.png"/><Relationship Id="rId5" Type="http://schemas.openxmlformats.org/officeDocument/2006/relationships/image" Target="../media/image1970.png"/><Relationship Id="rId90" Type="http://schemas.openxmlformats.org/officeDocument/2006/relationships/customXml" Target="../ink/ink489.xml"/><Relationship Id="rId95" Type="http://schemas.openxmlformats.org/officeDocument/2006/relationships/image" Target="../media/image245.png"/><Relationship Id="rId22" Type="http://schemas.openxmlformats.org/officeDocument/2006/relationships/customXml" Target="../ink/ink455.xml"/><Relationship Id="rId27" Type="http://schemas.openxmlformats.org/officeDocument/2006/relationships/image" Target="../media/image2080.png"/><Relationship Id="rId43" Type="http://schemas.openxmlformats.org/officeDocument/2006/relationships/image" Target="../media/image2160.png"/><Relationship Id="rId48" Type="http://schemas.openxmlformats.org/officeDocument/2006/relationships/customXml" Target="../ink/ink468.xml"/><Relationship Id="rId64" Type="http://schemas.openxmlformats.org/officeDocument/2006/relationships/customXml" Target="../ink/ink476.xml"/><Relationship Id="rId69" Type="http://schemas.openxmlformats.org/officeDocument/2006/relationships/image" Target="../media/image231.png"/><Relationship Id="rId113" Type="http://schemas.openxmlformats.org/officeDocument/2006/relationships/customXml" Target="../ink/ink501.xml"/><Relationship Id="rId118" Type="http://schemas.openxmlformats.org/officeDocument/2006/relationships/image" Target="../media/image257.png"/><Relationship Id="rId134" Type="http://schemas.openxmlformats.org/officeDocument/2006/relationships/image" Target="../media/image266.png"/><Relationship Id="rId139" Type="http://schemas.openxmlformats.org/officeDocument/2006/relationships/customXml" Target="../ink/ink514.xml"/><Relationship Id="rId80" Type="http://schemas.openxmlformats.org/officeDocument/2006/relationships/customXml" Target="../ink/ink484.xml"/><Relationship Id="rId85" Type="http://schemas.openxmlformats.org/officeDocument/2006/relationships/image" Target="../media/image239.png"/><Relationship Id="rId12" Type="http://schemas.openxmlformats.org/officeDocument/2006/relationships/customXml" Target="../ink/ink450.xml"/><Relationship Id="rId17" Type="http://schemas.openxmlformats.org/officeDocument/2006/relationships/image" Target="../media/image2030.png"/><Relationship Id="rId33" Type="http://schemas.openxmlformats.org/officeDocument/2006/relationships/image" Target="../media/image2110.png"/><Relationship Id="rId38" Type="http://schemas.openxmlformats.org/officeDocument/2006/relationships/customXml" Target="../ink/ink463.xml"/><Relationship Id="rId59" Type="http://schemas.openxmlformats.org/officeDocument/2006/relationships/image" Target="../media/image225.png"/><Relationship Id="rId103" Type="http://schemas.openxmlformats.org/officeDocument/2006/relationships/customXml" Target="../ink/ink496.xml"/><Relationship Id="rId108" Type="http://schemas.openxmlformats.org/officeDocument/2006/relationships/image" Target="../media/image252.png"/><Relationship Id="rId124" Type="http://schemas.openxmlformats.org/officeDocument/2006/relationships/image" Target="../media/image261.png"/><Relationship Id="rId129" Type="http://schemas.openxmlformats.org/officeDocument/2006/relationships/customXml" Target="../ink/ink509.xml"/><Relationship Id="rId54" Type="http://schemas.openxmlformats.org/officeDocument/2006/relationships/customXml" Target="../ink/ink471.xml"/><Relationship Id="rId70" Type="http://schemas.openxmlformats.org/officeDocument/2006/relationships/customXml" Target="../ink/ink479.xml"/><Relationship Id="rId75" Type="http://schemas.openxmlformats.org/officeDocument/2006/relationships/image" Target="../media/image234.png"/><Relationship Id="rId91" Type="http://schemas.openxmlformats.org/officeDocument/2006/relationships/image" Target="../media/image243.png"/><Relationship Id="rId96" Type="http://schemas.openxmlformats.org/officeDocument/2006/relationships/customXml" Target="../ink/ink492.xml"/><Relationship Id="rId140" Type="http://schemas.openxmlformats.org/officeDocument/2006/relationships/image" Target="../media/image26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47.xml"/><Relationship Id="rId23" Type="http://schemas.openxmlformats.org/officeDocument/2006/relationships/image" Target="../media/image2060.png"/><Relationship Id="rId28" Type="http://schemas.openxmlformats.org/officeDocument/2006/relationships/customXml" Target="../ink/ink458.xml"/><Relationship Id="rId49" Type="http://schemas.openxmlformats.org/officeDocument/2006/relationships/image" Target="../media/image219.png"/><Relationship Id="rId114" Type="http://schemas.openxmlformats.org/officeDocument/2006/relationships/image" Target="../media/image255.png"/><Relationship Id="rId119" Type="http://schemas.openxmlformats.org/officeDocument/2006/relationships/customXml" Target="../ink/ink504.xml"/><Relationship Id="rId44" Type="http://schemas.openxmlformats.org/officeDocument/2006/relationships/customXml" Target="../ink/ink466.xml"/><Relationship Id="rId60" Type="http://schemas.openxmlformats.org/officeDocument/2006/relationships/customXml" Target="../ink/ink474.xml"/><Relationship Id="rId65" Type="http://schemas.openxmlformats.org/officeDocument/2006/relationships/image" Target="../media/image228.png"/><Relationship Id="rId81" Type="http://schemas.openxmlformats.org/officeDocument/2006/relationships/image" Target="../media/image237.png"/><Relationship Id="rId86" Type="http://schemas.openxmlformats.org/officeDocument/2006/relationships/customXml" Target="../ink/ink487.xml"/><Relationship Id="rId130" Type="http://schemas.openxmlformats.org/officeDocument/2006/relationships/image" Target="../media/image264.png"/><Relationship Id="rId135" Type="http://schemas.openxmlformats.org/officeDocument/2006/relationships/customXml" Target="../ink/ink512.xml"/><Relationship Id="rId13" Type="http://schemas.openxmlformats.org/officeDocument/2006/relationships/image" Target="../media/image2010.png"/><Relationship Id="rId18" Type="http://schemas.openxmlformats.org/officeDocument/2006/relationships/customXml" Target="../ink/ink453.xml"/><Relationship Id="rId39" Type="http://schemas.openxmlformats.org/officeDocument/2006/relationships/image" Target="../media/image2140.png"/><Relationship Id="rId109" Type="http://schemas.openxmlformats.org/officeDocument/2006/relationships/customXml" Target="../ink/ink499.xml"/><Relationship Id="rId34" Type="http://schemas.openxmlformats.org/officeDocument/2006/relationships/customXml" Target="../ink/ink461.xml"/><Relationship Id="rId50" Type="http://schemas.openxmlformats.org/officeDocument/2006/relationships/customXml" Target="../ink/ink469.xml"/><Relationship Id="rId55" Type="http://schemas.openxmlformats.org/officeDocument/2006/relationships/image" Target="../media/image223.png"/><Relationship Id="rId76" Type="http://schemas.openxmlformats.org/officeDocument/2006/relationships/customXml" Target="../ink/ink482.xml"/><Relationship Id="rId97" Type="http://schemas.openxmlformats.org/officeDocument/2006/relationships/image" Target="../media/image246.png"/><Relationship Id="rId104" Type="http://schemas.openxmlformats.org/officeDocument/2006/relationships/image" Target="../media/image249.png"/><Relationship Id="rId120" Type="http://schemas.openxmlformats.org/officeDocument/2006/relationships/image" Target="../media/image258.png"/><Relationship Id="rId125" Type="http://schemas.openxmlformats.org/officeDocument/2006/relationships/customXml" Target="../ink/ink507.xml"/><Relationship Id="rId141" Type="http://schemas.openxmlformats.org/officeDocument/2006/relationships/customXml" Target="../ink/ink515.xml"/><Relationship Id="rId7" Type="http://schemas.openxmlformats.org/officeDocument/2006/relationships/image" Target="../media/image1980.png"/><Relationship Id="rId71" Type="http://schemas.openxmlformats.org/officeDocument/2006/relationships/image" Target="../media/image232.png"/><Relationship Id="rId92" Type="http://schemas.openxmlformats.org/officeDocument/2006/relationships/customXml" Target="../ink/ink490.xml"/><Relationship Id="rId2" Type="http://schemas.openxmlformats.org/officeDocument/2006/relationships/customXml" Target="../ink/ink445.xml"/><Relationship Id="rId29" Type="http://schemas.openxmlformats.org/officeDocument/2006/relationships/image" Target="../media/image2090.png"/><Relationship Id="rId24" Type="http://schemas.openxmlformats.org/officeDocument/2006/relationships/customXml" Target="../ink/ink456.xml"/><Relationship Id="rId40" Type="http://schemas.openxmlformats.org/officeDocument/2006/relationships/customXml" Target="../ink/ink464.xml"/><Relationship Id="rId45" Type="http://schemas.openxmlformats.org/officeDocument/2006/relationships/image" Target="../media/image2170.png"/><Relationship Id="rId66" Type="http://schemas.openxmlformats.org/officeDocument/2006/relationships/customXml" Target="../ink/ink477.xml"/><Relationship Id="rId87" Type="http://schemas.openxmlformats.org/officeDocument/2006/relationships/image" Target="../media/image241.png"/><Relationship Id="rId110" Type="http://schemas.openxmlformats.org/officeDocument/2006/relationships/image" Target="../media/image253.png"/><Relationship Id="rId115" Type="http://schemas.openxmlformats.org/officeDocument/2006/relationships/customXml" Target="../ink/ink502.xml"/><Relationship Id="rId131" Type="http://schemas.openxmlformats.org/officeDocument/2006/relationships/customXml" Target="../ink/ink510.xml"/><Relationship Id="rId136" Type="http://schemas.openxmlformats.org/officeDocument/2006/relationships/image" Target="../media/image267.png"/><Relationship Id="rId61" Type="http://schemas.openxmlformats.org/officeDocument/2006/relationships/image" Target="../media/image226.png"/><Relationship Id="rId82" Type="http://schemas.openxmlformats.org/officeDocument/2006/relationships/customXml" Target="../ink/ink485.xml"/><Relationship Id="rId19" Type="http://schemas.openxmlformats.org/officeDocument/2006/relationships/image" Target="../media/image2040.png"/><Relationship Id="rId14" Type="http://schemas.openxmlformats.org/officeDocument/2006/relationships/customXml" Target="../ink/ink451.xml"/><Relationship Id="rId30" Type="http://schemas.openxmlformats.org/officeDocument/2006/relationships/customXml" Target="../ink/ink459.xml"/><Relationship Id="rId35" Type="http://schemas.openxmlformats.org/officeDocument/2006/relationships/image" Target="../media/image2120.png"/><Relationship Id="rId56" Type="http://schemas.openxmlformats.org/officeDocument/2006/relationships/customXml" Target="../ink/ink472.xml"/><Relationship Id="rId77" Type="http://schemas.openxmlformats.org/officeDocument/2006/relationships/image" Target="../media/image235.png"/><Relationship Id="rId100" Type="http://schemas.openxmlformats.org/officeDocument/2006/relationships/customXml" Target="../ink/ink494.xml"/><Relationship Id="rId105" Type="http://schemas.openxmlformats.org/officeDocument/2006/relationships/customXml" Target="../ink/ink497.xml"/><Relationship Id="rId126" Type="http://schemas.openxmlformats.org/officeDocument/2006/relationships/image" Target="../media/image262.png"/><Relationship Id="rId8" Type="http://schemas.openxmlformats.org/officeDocument/2006/relationships/customXml" Target="../ink/ink448.xml"/><Relationship Id="rId51" Type="http://schemas.openxmlformats.org/officeDocument/2006/relationships/image" Target="../media/image221.png"/><Relationship Id="rId72" Type="http://schemas.openxmlformats.org/officeDocument/2006/relationships/customXml" Target="../ink/ink480.xml"/><Relationship Id="rId93" Type="http://schemas.openxmlformats.org/officeDocument/2006/relationships/image" Target="../media/image244.png"/><Relationship Id="rId98" Type="http://schemas.openxmlformats.org/officeDocument/2006/relationships/customXml" Target="../ink/ink493.xml"/><Relationship Id="rId121" Type="http://schemas.openxmlformats.org/officeDocument/2006/relationships/customXml" Target="../ink/ink505.xml"/><Relationship Id="rId142" Type="http://schemas.openxmlformats.org/officeDocument/2006/relationships/image" Target="../media/image271.png"/><Relationship Id="rId3" Type="http://schemas.openxmlformats.org/officeDocument/2006/relationships/image" Target="../media/image1960.png"/><Relationship Id="rId25" Type="http://schemas.openxmlformats.org/officeDocument/2006/relationships/image" Target="../media/image2070.png"/><Relationship Id="rId46" Type="http://schemas.openxmlformats.org/officeDocument/2006/relationships/customXml" Target="../ink/ink467.xml"/><Relationship Id="rId67" Type="http://schemas.openxmlformats.org/officeDocument/2006/relationships/image" Target="../media/image229.png"/><Relationship Id="rId116" Type="http://schemas.openxmlformats.org/officeDocument/2006/relationships/image" Target="../media/image256.png"/><Relationship Id="rId137" Type="http://schemas.openxmlformats.org/officeDocument/2006/relationships/customXml" Target="../ink/ink513.xml"/><Relationship Id="rId20" Type="http://schemas.openxmlformats.org/officeDocument/2006/relationships/customXml" Target="../ink/ink454.xml"/><Relationship Id="rId41" Type="http://schemas.openxmlformats.org/officeDocument/2006/relationships/image" Target="../media/image2150.png"/><Relationship Id="rId62" Type="http://schemas.openxmlformats.org/officeDocument/2006/relationships/customXml" Target="../ink/ink475.xml"/><Relationship Id="rId83" Type="http://schemas.openxmlformats.org/officeDocument/2006/relationships/image" Target="../media/image238.png"/><Relationship Id="rId88" Type="http://schemas.openxmlformats.org/officeDocument/2006/relationships/customXml" Target="../ink/ink488.xml"/><Relationship Id="rId111" Type="http://schemas.openxmlformats.org/officeDocument/2006/relationships/customXml" Target="../ink/ink500.xml"/><Relationship Id="rId132" Type="http://schemas.openxmlformats.org/officeDocument/2006/relationships/image" Target="../media/image265.png"/><Relationship Id="rId15" Type="http://schemas.openxmlformats.org/officeDocument/2006/relationships/image" Target="../media/image2020.png"/><Relationship Id="rId36" Type="http://schemas.openxmlformats.org/officeDocument/2006/relationships/customXml" Target="../ink/ink462.xml"/><Relationship Id="rId57" Type="http://schemas.openxmlformats.org/officeDocument/2006/relationships/image" Target="../media/image224.png"/><Relationship Id="rId106" Type="http://schemas.openxmlformats.org/officeDocument/2006/relationships/image" Target="../media/image251.png"/><Relationship Id="rId127" Type="http://schemas.openxmlformats.org/officeDocument/2006/relationships/customXml" Target="../ink/ink508.xml"/><Relationship Id="rId10" Type="http://schemas.openxmlformats.org/officeDocument/2006/relationships/customXml" Target="../ink/ink449.xml"/><Relationship Id="rId31" Type="http://schemas.openxmlformats.org/officeDocument/2006/relationships/image" Target="../media/image2100.png"/><Relationship Id="rId52" Type="http://schemas.openxmlformats.org/officeDocument/2006/relationships/customXml" Target="../ink/ink470.xml"/><Relationship Id="rId73" Type="http://schemas.openxmlformats.org/officeDocument/2006/relationships/image" Target="../media/image233.png"/><Relationship Id="rId78" Type="http://schemas.openxmlformats.org/officeDocument/2006/relationships/customXml" Target="../ink/ink483.xml"/><Relationship Id="rId94" Type="http://schemas.openxmlformats.org/officeDocument/2006/relationships/customXml" Target="../ink/ink491.xml"/><Relationship Id="rId99" Type="http://schemas.openxmlformats.org/officeDocument/2006/relationships/image" Target="../media/image247.png"/><Relationship Id="rId101" Type="http://schemas.openxmlformats.org/officeDocument/2006/relationships/image" Target="../media/image248.png"/><Relationship Id="rId122" Type="http://schemas.openxmlformats.org/officeDocument/2006/relationships/image" Target="../media/image259.png"/><Relationship Id="rId4" Type="http://schemas.openxmlformats.org/officeDocument/2006/relationships/customXml" Target="../ink/ink446.xml"/><Relationship Id="rId9" Type="http://schemas.openxmlformats.org/officeDocument/2006/relationships/image" Target="../media/image1990.png"/><Relationship Id="rId26" Type="http://schemas.openxmlformats.org/officeDocument/2006/relationships/customXml" Target="../ink/ink457.xml"/><Relationship Id="rId47" Type="http://schemas.openxmlformats.org/officeDocument/2006/relationships/image" Target="../media/image218.png"/><Relationship Id="rId68" Type="http://schemas.openxmlformats.org/officeDocument/2006/relationships/customXml" Target="../ink/ink478.xml"/><Relationship Id="rId89" Type="http://schemas.openxmlformats.org/officeDocument/2006/relationships/image" Target="../media/image242.png"/><Relationship Id="rId112" Type="http://schemas.openxmlformats.org/officeDocument/2006/relationships/image" Target="../media/image254.png"/><Relationship Id="rId133" Type="http://schemas.openxmlformats.org/officeDocument/2006/relationships/customXml" Target="../ink/ink511.xml"/><Relationship Id="rId16" Type="http://schemas.openxmlformats.org/officeDocument/2006/relationships/customXml" Target="../ink/ink45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7.png"/><Relationship Id="rId18" Type="http://schemas.openxmlformats.org/officeDocument/2006/relationships/customXml" Target="../ink/ink524.xml"/><Relationship Id="rId26" Type="http://schemas.openxmlformats.org/officeDocument/2006/relationships/customXml" Target="../ink/ink528.xml"/><Relationship Id="rId39" Type="http://schemas.openxmlformats.org/officeDocument/2006/relationships/image" Target="../media/image292.png"/><Relationship Id="rId21" Type="http://schemas.openxmlformats.org/officeDocument/2006/relationships/image" Target="../media/image282.png"/><Relationship Id="rId34" Type="http://schemas.openxmlformats.org/officeDocument/2006/relationships/customXml" Target="../ink/ink532.xml"/><Relationship Id="rId42" Type="http://schemas.openxmlformats.org/officeDocument/2006/relationships/customXml" Target="../ink/ink536.xml"/><Relationship Id="rId47" Type="http://schemas.openxmlformats.org/officeDocument/2006/relationships/image" Target="../media/image296.png"/><Relationship Id="rId50" Type="http://schemas.openxmlformats.org/officeDocument/2006/relationships/customXml" Target="../ink/ink540.xml"/><Relationship Id="rId55" Type="http://schemas.openxmlformats.org/officeDocument/2006/relationships/image" Target="../media/image301.png"/><Relationship Id="rId7" Type="http://schemas.openxmlformats.org/officeDocument/2006/relationships/image" Target="../media/image274.png"/><Relationship Id="rId2" Type="http://schemas.openxmlformats.org/officeDocument/2006/relationships/customXml" Target="../ink/ink516.xml"/><Relationship Id="rId16" Type="http://schemas.openxmlformats.org/officeDocument/2006/relationships/customXml" Target="../ink/ink523.xml"/><Relationship Id="rId29" Type="http://schemas.openxmlformats.org/officeDocument/2006/relationships/image" Target="../media/image286.png"/><Relationship Id="rId11" Type="http://schemas.openxmlformats.org/officeDocument/2006/relationships/image" Target="../media/image276.png"/><Relationship Id="rId24" Type="http://schemas.openxmlformats.org/officeDocument/2006/relationships/customXml" Target="../ink/ink527.xml"/><Relationship Id="rId32" Type="http://schemas.openxmlformats.org/officeDocument/2006/relationships/customXml" Target="../ink/ink531.xml"/><Relationship Id="rId37" Type="http://schemas.openxmlformats.org/officeDocument/2006/relationships/image" Target="../media/image291.png"/><Relationship Id="rId40" Type="http://schemas.openxmlformats.org/officeDocument/2006/relationships/customXml" Target="../ink/ink535.xml"/><Relationship Id="rId45" Type="http://schemas.openxmlformats.org/officeDocument/2006/relationships/image" Target="../media/image295.png"/><Relationship Id="rId53" Type="http://schemas.openxmlformats.org/officeDocument/2006/relationships/image" Target="../media/image299.png"/><Relationship Id="rId58" Type="http://schemas.openxmlformats.org/officeDocument/2006/relationships/customXml" Target="../ink/ink544.xml"/><Relationship Id="rId5" Type="http://schemas.openxmlformats.org/officeDocument/2006/relationships/image" Target="../media/image273.png"/><Relationship Id="rId19" Type="http://schemas.openxmlformats.org/officeDocument/2006/relationships/image" Target="../media/image281.png"/><Relationship Id="rId4" Type="http://schemas.openxmlformats.org/officeDocument/2006/relationships/customXml" Target="../ink/ink517.xml"/><Relationship Id="rId9" Type="http://schemas.openxmlformats.org/officeDocument/2006/relationships/image" Target="../media/image275.png"/><Relationship Id="rId14" Type="http://schemas.openxmlformats.org/officeDocument/2006/relationships/customXml" Target="../ink/ink522.xml"/><Relationship Id="rId22" Type="http://schemas.openxmlformats.org/officeDocument/2006/relationships/customXml" Target="../ink/ink526.xml"/><Relationship Id="rId27" Type="http://schemas.openxmlformats.org/officeDocument/2006/relationships/image" Target="../media/image285.png"/><Relationship Id="rId30" Type="http://schemas.openxmlformats.org/officeDocument/2006/relationships/customXml" Target="../ink/ink530.xml"/><Relationship Id="rId35" Type="http://schemas.openxmlformats.org/officeDocument/2006/relationships/image" Target="../media/image289.png"/><Relationship Id="rId43" Type="http://schemas.openxmlformats.org/officeDocument/2006/relationships/image" Target="../media/image294.png"/><Relationship Id="rId48" Type="http://schemas.openxmlformats.org/officeDocument/2006/relationships/customXml" Target="../ink/ink539.xml"/><Relationship Id="rId56" Type="http://schemas.openxmlformats.org/officeDocument/2006/relationships/customXml" Target="../ink/ink543.xml"/><Relationship Id="rId8" Type="http://schemas.openxmlformats.org/officeDocument/2006/relationships/customXml" Target="../ink/ink519.xml"/><Relationship Id="rId51" Type="http://schemas.openxmlformats.org/officeDocument/2006/relationships/image" Target="../media/image298.png"/><Relationship Id="rId3" Type="http://schemas.openxmlformats.org/officeDocument/2006/relationships/image" Target="../media/image272.png"/><Relationship Id="rId12" Type="http://schemas.openxmlformats.org/officeDocument/2006/relationships/customXml" Target="../ink/ink521.xml"/><Relationship Id="rId17" Type="http://schemas.openxmlformats.org/officeDocument/2006/relationships/image" Target="../media/image279.png"/><Relationship Id="rId25" Type="http://schemas.openxmlformats.org/officeDocument/2006/relationships/image" Target="../media/image284.png"/><Relationship Id="rId33" Type="http://schemas.openxmlformats.org/officeDocument/2006/relationships/image" Target="../media/image288.png"/><Relationship Id="rId38" Type="http://schemas.openxmlformats.org/officeDocument/2006/relationships/customXml" Target="../ink/ink534.xml"/><Relationship Id="rId46" Type="http://schemas.openxmlformats.org/officeDocument/2006/relationships/customXml" Target="../ink/ink538.xml"/><Relationship Id="rId59" Type="http://schemas.openxmlformats.org/officeDocument/2006/relationships/image" Target="../media/image303.png"/><Relationship Id="rId20" Type="http://schemas.openxmlformats.org/officeDocument/2006/relationships/customXml" Target="../ink/ink525.xml"/><Relationship Id="rId41" Type="http://schemas.openxmlformats.org/officeDocument/2006/relationships/image" Target="../media/image293.png"/><Relationship Id="rId54" Type="http://schemas.openxmlformats.org/officeDocument/2006/relationships/customXml" Target="../ink/ink5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8.xml"/><Relationship Id="rId15" Type="http://schemas.openxmlformats.org/officeDocument/2006/relationships/image" Target="../media/image278.png"/><Relationship Id="rId23" Type="http://schemas.openxmlformats.org/officeDocument/2006/relationships/image" Target="../media/image283.png"/><Relationship Id="rId28" Type="http://schemas.openxmlformats.org/officeDocument/2006/relationships/customXml" Target="../ink/ink529.xml"/><Relationship Id="rId36" Type="http://schemas.openxmlformats.org/officeDocument/2006/relationships/customXml" Target="../ink/ink533.xml"/><Relationship Id="rId49" Type="http://schemas.openxmlformats.org/officeDocument/2006/relationships/image" Target="../media/image297.png"/><Relationship Id="rId57" Type="http://schemas.openxmlformats.org/officeDocument/2006/relationships/image" Target="../media/image302.png"/><Relationship Id="rId10" Type="http://schemas.openxmlformats.org/officeDocument/2006/relationships/customXml" Target="../ink/ink520.xml"/><Relationship Id="rId31" Type="http://schemas.openxmlformats.org/officeDocument/2006/relationships/image" Target="../media/image287.png"/><Relationship Id="rId44" Type="http://schemas.openxmlformats.org/officeDocument/2006/relationships/customXml" Target="../ink/ink537.xml"/><Relationship Id="rId52" Type="http://schemas.openxmlformats.org/officeDocument/2006/relationships/customXml" Target="../ink/ink541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9.png"/><Relationship Id="rId18" Type="http://schemas.openxmlformats.org/officeDocument/2006/relationships/customXml" Target="../ink/ink553.xml"/><Relationship Id="rId26" Type="http://schemas.openxmlformats.org/officeDocument/2006/relationships/customXml" Target="../ink/ink557.xml"/><Relationship Id="rId39" Type="http://schemas.openxmlformats.org/officeDocument/2006/relationships/image" Target="../media/image323.png"/><Relationship Id="rId21" Type="http://schemas.openxmlformats.org/officeDocument/2006/relationships/image" Target="../media/image313.png"/><Relationship Id="rId34" Type="http://schemas.openxmlformats.org/officeDocument/2006/relationships/customXml" Target="../ink/ink561.xml"/><Relationship Id="rId42" Type="http://schemas.openxmlformats.org/officeDocument/2006/relationships/customXml" Target="../ink/ink565.xml"/><Relationship Id="rId47" Type="http://schemas.openxmlformats.org/officeDocument/2006/relationships/image" Target="../media/image327.png"/><Relationship Id="rId50" Type="http://schemas.openxmlformats.org/officeDocument/2006/relationships/customXml" Target="../ink/ink569.xml"/><Relationship Id="rId7" Type="http://schemas.openxmlformats.org/officeDocument/2006/relationships/image" Target="../media/image306.png"/><Relationship Id="rId2" Type="http://schemas.openxmlformats.org/officeDocument/2006/relationships/customXml" Target="../ink/ink545.xml"/><Relationship Id="rId16" Type="http://schemas.openxmlformats.org/officeDocument/2006/relationships/customXml" Target="../ink/ink552.xml"/><Relationship Id="rId29" Type="http://schemas.openxmlformats.org/officeDocument/2006/relationships/image" Target="../media/image317.png"/><Relationship Id="rId11" Type="http://schemas.openxmlformats.org/officeDocument/2006/relationships/image" Target="../media/image308.png"/><Relationship Id="rId24" Type="http://schemas.openxmlformats.org/officeDocument/2006/relationships/customXml" Target="../ink/ink556.xml"/><Relationship Id="rId32" Type="http://schemas.openxmlformats.org/officeDocument/2006/relationships/customXml" Target="../ink/ink560.xml"/><Relationship Id="rId37" Type="http://schemas.openxmlformats.org/officeDocument/2006/relationships/image" Target="../media/image322.png"/><Relationship Id="rId40" Type="http://schemas.openxmlformats.org/officeDocument/2006/relationships/customXml" Target="../ink/ink564.xml"/><Relationship Id="rId45" Type="http://schemas.openxmlformats.org/officeDocument/2006/relationships/image" Target="../media/image326.png"/><Relationship Id="rId5" Type="http://schemas.openxmlformats.org/officeDocument/2006/relationships/image" Target="../media/image305.png"/><Relationship Id="rId15" Type="http://schemas.openxmlformats.org/officeDocument/2006/relationships/image" Target="../media/image309.png"/><Relationship Id="rId23" Type="http://schemas.openxmlformats.org/officeDocument/2006/relationships/image" Target="../media/image314.png"/><Relationship Id="rId28" Type="http://schemas.openxmlformats.org/officeDocument/2006/relationships/customXml" Target="../ink/ink558.xml"/><Relationship Id="rId36" Type="http://schemas.openxmlformats.org/officeDocument/2006/relationships/customXml" Target="../ink/ink562.xml"/><Relationship Id="rId49" Type="http://schemas.openxmlformats.org/officeDocument/2006/relationships/image" Target="../media/image328.png"/><Relationship Id="rId10" Type="http://schemas.openxmlformats.org/officeDocument/2006/relationships/customXml" Target="../ink/ink549.xml"/><Relationship Id="rId19" Type="http://schemas.openxmlformats.org/officeDocument/2006/relationships/image" Target="../media/image312.png"/><Relationship Id="rId31" Type="http://schemas.openxmlformats.org/officeDocument/2006/relationships/image" Target="../media/image318.png"/><Relationship Id="rId44" Type="http://schemas.openxmlformats.org/officeDocument/2006/relationships/customXml" Target="../ink/ink566.xml"/><Relationship Id="rId4" Type="http://schemas.openxmlformats.org/officeDocument/2006/relationships/customXml" Target="../ink/ink546.xml"/><Relationship Id="rId9" Type="http://schemas.openxmlformats.org/officeDocument/2006/relationships/image" Target="../media/image307.png"/><Relationship Id="rId14" Type="http://schemas.openxmlformats.org/officeDocument/2006/relationships/customXml" Target="../ink/ink551.xml"/><Relationship Id="rId22" Type="http://schemas.openxmlformats.org/officeDocument/2006/relationships/customXml" Target="../ink/ink555.xml"/><Relationship Id="rId27" Type="http://schemas.openxmlformats.org/officeDocument/2006/relationships/image" Target="../media/image316.png"/><Relationship Id="rId30" Type="http://schemas.openxmlformats.org/officeDocument/2006/relationships/customXml" Target="../ink/ink559.xml"/><Relationship Id="rId35" Type="http://schemas.openxmlformats.org/officeDocument/2006/relationships/image" Target="../media/image321.png"/><Relationship Id="rId43" Type="http://schemas.openxmlformats.org/officeDocument/2006/relationships/image" Target="../media/image325.png"/><Relationship Id="rId48" Type="http://schemas.openxmlformats.org/officeDocument/2006/relationships/customXml" Target="../ink/ink568.xml"/><Relationship Id="rId8" Type="http://schemas.openxmlformats.org/officeDocument/2006/relationships/customXml" Target="../ink/ink548.xml"/><Relationship Id="rId51" Type="http://schemas.openxmlformats.org/officeDocument/2006/relationships/image" Target="../media/image329.png"/><Relationship Id="rId3" Type="http://schemas.openxmlformats.org/officeDocument/2006/relationships/image" Target="../media/image304.png"/><Relationship Id="rId12" Type="http://schemas.openxmlformats.org/officeDocument/2006/relationships/customXml" Target="../ink/ink550.xml"/><Relationship Id="rId17" Type="http://schemas.openxmlformats.org/officeDocument/2006/relationships/image" Target="../media/image311.png"/><Relationship Id="rId25" Type="http://schemas.openxmlformats.org/officeDocument/2006/relationships/image" Target="../media/image315.png"/><Relationship Id="rId33" Type="http://schemas.openxmlformats.org/officeDocument/2006/relationships/image" Target="../media/image319.png"/><Relationship Id="rId38" Type="http://schemas.openxmlformats.org/officeDocument/2006/relationships/customXml" Target="../ink/ink563.xml"/><Relationship Id="rId46" Type="http://schemas.openxmlformats.org/officeDocument/2006/relationships/customXml" Target="../ink/ink567.xml"/><Relationship Id="rId20" Type="http://schemas.openxmlformats.org/officeDocument/2006/relationships/customXml" Target="../ink/ink554.xml"/><Relationship Id="rId41" Type="http://schemas.openxmlformats.org/officeDocument/2006/relationships/image" Target="../media/image3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1.xml"/><Relationship Id="rId13" Type="http://schemas.openxmlformats.org/officeDocument/2006/relationships/image" Target="../media/image334.png"/><Relationship Id="rId18" Type="http://schemas.openxmlformats.org/officeDocument/2006/relationships/customXml" Target="../ink/ink576.xml"/><Relationship Id="rId26" Type="http://schemas.openxmlformats.org/officeDocument/2006/relationships/customXml" Target="../ink/ink580.xml"/><Relationship Id="rId3" Type="http://schemas.openxmlformats.org/officeDocument/2006/relationships/image" Target="../media/image2.emf"/><Relationship Id="rId21" Type="http://schemas.openxmlformats.org/officeDocument/2006/relationships/image" Target="../media/image338.png"/><Relationship Id="rId7" Type="http://schemas.openxmlformats.org/officeDocument/2006/relationships/image" Target="../media/image331.png"/><Relationship Id="rId12" Type="http://schemas.openxmlformats.org/officeDocument/2006/relationships/customXml" Target="../ink/ink573.xml"/><Relationship Id="rId17" Type="http://schemas.openxmlformats.org/officeDocument/2006/relationships/image" Target="../media/image336.png"/><Relationship Id="rId25" Type="http://schemas.openxmlformats.org/officeDocument/2006/relationships/image" Target="../media/image341.png"/><Relationship Id="rId2" Type="http://schemas.openxmlformats.org/officeDocument/2006/relationships/image" Target="../media/image1.emf"/><Relationship Id="rId16" Type="http://schemas.openxmlformats.org/officeDocument/2006/relationships/customXml" Target="../ink/ink575.xml"/><Relationship Id="rId20" Type="http://schemas.openxmlformats.org/officeDocument/2006/relationships/customXml" Target="../ink/ink5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0.xml"/><Relationship Id="rId11" Type="http://schemas.openxmlformats.org/officeDocument/2006/relationships/image" Target="../media/image333.png"/><Relationship Id="rId24" Type="http://schemas.openxmlformats.org/officeDocument/2006/relationships/customXml" Target="../ink/ink579.xml"/><Relationship Id="rId5" Type="http://schemas.openxmlformats.org/officeDocument/2006/relationships/image" Target="../media/image4.emf"/><Relationship Id="rId15" Type="http://schemas.openxmlformats.org/officeDocument/2006/relationships/image" Target="../media/image335.png"/><Relationship Id="rId23" Type="http://schemas.openxmlformats.org/officeDocument/2006/relationships/image" Target="../media/image339.png"/><Relationship Id="rId10" Type="http://schemas.openxmlformats.org/officeDocument/2006/relationships/customXml" Target="../ink/ink572.xml"/><Relationship Id="rId19" Type="http://schemas.openxmlformats.org/officeDocument/2006/relationships/image" Target="../media/image337.png"/><Relationship Id="rId4" Type="http://schemas.openxmlformats.org/officeDocument/2006/relationships/image" Target="../media/image3.emf"/><Relationship Id="rId9" Type="http://schemas.openxmlformats.org/officeDocument/2006/relationships/image" Target="../media/image332.png"/><Relationship Id="rId14" Type="http://schemas.openxmlformats.org/officeDocument/2006/relationships/customXml" Target="../ink/ink574.xml"/><Relationship Id="rId22" Type="http://schemas.openxmlformats.org/officeDocument/2006/relationships/customXml" Target="../ink/ink578.xml"/><Relationship Id="rId27" Type="http://schemas.openxmlformats.org/officeDocument/2006/relationships/image" Target="../media/image34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9" Type="http://schemas.openxmlformats.org/officeDocument/2006/relationships/image" Target="../media/image40.png"/><Relationship Id="rId21" Type="http://schemas.openxmlformats.org/officeDocument/2006/relationships/image" Target="../media/image31.png"/><Relationship Id="rId34" Type="http://schemas.openxmlformats.org/officeDocument/2006/relationships/customXml" Target="../ink/ink38.xml"/><Relationship Id="rId42" Type="http://schemas.openxmlformats.org/officeDocument/2006/relationships/customXml" Target="../ink/ink42.xml"/><Relationship Id="rId47" Type="http://schemas.openxmlformats.org/officeDocument/2006/relationships/image" Target="../media/image44.png"/><Relationship Id="rId50" Type="http://schemas.openxmlformats.org/officeDocument/2006/relationships/customXml" Target="../ink/ink46.xml"/><Relationship Id="rId55" Type="http://schemas.openxmlformats.org/officeDocument/2006/relationships/image" Target="../media/image48.png"/><Relationship Id="rId63" Type="http://schemas.openxmlformats.org/officeDocument/2006/relationships/image" Target="../media/image52.png"/><Relationship Id="rId7" Type="http://schemas.openxmlformats.org/officeDocument/2006/relationships/image" Target="../media/image24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9" Type="http://schemas.openxmlformats.org/officeDocument/2006/relationships/image" Target="../media/image35.png"/><Relationship Id="rId11" Type="http://schemas.openxmlformats.org/officeDocument/2006/relationships/image" Target="../media/image26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37" Type="http://schemas.openxmlformats.org/officeDocument/2006/relationships/image" Target="../media/image39.png"/><Relationship Id="rId40" Type="http://schemas.openxmlformats.org/officeDocument/2006/relationships/customXml" Target="../ink/ink41.xml"/><Relationship Id="rId45" Type="http://schemas.openxmlformats.org/officeDocument/2006/relationships/image" Target="../media/image43.png"/><Relationship Id="rId53" Type="http://schemas.openxmlformats.org/officeDocument/2006/relationships/image" Target="../media/image47.png"/><Relationship Id="rId58" Type="http://schemas.openxmlformats.org/officeDocument/2006/relationships/customXml" Target="../ink/ink50.xml"/><Relationship Id="rId5" Type="http://schemas.openxmlformats.org/officeDocument/2006/relationships/image" Target="../media/image23.png"/><Relationship Id="rId61" Type="http://schemas.openxmlformats.org/officeDocument/2006/relationships/image" Target="../media/image51.png"/><Relationship Id="rId1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4.png"/><Relationship Id="rId30" Type="http://schemas.openxmlformats.org/officeDocument/2006/relationships/customXml" Target="../ink/ink36.xml"/><Relationship Id="rId35" Type="http://schemas.openxmlformats.org/officeDocument/2006/relationships/image" Target="../media/image38.png"/><Relationship Id="rId43" Type="http://schemas.openxmlformats.org/officeDocument/2006/relationships/image" Target="../media/image42.png"/><Relationship Id="rId48" Type="http://schemas.openxmlformats.org/officeDocument/2006/relationships/customXml" Target="../ink/ink45.xml"/><Relationship Id="rId56" Type="http://schemas.openxmlformats.org/officeDocument/2006/relationships/customXml" Target="../ink/ink49.xml"/><Relationship Id="rId8" Type="http://schemas.openxmlformats.org/officeDocument/2006/relationships/customXml" Target="../ink/ink25.xml"/><Relationship Id="rId51" Type="http://schemas.openxmlformats.org/officeDocument/2006/relationships/image" Target="../media/image46.png"/><Relationship Id="rId3" Type="http://schemas.openxmlformats.org/officeDocument/2006/relationships/image" Target="../media/image22.png"/><Relationship Id="rId12" Type="http://schemas.openxmlformats.org/officeDocument/2006/relationships/customXml" Target="../ink/ink27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0.xml"/><Relationship Id="rId46" Type="http://schemas.openxmlformats.org/officeDocument/2006/relationships/customXml" Target="../ink/ink44.xml"/><Relationship Id="rId59" Type="http://schemas.openxmlformats.org/officeDocument/2006/relationships/image" Target="../media/image50.png"/><Relationship Id="rId20" Type="http://schemas.openxmlformats.org/officeDocument/2006/relationships/customXml" Target="../ink/ink31.xml"/><Relationship Id="rId41" Type="http://schemas.openxmlformats.org/officeDocument/2006/relationships/image" Target="../media/image41.png"/><Relationship Id="rId54" Type="http://schemas.openxmlformats.org/officeDocument/2006/relationships/customXml" Target="../ink/ink48.xml"/><Relationship Id="rId62" Type="http://schemas.openxmlformats.org/officeDocument/2006/relationships/customXml" Target="../ink/ink5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4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35.xml"/><Relationship Id="rId36" Type="http://schemas.openxmlformats.org/officeDocument/2006/relationships/customXml" Target="../ink/ink39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26.xml"/><Relationship Id="rId31" Type="http://schemas.openxmlformats.org/officeDocument/2006/relationships/image" Target="../media/image36.png"/><Relationship Id="rId44" Type="http://schemas.openxmlformats.org/officeDocument/2006/relationships/customXml" Target="../ink/ink43.xml"/><Relationship Id="rId52" Type="http://schemas.openxmlformats.org/officeDocument/2006/relationships/customXml" Target="../ink/ink47.xml"/><Relationship Id="rId60" Type="http://schemas.openxmlformats.org/officeDocument/2006/relationships/customXml" Target="../ink/ink51.xml"/><Relationship Id="rId4" Type="http://schemas.openxmlformats.org/officeDocument/2006/relationships/customXml" Target="../ink/ink23.xml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70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220.png"/><Relationship Id="rId21" Type="http://schemas.openxmlformats.org/officeDocument/2006/relationships/image" Target="../media/image310.png"/><Relationship Id="rId7" Type="http://schemas.openxmlformats.org/officeDocument/2006/relationships/image" Target="../media/image240.png"/><Relationship Id="rId12" Type="http://schemas.openxmlformats.org/officeDocument/2006/relationships/customXml" Target="../ink/ink58.xml"/><Relationship Id="rId17" Type="http://schemas.openxmlformats.org/officeDocument/2006/relationships/image" Target="../media/image290.png"/><Relationship Id="rId25" Type="http://schemas.openxmlformats.org/officeDocument/2006/relationships/image" Target="../media/image330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5.xml"/><Relationship Id="rId11" Type="http://schemas.openxmlformats.org/officeDocument/2006/relationships/image" Target="../media/image260.png"/><Relationship Id="rId24" Type="http://schemas.openxmlformats.org/officeDocument/2006/relationships/customXml" Target="../ink/ink64.xml"/><Relationship Id="rId5" Type="http://schemas.openxmlformats.org/officeDocument/2006/relationships/image" Target="../media/image230.png"/><Relationship Id="rId15" Type="http://schemas.openxmlformats.org/officeDocument/2006/relationships/image" Target="../media/image280.png"/><Relationship Id="rId23" Type="http://schemas.openxmlformats.org/officeDocument/2006/relationships/image" Target="../media/image320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300.png"/><Relationship Id="rId4" Type="http://schemas.openxmlformats.org/officeDocument/2006/relationships/customXml" Target="../ink/ink54.xml"/><Relationship Id="rId9" Type="http://schemas.openxmlformats.org/officeDocument/2006/relationships/image" Target="../media/image250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.png"/><Relationship Id="rId18" Type="http://schemas.openxmlformats.org/officeDocument/2006/relationships/customXml" Target="../ink/ink75.xml"/><Relationship Id="rId26" Type="http://schemas.openxmlformats.org/officeDocument/2006/relationships/customXml" Target="../ink/ink79.xml"/><Relationship Id="rId39" Type="http://schemas.openxmlformats.org/officeDocument/2006/relationships/image" Target="../media/image71.png"/><Relationship Id="rId21" Type="http://schemas.openxmlformats.org/officeDocument/2006/relationships/image" Target="../media/image62.png"/><Relationship Id="rId34" Type="http://schemas.openxmlformats.org/officeDocument/2006/relationships/customXml" Target="../ink/ink83.xml"/><Relationship Id="rId42" Type="http://schemas.openxmlformats.org/officeDocument/2006/relationships/customXml" Target="../ink/ink87.xml"/><Relationship Id="rId47" Type="http://schemas.openxmlformats.org/officeDocument/2006/relationships/image" Target="../media/image75.png"/><Relationship Id="rId50" Type="http://schemas.openxmlformats.org/officeDocument/2006/relationships/customXml" Target="../ink/ink91.xml"/><Relationship Id="rId55" Type="http://schemas.openxmlformats.org/officeDocument/2006/relationships/image" Target="../media/image79.png"/><Relationship Id="rId7" Type="http://schemas.openxmlformats.org/officeDocument/2006/relationships/image" Target="../media/image55.png"/><Relationship Id="rId2" Type="http://schemas.openxmlformats.org/officeDocument/2006/relationships/customXml" Target="../ink/ink67.xml"/><Relationship Id="rId16" Type="http://schemas.openxmlformats.org/officeDocument/2006/relationships/customXml" Target="../ink/ink74.xml"/><Relationship Id="rId29" Type="http://schemas.openxmlformats.org/officeDocument/2006/relationships/image" Target="../media/image66.png"/><Relationship Id="rId11" Type="http://schemas.openxmlformats.org/officeDocument/2006/relationships/image" Target="../media/image57.png"/><Relationship Id="rId24" Type="http://schemas.openxmlformats.org/officeDocument/2006/relationships/customXml" Target="../ink/ink78.xml"/><Relationship Id="rId32" Type="http://schemas.openxmlformats.org/officeDocument/2006/relationships/customXml" Target="../ink/ink82.xml"/><Relationship Id="rId37" Type="http://schemas.openxmlformats.org/officeDocument/2006/relationships/image" Target="../media/image70.png"/><Relationship Id="rId40" Type="http://schemas.openxmlformats.org/officeDocument/2006/relationships/customXml" Target="../ink/ink86.xml"/><Relationship Id="rId45" Type="http://schemas.openxmlformats.org/officeDocument/2006/relationships/image" Target="../media/image74.png"/><Relationship Id="rId53" Type="http://schemas.openxmlformats.org/officeDocument/2006/relationships/image" Target="../media/image78.png"/><Relationship Id="rId5" Type="http://schemas.openxmlformats.org/officeDocument/2006/relationships/image" Target="../media/image54.png"/><Relationship Id="rId10" Type="http://schemas.openxmlformats.org/officeDocument/2006/relationships/customXml" Target="../ink/ink71.xml"/><Relationship Id="rId19" Type="http://schemas.openxmlformats.org/officeDocument/2006/relationships/image" Target="../media/image61.png"/><Relationship Id="rId31" Type="http://schemas.openxmlformats.org/officeDocument/2006/relationships/image" Target="../media/image67.png"/><Relationship Id="rId44" Type="http://schemas.openxmlformats.org/officeDocument/2006/relationships/customXml" Target="../ink/ink88.xml"/><Relationship Id="rId52" Type="http://schemas.openxmlformats.org/officeDocument/2006/relationships/customXml" Target="../ink/ink92.xml"/><Relationship Id="rId4" Type="http://schemas.openxmlformats.org/officeDocument/2006/relationships/customXml" Target="../ink/ink68.xml"/><Relationship Id="rId9" Type="http://schemas.openxmlformats.org/officeDocument/2006/relationships/image" Target="../media/image56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Relationship Id="rId27" Type="http://schemas.openxmlformats.org/officeDocument/2006/relationships/image" Target="../media/image65.png"/><Relationship Id="rId30" Type="http://schemas.openxmlformats.org/officeDocument/2006/relationships/customXml" Target="../ink/ink81.xml"/><Relationship Id="rId35" Type="http://schemas.openxmlformats.org/officeDocument/2006/relationships/image" Target="../media/image69.png"/><Relationship Id="rId43" Type="http://schemas.openxmlformats.org/officeDocument/2006/relationships/image" Target="../media/image73.png"/><Relationship Id="rId48" Type="http://schemas.openxmlformats.org/officeDocument/2006/relationships/customXml" Target="../ink/ink90.xml"/><Relationship Id="rId8" Type="http://schemas.openxmlformats.org/officeDocument/2006/relationships/customXml" Target="../ink/ink70.xml"/><Relationship Id="rId51" Type="http://schemas.openxmlformats.org/officeDocument/2006/relationships/image" Target="../media/image77.png"/><Relationship Id="rId3" Type="http://schemas.openxmlformats.org/officeDocument/2006/relationships/image" Target="../media/image53.png"/><Relationship Id="rId12" Type="http://schemas.openxmlformats.org/officeDocument/2006/relationships/customXml" Target="../ink/ink72.xml"/><Relationship Id="rId17" Type="http://schemas.openxmlformats.org/officeDocument/2006/relationships/image" Target="../media/image60.png"/><Relationship Id="rId25" Type="http://schemas.openxmlformats.org/officeDocument/2006/relationships/image" Target="../media/image64.png"/><Relationship Id="rId33" Type="http://schemas.openxmlformats.org/officeDocument/2006/relationships/image" Target="../media/image68.png"/><Relationship Id="rId38" Type="http://schemas.openxmlformats.org/officeDocument/2006/relationships/customXml" Target="../ink/ink85.xml"/><Relationship Id="rId46" Type="http://schemas.openxmlformats.org/officeDocument/2006/relationships/customXml" Target="../ink/ink89.xml"/><Relationship Id="rId20" Type="http://schemas.openxmlformats.org/officeDocument/2006/relationships/customXml" Target="../ink/ink76.xml"/><Relationship Id="rId41" Type="http://schemas.openxmlformats.org/officeDocument/2006/relationships/image" Target="../media/image72.png"/><Relationship Id="rId54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9.xml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28" Type="http://schemas.openxmlformats.org/officeDocument/2006/relationships/customXml" Target="../ink/ink80.xml"/><Relationship Id="rId36" Type="http://schemas.openxmlformats.org/officeDocument/2006/relationships/customXml" Target="../ink/ink84.xml"/><Relationship Id="rId4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7391-02B5-9F7F-D1ED-C370BB346A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Modelagem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2A2023-DA4E-193E-AC34-1A521A04A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310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F76AEC-E58D-6466-B0C4-3A15F7220934}"/>
              </a:ext>
            </a:extLst>
          </p:cNvPr>
          <p:cNvSpPr/>
          <p:nvPr/>
        </p:nvSpPr>
        <p:spPr>
          <a:xfrm>
            <a:off x="4930581" y="9800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4AFAF-372D-C7D4-3F80-116EFEA28AA3}"/>
              </a:ext>
            </a:extLst>
          </p:cNvPr>
          <p:cNvSpPr/>
          <p:nvPr/>
        </p:nvSpPr>
        <p:spPr>
          <a:xfrm>
            <a:off x="4930586" y="336445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FB020-8C44-3B72-4D4E-891E5DDF8D1D}"/>
              </a:ext>
            </a:extLst>
          </p:cNvPr>
          <p:cNvSpPr/>
          <p:nvPr/>
        </p:nvSpPr>
        <p:spPr>
          <a:xfrm>
            <a:off x="9240816" y="336042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eventoPatrocinio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2ED17B-1A4E-F97E-483E-22F4BC5B8A2C}"/>
              </a:ext>
            </a:extLst>
          </p:cNvPr>
          <p:cNvSpPr/>
          <p:nvPr/>
        </p:nvSpPr>
        <p:spPr>
          <a:xfrm>
            <a:off x="620354" y="336042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eventoPublicidade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BA5938-C933-0850-2EBC-FE74907D6782}"/>
              </a:ext>
            </a:extLst>
          </p:cNvPr>
          <p:cNvSpPr/>
          <p:nvPr/>
        </p:nvSpPr>
        <p:spPr>
          <a:xfrm>
            <a:off x="4930581" y="512064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022599A8-D9C8-7860-C6A0-3FE431793504}"/>
              </a:ext>
            </a:extLst>
          </p:cNvPr>
          <p:cNvSpPr/>
          <p:nvPr/>
        </p:nvSpPr>
        <p:spPr>
          <a:xfrm>
            <a:off x="5161873" y="434339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1DC4E6C-8F0B-D6F8-13FA-670D59CD2F62}"/>
              </a:ext>
            </a:extLst>
          </p:cNvPr>
          <p:cNvSpPr/>
          <p:nvPr/>
        </p:nvSpPr>
        <p:spPr>
          <a:xfrm>
            <a:off x="7349266" y="349489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D8383100-E7FA-7E28-F036-6A9C79A22FAF}"/>
              </a:ext>
            </a:extLst>
          </p:cNvPr>
          <p:cNvSpPr/>
          <p:nvPr/>
        </p:nvSpPr>
        <p:spPr>
          <a:xfrm>
            <a:off x="3006759" y="349892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D35F6C-4941-AF1B-FF04-C02C390F235B}"/>
              </a:ext>
            </a:extLst>
          </p:cNvPr>
          <p:cNvSpPr/>
          <p:nvPr/>
        </p:nvSpPr>
        <p:spPr>
          <a:xfrm>
            <a:off x="5161873" y="263562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CC2168-AACE-A149-81EE-0C85B886549C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H="1" flipV="1">
            <a:off x="6043998" y="980133"/>
            <a:ext cx="3" cy="16554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B9510C3-4AFD-E876-D53A-38FCCC9A08F0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H="1" flipV="1">
            <a:off x="6044001" y="3248811"/>
            <a:ext cx="2" cy="115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6A7D663-B013-904B-A03B-47A26D2E9EC3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6044001" y="4246582"/>
            <a:ext cx="2" cy="96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887D368-C640-C0AF-56D2-B046571EBAD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9113521" y="3801484"/>
            <a:ext cx="1272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DF32324-CF13-E2D1-2BBB-A6170554A640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043998" y="4956586"/>
            <a:ext cx="3" cy="164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EB0D96AF-EE70-98AB-57A8-510496039149}"/>
                  </a:ext>
                </a:extLst>
              </p14:cNvPr>
              <p14:cNvContentPartPr/>
              <p14:nvPr/>
            </p14:nvContentPartPr>
            <p14:xfrm>
              <a:off x="6475361" y="4273519"/>
              <a:ext cx="20880" cy="1242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EB0D96AF-EE70-98AB-57A8-51049603914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9241" y="4267399"/>
                <a:ext cx="3312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96CEA09-5833-6377-23C0-6AE59C4A9772}"/>
              </a:ext>
            </a:extLst>
          </p:cNvPr>
          <p:cNvGrpSpPr/>
          <p:nvPr/>
        </p:nvGrpSpPr>
        <p:grpSpPr>
          <a:xfrm>
            <a:off x="6576161" y="4856359"/>
            <a:ext cx="381240" cy="307080"/>
            <a:chOff x="6576162" y="4157111"/>
            <a:chExt cx="38124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1A30493-D98B-88C0-BFC2-69434D68B9AD}"/>
                    </a:ext>
                  </a:extLst>
                </p14:cNvPr>
                <p14:cNvContentPartPr/>
                <p14:nvPr/>
              </p14:nvContentPartPr>
              <p14:xfrm>
                <a:off x="6576162" y="4186631"/>
                <a:ext cx="118080" cy="2088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1A30493-D98B-88C0-BFC2-69434D68B9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70042" y="4180511"/>
                  <a:ext cx="13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FE867BF-CA87-1159-80E7-9CE967252EAE}"/>
                    </a:ext>
                  </a:extLst>
                </p14:cNvPr>
                <p14:cNvContentPartPr/>
                <p14:nvPr/>
              </p14:nvContentPartPr>
              <p14:xfrm>
                <a:off x="6792162" y="4364111"/>
                <a:ext cx="27360" cy="1000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FE867BF-CA87-1159-80E7-9CE967252E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86042" y="4357991"/>
                  <a:ext cx="3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3B61D2AA-83BA-1745-14D4-7C79ABF91B31}"/>
                    </a:ext>
                  </a:extLst>
                </p14:cNvPr>
                <p14:cNvContentPartPr/>
                <p14:nvPr/>
              </p14:nvContentPartPr>
              <p14:xfrm>
                <a:off x="6891882" y="4157111"/>
                <a:ext cx="65520" cy="2095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3B61D2AA-83BA-1745-14D4-7C79ABF91B3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85762" y="4150991"/>
                  <a:ext cx="777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3F25C91-56C1-A4E8-2AD1-D73288BD2C56}"/>
              </a:ext>
            </a:extLst>
          </p:cNvPr>
          <p:cNvGrpSpPr/>
          <p:nvPr/>
        </p:nvGrpSpPr>
        <p:grpSpPr>
          <a:xfrm>
            <a:off x="6578321" y="4315279"/>
            <a:ext cx="237240" cy="182880"/>
            <a:chOff x="6578322" y="3616031"/>
            <a:chExt cx="23724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916C5BD-0B52-7AA0-D371-C9E6C55D4645}"/>
                    </a:ext>
                  </a:extLst>
                </p14:cNvPr>
                <p14:cNvContentPartPr/>
                <p14:nvPr/>
              </p14:nvContentPartPr>
              <p14:xfrm>
                <a:off x="6578322" y="3713951"/>
                <a:ext cx="1440" cy="849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916C5BD-0B52-7AA0-D371-C9E6C55D464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2202" y="3707831"/>
                  <a:ext cx="13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6833389-4EDE-CDCD-B792-957FF70C27F9}"/>
                    </a:ext>
                  </a:extLst>
                </p14:cNvPr>
                <p14:cNvContentPartPr/>
                <p14:nvPr/>
              </p14:nvContentPartPr>
              <p14:xfrm>
                <a:off x="6655362" y="3616031"/>
                <a:ext cx="160200" cy="1612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6833389-4EDE-CDCD-B792-957FF70C27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49242" y="3609911"/>
                  <a:ext cx="172440" cy="173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Retângulo 56">
            <a:extLst>
              <a:ext uri="{FF2B5EF4-FFF2-40B4-BE49-F238E27FC236}">
                <a16:creationId xmlns:a16="http://schemas.microsoft.com/office/drawing/2014/main" id="{D93B2DDF-8F69-1DA7-CCE1-1D8EF5C95878}"/>
              </a:ext>
            </a:extLst>
          </p:cNvPr>
          <p:cNvSpPr/>
          <p:nvPr/>
        </p:nvSpPr>
        <p:spPr>
          <a:xfrm>
            <a:off x="700140" y="532907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60" name="Losango 59">
            <a:extLst>
              <a:ext uri="{FF2B5EF4-FFF2-40B4-BE49-F238E27FC236}">
                <a16:creationId xmlns:a16="http://schemas.microsoft.com/office/drawing/2014/main" id="{697524BA-AF0D-F439-7177-228F91E4660E}"/>
              </a:ext>
            </a:extLst>
          </p:cNvPr>
          <p:cNvSpPr/>
          <p:nvPr/>
        </p:nvSpPr>
        <p:spPr>
          <a:xfrm>
            <a:off x="931428" y="441443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65" name="Losango 64">
            <a:extLst>
              <a:ext uri="{FF2B5EF4-FFF2-40B4-BE49-F238E27FC236}">
                <a16:creationId xmlns:a16="http://schemas.microsoft.com/office/drawing/2014/main" id="{393E48CA-3C2A-24D5-8F97-868DE06BE370}"/>
              </a:ext>
            </a:extLst>
          </p:cNvPr>
          <p:cNvSpPr/>
          <p:nvPr/>
        </p:nvSpPr>
        <p:spPr>
          <a:xfrm>
            <a:off x="5160386" y="102751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D7C86B86-1A21-1B2B-C157-BBE92819F0B7}"/>
              </a:ext>
            </a:extLst>
          </p:cNvPr>
          <p:cNvSpPr/>
          <p:nvPr/>
        </p:nvSpPr>
        <p:spPr>
          <a:xfrm>
            <a:off x="4929690" y="168808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ClienteEvento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DCB58707-DFE6-947B-D207-9B9AB0915DB0}"/>
              </a:ext>
            </a:extLst>
          </p:cNvPr>
          <p:cNvSpPr/>
          <p:nvPr/>
        </p:nvSpPr>
        <p:spPr>
          <a:xfrm>
            <a:off x="9392312" y="516343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72" name="Losango 71">
            <a:extLst>
              <a:ext uri="{FF2B5EF4-FFF2-40B4-BE49-F238E27FC236}">
                <a16:creationId xmlns:a16="http://schemas.microsoft.com/office/drawing/2014/main" id="{374FF4A5-C041-8452-3646-01C04759948B}"/>
              </a:ext>
            </a:extLst>
          </p:cNvPr>
          <p:cNvSpPr/>
          <p:nvPr/>
        </p:nvSpPr>
        <p:spPr>
          <a:xfrm>
            <a:off x="9496317" y="439591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EE64E15D-1059-A57E-8304-51E87E19BE40}"/>
                  </a:ext>
                </a:extLst>
              </p14:cNvPr>
              <p14:cNvContentPartPr/>
              <p14:nvPr/>
            </p14:nvContentPartPr>
            <p14:xfrm>
              <a:off x="2833602" y="3795311"/>
              <a:ext cx="166680" cy="1296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EE64E15D-1059-A57E-8304-51E87E19BE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7482" y="3789191"/>
                <a:ext cx="1789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7B88FC7D-B698-1467-A681-12AF07849A28}"/>
                  </a:ext>
                </a:extLst>
              </p14:cNvPr>
              <p14:cNvContentPartPr/>
              <p14:nvPr/>
            </p14:nvContentPartPr>
            <p14:xfrm>
              <a:off x="4733682" y="3798551"/>
              <a:ext cx="276480" cy="2088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7B88FC7D-B698-1467-A681-12AF07849A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27562" y="3792431"/>
                <a:ext cx="2887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5" name="Tinta 74">
                <a:extLst>
                  <a:ext uri="{FF2B5EF4-FFF2-40B4-BE49-F238E27FC236}">
                    <a16:creationId xmlns:a16="http://schemas.microsoft.com/office/drawing/2014/main" id="{913A5BC1-AF85-36D4-16B0-429AD41DCB43}"/>
                  </a:ext>
                </a:extLst>
              </p14:cNvPr>
              <p14:cNvContentPartPr/>
              <p14:nvPr/>
            </p14:nvContentPartPr>
            <p14:xfrm>
              <a:off x="7173762" y="3771911"/>
              <a:ext cx="210960" cy="53280"/>
            </p14:xfrm>
          </p:contentPart>
        </mc:Choice>
        <mc:Fallback xmlns="">
          <p:pic>
            <p:nvPicPr>
              <p:cNvPr id="75" name="Tinta 74">
                <a:extLst>
                  <a:ext uri="{FF2B5EF4-FFF2-40B4-BE49-F238E27FC236}">
                    <a16:creationId xmlns:a16="http://schemas.microsoft.com/office/drawing/2014/main" id="{913A5BC1-AF85-36D4-16B0-429AD41DCB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167642" y="3765791"/>
                <a:ext cx="2232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6" name="Tinta 75">
                <a:extLst>
                  <a:ext uri="{FF2B5EF4-FFF2-40B4-BE49-F238E27FC236}">
                    <a16:creationId xmlns:a16="http://schemas.microsoft.com/office/drawing/2014/main" id="{0C773419-DEB6-731C-0CC3-25FAAC4547BC}"/>
                  </a:ext>
                </a:extLst>
              </p14:cNvPr>
              <p14:cNvContentPartPr/>
              <p14:nvPr/>
            </p14:nvContentPartPr>
            <p14:xfrm>
              <a:off x="1780602" y="4228751"/>
              <a:ext cx="26280" cy="196560"/>
            </p14:xfrm>
          </p:contentPart>
        </mc:Choice>
        <mc:Fallback xmlns="">
          <p:pic>
            <p:nvPicPr>
              <p:cNvPr id="76" name="Tinta 75">
                <a:extLst>
                  <a:ext uri="{FF2B5EF4-FFF2-40B4-BE49-F238E27FC236}">
                    <a16:creationId xmlns:a16="http://schemas.microsoft.com/office/drawing/2014/main" id="{0C773419-DEB6-731C-0CC3-25FAAC4547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74482" y="4222631"/>
                <a:ext cx="385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97CBA375-8260-9215-F6F1-C0AB532D344D}"/>
                  </a:ext>
                </a:extLst>
              </p14:cNvPr>
              <p14:cNvContentPartPr/>
              <p14:nvPr/>
            </p14:nvContentPartPr>
            <p14:xfrm>
              <a:off x="1776282" y="5003111"/>
              <a:ext cx="47880" cy="37368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97CBA375-8260-9215-F6F1-C0AB532D344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70162" y="4996991"/>
                <a:ext cx="6012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8" name="Tinta 77">
                <a:extLst>
                  <a:ext uri="{FF2B5EF4-FFF2-40B4-BE49-F238E27FC236}">
                    <a16:creationId xmlns:a16="http://schemas.microsoft.com/office/drawing/2014/main" id="{204871FC-E944-69DE-1B37-EB054B654D07}"/>
                  </a:ext>
                </a:extLst>
              </p14:cNvPr>
              <p14:cNvContentPartPr/>
              <p14:nvPr/>
            </p14:nvContentPartPr>
            <p14:xfrm>
              <a:off x="10394322" y="4986551"/>
              <a:ext cx="1440" cy="174600"/>
            </p14:xfrm>
          </p:contentPart>
        </mc:Choice>
        <mc:Fallback xmlns="">
          <p:pic>
            <p:nvPicPr>
              <p:cNvPr id="78" name="Tinta 77">
                <a:extLst>
                  <a:ext uri="{FF2B5EF4-FFF2-40B4-BE49-F238E27FC236}">
                    <a16:creationId xmlns:a16="http://schemas.microsoft.com/office/drawing/2014/main" id="{204871FC-E944-69DE-1B37-EB054B654D0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8202" y="4980431"/>
                <a:ext cx="136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8E54701B-89CD-6BE1-D5FD-CCF4596FA2E7}"/>
                  </a:ext>
                </a:extLst>
              </p14:cNvPr>
              <p14:cNvContentPartPr/>
              <p14:nvPr/>
            </p14:nvContentPartPr>
            <p14:xfrm>
              <a:off x="10386402" y="4219391"/>
              <a:ext cx="360" cy="17064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8E54701B-89CD-6BE1-D5FD-CCF4596FA2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380282" y="4213271"/>
                <a:ext cx="12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30F00E5E-C5A8-A7B1-95AC-477A1DA38615}"/>
                  </a:ext>
                </a:extLst>
              </p14:cNvPr>
              <p14:cNvContentPartPr/>
              <p14:nvPr/>
            </p14:nvContentPartPr>
            <p14:xfrm>
              <a:off x="6698202" y="1022591"/>
              <a:ext cx="19800" cy="148320"/>
            </p14:xfrm>
          </p:contentPart>
        </mc:Choice>
        <mc:Fallback xmlns=""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30F00E5E-C5A8-A7B1-95AC-477A1DA3861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692082" y="1016471"/>
                <a:ext cx="32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7D486E67-C693-EAA7-795A-2B51B28EE475}"/>
                  </a:ext>
                </a:extLst>
              </p14:cNvPr>
              <p14:cNvContentPartPr/>
              <p14:nvPr/>
            </p14:nvContentPartPr>
            <p14:xfrm>
              <a:off x="6786402" y="1460711"/>
              <a:ext cx="149400" cy="15804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7D486E67-C693-EAA7-795A-2B51B28EE47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80282" y="1454591"/>
                <a:ext cx="161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76C66654-CBD3-F2F1-1936-DEEF7DC15E3F}"/>
                  </a:ext>
                </a:extLst>
              </p14:cNvPr>
              <p14:cNvContentPartPr/>
              <p14:nvPr/>
            </p14:nvContentPartPr>
            <p14:xfrm>
              <a:off x="6795762" y="2617391"/>
              <a:ext cx="127440" cy="18072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76C66654-CBD3-F2F1-1936-DEEF7DC15E3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89642" y="2611271"/>
                <a:ext cx="1396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3A89CBD3-C105-BE38-710C-630A4B3085BF}"/>
                  </a:ext>
                </a:extLst>
              </p14:cNvPr>
              <p14:cNvContentPartPr/>
              <p14:nvPr/>
            </p14:nvContentPartPr>
            <p14:xfrm>
              <a:off x="6868122" y="3130031"/>
              <a:ext cx="8280" cy="15732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3A89CBD3-C105-BE38-710C-630A4B3085B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62002" y="3123911"/>
                <a:ext cx="2052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54ADD283-8994-B86C-7731-7CDC2E5099D4}"/>
                  </a:ext>
                </a:extLst>
              </p14:cNvPr>
              <p14:cNvContentPartPr/>
              <p14:nvPr/>
            </p14:nvContentPartPr>
            <p14:xfrm>
              <a:off x="2978682" y="3331631"/>
              <a:ext cx="238320" cy="24588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54ADD283-8994-B86C-7731-7CDC2E5099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972562" y="3325511"/>
                <a:ext cx="2505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F4337EB0-EFE3-B06A-7754-C1D32EF19523}"/>
                  </a:ext>
                </a:extLst>
              </p14:cNvPr>
              <p14:cNvContentPartPr/>
              <p14:nvPr/>
            </p14:nvContentPartPr>
            <p14:xfrm>
              <a:off x="4624962" y="3435311"/>
              <a:ext cx="10440" cy="13896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F4337EB0-EFE3-B06A-7754-C1D32EF1952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18842" y="3429191"/>
                <a:ext cx="226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1FF33C08-4AAA-8412-C2A5-B37B37EB4A8D}"/>
                  </a:ext>
                </a:extLst>
              </p14:cNvPr>
              <p14:cNvContentPartPr/>
              <p14:nvPr/>
            </p14:nvContentPartPr>
            <p14:xfrm>
              <a:off x="2342202" y="4248911"/>
              <a:ext cx="162720" cy="23076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1FF33C08-4AAA-8412-C2A5-B37B37EB4A8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36082" y="4242791"/>
                <a:ext cx="17496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06DEBBF0-4D58-E0C0-6C32-4EBC98394128}"/>
                  </a:ext>
                </a:extLst>
              </p14:cNvPr>
              <p14:cNvContentPartPr/>
              <p14:nvPr/>
            </p14:nvContentPartPr>
            <p14:xfrm>
              <a:off x="2362362" y="5091311"/>
              <a:ext cx="15840" cy="16380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06DEBBF0-4D58-E0C0-6C32-4EBC9839412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356242" y="5085191"/>
                <a:ext cx="280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4DDC908E-089E-3D7D-94A8-D420F51CA55F}"/>
                  </a:ext>
                </a:extLst>
              </p14:cNvPr>
              <p14:cNvContentPartPr/>
              <p14:nvPr/>
            </p14:nvContentPartPr>
            <p14:xfrm>
              <a:off x="7255482" y="3556631"/>
              <a:ext cx="9360" cy="15804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4DDC908E-089E-3D7D-94A8-D420F51CA55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49362" y="3550511"/>
                <a:ext cx="216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7AAEE615-19E7-DD2C-32C4-812CDB9AECF1}"/>
                  </a:ext>
                </a:extLst>
              </p14:cNvPr>
              <p14:cNvContentPartPr/>
              <p14:nvPr/>
            </p14:nvContentPartPr>
            <p14:xfrm>
              <a:off x="8990682" y="3478511"/>
              <a:ext cx="105480" cy="17136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7AAEE615-19E7-DD2C-32C4-812CDB9AECF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984562" y="3472391"/>
                <a:ext cx="1177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3C309B50-BCD8-7B43-96A6-C20CA3BBE8E8}"/>
                  </a:ext>
                </a:extLst>
              </p14:cNvPr>
              <p14:cNvContentPartPr/>
              <p14:nvPr/>
            </p14:nvContentPartPr>
            <p14:xfrm>
              <a:off x="10668282" y="4228391"/>
              <a:ext cx="107640" cy="21240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3C309B50-BCD8-7B43-96A6-C20CA3BBE8E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662162" y="4222271"/>
                <a:ext cx="1198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3D65B1A5-FF86-AC06-E387-AEBD87E68BA2}"/>
                  </a:ext>
                </a:extLst>
              </p14:cNvPr>
              <p14:cNvContentPartPr/>
              <p14:nvPr/>
            </p14:nvContentPartPr>
            <p14:xfrm>
              <a:off x="10660362" y="4983671"/>
              <a:ext cx="32040" cy="10944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3D65B1A5-FF86-AC06-E387-AEBD87E68BA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654242" y="4977551"/>
                <a:ext cx="44280" cy="12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8361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E03A55E-6FEC-E7FD-6B6B-93EF8A0BD4E5}"/>
              </a:ext>
            </a:extLst>
          </p:cNvPr>
          <p:cNvSpPr txBox="1"/>
          <p:nvPr/>
        </p:nvSpPr>
        <p:spPr>
          <a:xfrm>
            <a:off x="484094" y="516367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Gerar as entidades do sistema de controle de estoque de uma indústria de ferragens </a:t>
            </a:r>
          </a:p>
        </p:txBody>
      </p:sp>
    </p:spTree>
    <p:extLst>
      <p:ext uri="{BB962C8B-B14F-4D97-AF65-F5344CB8AC3E}">
        <p14:creationId xmlns:p14="http://schemas.microsoft.com/office/powerpoint/2010/main" val="539919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715F978-48D9-BF06-DE1D-52250A325ACB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A839D96-8619-68E9-012C-8EF47C29818A}"/>
              </a:ext>
            </a:extLst>
          </p:cNvPr>
          <p:cNvSpPr txBox="1"/>
          <p:nvPr/>
        </p:nvSpPr>
        <p:spPr>
          <a:xfrm>
            <a:off x="484094" y="1602890"/>
            <a:ext cx="32810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MP</a:t>
            </a:r>
          </a:p>
          <a:p>
            <a:r>
              <a:rPr lang="pt-BR" sz="2800" dirty="0"/>
              <a:t>Produto</a:t>
            </a:r>
          </a:p>
          <a:p>
            <a:r>
              <a:rPr lang="pt-BR" sz="2800" dirty="0"/>
              <a:t>Entrada</a:t>
            </a:r>
          </a:p>
          <a:p>
            <a:r>
              <a:rPr lang="pt-BR" sz="2800" dirty="0"/>
              <a:t>Saída</a:t>
            </a:r>
          </a:p>
          <a:p>
            <a:r>
              <a:rPr lang="pt-BR" sz="2800" dirty="0"/>
              <a:t>Ferragem</a:t>
            </a:r>
          </a:p>
          <a:p>
            <a:r>
              <a:rPr lang="pt-BR" sz="2800" dirty="0" err="1"/>
              <a:t>Qtde</a:t>
            </a:r>
            <a:endParaRPr lang="pt-BR" sz="2800" dirty="0"/>
          </a:p>
          <a:p>
            <a:r>
              <a:rPr lang="pt-BR" sz="2800" dirty="0"/>
              <a:t>Fornecedor</a:t>
            </a:r>
          </a:p>
          <a:p>
            <a:r>
              <a:rPr lang="pt-BR" sz="2800" dirty="0"/>
              <a:t>Estoque</a:t>
            </a:r>
          </a:p>
          <a:p>
            <a:r>
              <a:rPr lang="pt-BR" sz="2800" dirty="0"/>
              <a:t>Comprador</a:t>
            </a:r>
          </a:p>
          <a:p>
            <a:r>
              <a:rPr lang="pt-BR" sz="2800" dirty="0"/>
              <a:t>Trabalhador</a:t>
            </a:r>
          </a:p>
          <a:p>
            <a:r>
              <a:rPr lang="pt-BR" sz="2800" dirty="0"/>
              <a:t>Marca</a:t>
            </a:r>
          </a:p>
          <a:p>
            <a:r>
              <a:rPr lang="pt-BR" sz="2800" dirty="0"/>
              <a:t>transporte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E6E4AC-673E-5DB6-D327-3DCE7FA30DC0}"/>
              </a:ext>
            </a:extLst>
          </p:cNvPr>
          <p:cNvSpPr txBox="1"/>
          <p:nvPr/>
        </p:nvSpPr>
        <p:spPr>
          <a:xfrm>
            <a:off x="3033656" y="1595021"/>
            <a:ext cx="32810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Local</a:t>
            </a:r>
          </a:p>
          <a:p>
            <a:r>
              <a:rPr lang="pt-BR" sz="2800" dirty="0"/>
              <a:t>Contato</a:t>
            </a:r>
          </a:p>
          <a:p>
            <a:endParaRPr lang="pt-BR" sz="2800" dirty="0"/>
          </a:p>
          <a:p>
            <a:r>
              <a:rPr lang="pt-BR" sz="2800" dirty="0"/>
              <a:t>Movimentação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14:cNvPr>
              <p14:cNvContentPartPr/>
              <p14:nvPr/>
            </p14:nvContentPartPr>
            <p14:xfrm>
              <a:off x="1172202" y="1713346"/>
              <a:ext cx="465480" cy="231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F0396CA2-415A-9863-3088-350F7B27F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6082" y="1707226"/>
                <a:ext cx="4777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14:cNvPr>
              <p14:cNvContentPartPr/>
              <p14:nvPr/>
            </p14:nvContentPartPr>
            <p14:xfrm>
              <a:off x="1946922" y="2188186"/>
              <a:ext cx="413640" cy="228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E3E50284-DED7-63E8-5FA1-87C614596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802" y="2182066"/>
                <a:ext cx="4258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14:cNvPr>
              <p14:cNvContentPartPr/>
              <p14:nvPr/>
            </p14:nvContentPartPr>
            <p14:xfrm>
              <a:off x="397842" y="1839346"/>
              <a:ext cx="1349640" cy="972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A0A081C5-9548-D79C-B733-BF677FADC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722" y="1833226"/>
                <a:ext cx="13618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9DEB9208-650A-3AF6-6E8F-E1D4BAC02F35}"/>
              </a:ext>
            </a:extLst>
          </p:cNvPr>
          <p:cNvGrpSpPr/>
          <p:nvPr/>
        </p:nvGrpSpPr>
        <p:grpSpPr>
          <a:xfrm>
            <a:off x="438882" y="2536306"/>
            <a:ext cx="2678040" cy="820800"/>
            <a:chOff x="438882" y="2536306"/>
            <a:chExt cx="2678040" cy="8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14:cNvPr>
                <p14:cNvContentPartPr/>
                <p14:nvPr/>
              </p14:nvContentPartPr>
              <p14:xfrm>
                <a:off x="438882" y="2536306"/>
                <a:ext cx="1580760" cy="82080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8A5AC2DA-AAC2-7999-026C-FC55889DC6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2762" y="2530186"/>
                  <a:ext cx="159300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14:cNvPr>
                <p14:cNvContentPartPr/>
                <p14:nvPr/>
              </p14:nvContentPartPr>
              <p14:xfrm>
                <a:off x="2054562" y="2893426"/>
                <a:ext cx="891720" cy="29484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BA20BB81-3771-DCF5-D26F-7352E949518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48442" y="2887306"/>
                  <a:ext cx="903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14:cNvPr>
                <p14:cNvContentPartPr/>
                <p14:nvPr/>
              </p14:nvContentPartPr>
              <p14:xfrm>
                <a:off x="2742522" y="3022666"/>
                <a:ext cx="374400" cy="2160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07B8AA07-3BB2-5ADE-812C-818FA5BA9E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36402" y="3016546"/>
                  <a:ext cx="38664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14:cNvPr>
              <p14:cNvContentPartPr/>
              <p14:nvPr/>
            </p14:nvContentPartPr>
            <p14:xfrm>
              <a:off x="429882" y="3582106"/>
              <a:ext cx="1733400" cy="65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3E44B55F-D24A-B3F3-B216-B14CFDBA10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3762" y="3575986"/>
                <a:ext cx="17456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14:cNvPr>
              <p14:cNvContentPartPr/>
              <p14:nvPr/>
            </p14:nvContentPartPr>
            <p14:xfrm>
              <a:off x="397842" y="3979906"/>
              <a:ext cx="1064160" cy="561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ABA9D221-A9FC-6907-FE3E-AC83A301645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1722" y="3973786"/>
                <a:ext cx="107640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14:cNvPr>
              <p14:cNvContentPartPr/>
              <p14:nvPr/>
            </p14:nvContentPartPr>
            <p14:xfrm>
              <a:off x="2506362" y="4267546"/>
              <a:ext cx="321120" cy="33264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E2B849F4-38A7-2BCA-5C1D-A9D3A98A0DB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0242" y="4261426"/>
                <a:ext cx="33336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14:cNvPr>
              <p14:cNvContentPartPr/>
              <p14:nvPr/>
            </p14:nvContentPartPr>
            <p14:xfrm>
              <a:off x="387042" y="4819426"/>
              <a:ext cx="1678320" cy="77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3152B92-E275-0228-1F81-37D5E605FC0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0922" y="4813306"/>
                <a:ext cx="169056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14:cNvPr>
              <p14:cNvContentPartPr/>
              <p14:nvPr/>
            </p14:nvContentPartPr>
            <p14:xfrm>
              <a:off x="451482" y="5219746"/>
              <a:ext cx="2105280" cy="1382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FA3DE8D-EB9D-2497-168D-961F4B27ECB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45362" y="5213626"/>
                <a:ext cx="21175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14:cNvPr>
              <p14:cNvContentPartPr/>
              <p14:nvPr/>
            </p14:nvContentPartPr>
            <p14:xfrm>
              <a:off x="2538402" y="5550586"/>
              <a:ext cx="617400" cy="2574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29216E28-E237-749E-BB9D-7AA38EE6EF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32282" y="5544466"/>
                <a:ext cx="6296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14:cNvPr>
              <p14:cNvContentPartPr/>
              <p14:nvPr/>
            </p14:nvContentPartPr>
            <p14:xfrm>
              <a:off x="387042" y="6110026"/>
              <a:ext cx="1332000" cy="446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2E3A23A-CA5D-0DE7-4E80-623EF6E9164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0922" y="6103906"/>
                <a:ext cx="134424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14:cNvPr>
              <p14:cNvContentPartPr/>
              <p14:nvPr/>
            </p14:nvContentPartPr>
            <p14:xfrm>
              <a:off x="547962" y="6571546"/>
              <a:ext cx="1720800" cy="709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273D03-B2EB-DC72-E129-9E4D6240DB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1842" y="6565426"/>
                <a:ext cx="1733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14:cNvPr>
              <p14:cNvContentPartPr/>
              <p14:nvPr/>
            </p14:nvContentPartPr>
            <p14:xfrm>
              <a:off x="4055082" y="1477186"/>
              <a:ext cx="626760" cy="4795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3102F62E-49C3-C6E4-028B-F555611BAD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48962" y="1471066"/>
                <a:ext cx="639000" cy="4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14:cNvPr>
              <p14:cNvContentPartPr/>
              <p14:nvPr/>
            </p14:nvContentPartPr>
            <p14:xfrm>
              <a:off x="3007842" y="2215186"/>
              <a:ext cx="1456200" cy="9468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8D5506F9-BB5B-2B34-A1AE-26CD2822E2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01722" y="2209066"/>
                <a:ext cx="1468440" cy="1069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4DAD962-35EF-6219-CD4F-31C3D3A7BF66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C4031CD-4FC0-E66B-A819-04D90074E9FF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2654EB01-0E6A-A6BC-DF1A-0493C4DCFAB7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BAFDEB5-D896-CAD3-7897-6A249CF9340C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7910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CDF57C-E7D3-B6C8-78F2-D166CA14CF2E}"/>
              </a:ext>
            </a:extLst>
          </p:cNvPr>
          <p:cNvSpPr/>
          <p:nvPr/>
        </p:nvSpPr>
        <p:spPr>
          <a:xfrm>
            <a:off x="4667024" y="90253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EA7C6E-61F9-24DD-3E55-DDC0CCB9FC67}"/>
              </a:ext>
            </a:extLst>
          </p:cNvPr>
          <p:cNvSpPr/>
          <p:nvPr/>
        </p:nvSpPr>
        <p:spPr>
          <a:xfrm>
            <a:off x="4667023" y="369951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905F47-F59B-067D-5861-7094E104D429}"/>
              </a:ext>
            </a:extLst>
          </p:cNvPr>
          <p:cNvSpPr/>
          <p:nvPr/>
        </p:nvSpPr>
        <p:spPr>
          <a:xfrm>
            <a:off x="9104554" y="9025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B5F0E4-DD37-2336-9B0B-B21AC98B2803}"/>
              </a:ext>
            </a:extLst>
          </p:cNvPr>
          <p:cNvSpPr/>
          <p:nvPr/>
        </p:nvSpPr>
        <p:spPr>
          <a:xfrm>
            <a:off x="380101" y="369951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C806D6-0E36-56A0-5ACE-B953DA6B62C3}"/>
              </a:ext>
            </a:extLst>
          </p:cNvPr>
          <p:cNvSpPr/>
          <p:nvPr/>
        </p:nvSpPr>
        <p:spPr>
          <a:xfrm>
            <a:off x="380101" y="9025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B4961DC6-9365-AA34-2366-A4CDE59CCD66}"/>
              </a:ext>
            </a:extLst>
          </p:cNvPr>
          <p:cNvSpPr/>
          <p:nvPr/>
        </p:nvSpPr>
        <p:spPr>
          <a:xfrm>
            <a:off x="2754851" y="103699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1B1DCDBE-C8ED-19A7-EDC2-0B574AF31D74}"/>
              </a:ext>
            </a:extLst>
          </p:cNvPr>
          <p:cNvSpPr/>
          <p:nvPr/>
        </p:nvSpPr>
        <p:spPr>
          <a:xfrm>
            <a:off x="4898311" y="240971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08E807-E389-3879-76D9-EBB4D6DF9752}"/>
              </a:ext>
            </a:extLst>
          </p:cNvPr>
          <p:cNvSpPr/>
          <p:nvPr/>
        </p:nvSpPr>
        <p:spPr>
          <a:xfrm>
            <a:off x="7117078" y="103699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1A41C3-E8B2-E8A4-0893-4F39ECC7C15F}"/>
              </a:ext>
            </a:extLst>
          </p:cNvPr>
          <p:cNvSpPr/>
          <p:nvPr/>
        </p:nvSpPr>
        <p:spPr>
          <a:xfrm>
            <a:off x="2754851" y="383398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B94904-1056-082E-519B-BDB00772831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606934" y="1343593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509E5A-6187-D33D-BB29-98450415C015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9106" y="1343593"/>
            <a:ext cx="147918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39E842F-F9DC-035C-3D69-9AC2690B1557}"/>
              </a:ext>
            </a:extLst>
          </p:cNvPr>
          <p:cNvCxnSpPr>
            <a:endCxn id="15" idx="1"/>
          </p:cNvCxnSpPr>
          <p:nvPr/>
        </p:nvCxnSpPr>
        <p:spPr>
          <a:xfrm>
            <a:off x="2606933" y="4140580"/>
            <a:ext cx="14791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2F4456C-6802-C9A0-4B49-74DE850CA753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4519106" y="4140581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673B0DB-843F-7435-BB74-50764B579D9C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5780439" y="1784658"/>
            <a:ext cx="2" cy="625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AB32215-71C0-5A0C-8ABA-7139C5727F55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5780439" y="3022899"/>
            <a:ext cx="1" cy="676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2ED936B-7437-A3FD-6F8A-2BCCDD474881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6893857" y="1343591"/>
            <a:ext cx="223221" cy="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9C394DB-7D59-44A7-F043-6DFCB1D8CF07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8881333" y="1343591"/>
            <a:ext cx="2232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7FE18684-65DD-AEF2-F0E0-5FA7464A17B8}"/>
                  </a:ext>
                </a:extLst>
              </p14:cNvPr>
              <p14:cNvContentPartPr/>
              <p14:nvPr/>
            </p14:nvContentPartPr>
            <p14:xfrm>
              <a:off x="2659002" y="611831"/>
              <a:ext cx="19800" cy="1260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7FE18684-65DD-AEF2-F0E0-5FA7464A1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2882" y="605711"/>
                <a:ext cx="320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FF04D87-C7C9-EC4E-BFB4-32FA4D52E6E6}"/>
                  </a:ext>
                </a:extLst>
              </p14:cNvPr>
              <p14:cNvContentPartPr/>
              <p14:nvPr/>
            </p14:nvContentPartPr>
            <p14:xfrm>
              <a:off x="2573322" y="554951"/>
              <a:ext cx="2075760" cy="4197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FF04D87-C7C9-EC4E-BFB4-32FA4D52E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7202" y="548831"/>
                <a:ext cx="2088000" cy="43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54893DA-32DD-CAE6-366B-3BE7EA5A35DC}"/>
              </a:ext>
            </a:extLst>
          </p:cNvPr>
          <p:cNvGrpSpPr/>
          <p:nvPr/>
        </p:nvGrpSpPr>
        <p:grpSpPr>
          <a:xfrm>
            <a:off x="6991602" y="674111"/>
            <a:ext cx="87480" cy="207360"/>
            <a:chOff x="6991602" y="674111"/>
            <a:chExt cx="8748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F1586CD-1566-B23A-6515-354646018F44}"/>
                    </a:ext>
                  </a:extLst>
                </p14:cNvPr>
                <p14:cNvContentPartPr/>
                <p14:nvPr/>
              </p14:nvContentPartPr>
              <p14:xfrm>
                <a:off x="7038042" y="781031"/>
                <a:ext cx="18360" cy="162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F1586CD-1566-B23A-6515-354646018F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31922" y="774911"/>
                  <a:ext cx="30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4228EDF-E12E-6A73-B6C8-85705293E550}"/>
                    </a:ext>
                  </a:extLst>
                </p14:cNvPr>
                <p14:cNvContentPartPr/>
                <p14:nvPr/>
              </p14:nvContentPartPr>
              <p14:xfrm>
                <a:off x="6991602" y="674111"/>
                <a:ext cx="87480" cy="2073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4228EDF-E12E-6A73-B6C8-85705293E5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85482" y="667991"/>
                  <a:ext cx="9972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0D0FA0BC-029F-8D2F-8961-9F772E5A1FF9}"/>
              </a:ext>
            </a:extLst>
          </p:cNvPr>
          <p:cNvGrpSpPr/>
          <p:nvPr/>
        </p:nvGrpSpPr>
        <p:grpSpPr>
          <a:xfrm>
            <a:off x="8709162" y="637751"/>
            <a:ext cx="333720" cy="322200"/>
            <a:chOff x="8709162" y="637751"/>
            <a:chExt cx="33372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2C38CCA9-ABC0-3409-CCC7-A245EA175B47}"/>
                    </a:ext>
                  </a:extLst>
                </p14:cNvPr>
                <p14:cNvContentPartPr/>
                <p14:nvPr/>
              </p14:nvContentPartPr>
              <p14:xfrm>
                <a:off x="8709162" y="682031"/>
                <a:ext cx="118080" cy="2192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2C38CCA9-ABC0-3409-CCC7-A245EA175B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03042" y="675911"/>
                  <a:ext cx="1303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07E393AD-04CC-1D49-50F4-73159FD40975}"/>
                    </a:ext>
                  </a:extLst>
                </p14:cNvPr>
                <p14:cNvContentPartPr/>
                <p14:nvPr/>
              </p14:nvContentPartPr>
              <p14:xfrm>
                <a:off x="8873322" y="838271"/>
                <a:ext cx="14040" cy="1216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07E393AD-04CC-1D49-50F4-73159FD409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7202" y="832151"/>
                  <a:ext cx="26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BA53CED6-6DE1-3C6B-80BB-F03479D174F8}"/>
                    </a:ext>
                  </a:extLst>
                </p14:cNvPr>
                <p14:cNvContentPartPr/>
                <p14:nvPr/>
              </p14:nvContentPartPr>
              <p14:xfrm>
                <a:off x="8947122" y="637751"/>
                <a:ext cx="95760" cy="2271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BA53CED6-6DE1-3C6B-80BB-F03479D174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941002" y="631631"/>
                  <a:ext cx="1080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5E2955CD-7823-56BF-4577-4D490A1E57DB}"/>
              </a:ext>
            </a:extLst>
          </p:cNvPr>
          <p:cNvGrpSpPr/>
          <p:nvPr/>
        </p:nvGrpSpPr>
        <p:grpSpPr>
          <a:xfrm>
            <a:off x="7172682" y="656831"/>
            <a:ext cx="284040" cy="327240"/>
            <a:chOff x="7172682" y="656831"/>
            <a:chExt cx="28404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18336E7D-E546-2751-321A-AC39EDB1585F}"/>
                    </a:ext>
                  </a:extLst>
                </p14:cNvPr>
                <p14:cNvContentPartPr/>
                <p14:nvPr/>
              </p14:nvContentPartPr>
              <p14:xfrm>
                <a:off x="7172682" y="827831"/>
                <a:ext cx="3600" cy="1562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18336E7D-E546-2751-321A-AC39EDB158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6562" y="821711"/>
                  <a:ext cx="15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93098FC2-1173-EAF7-53C9-F302B97CFFC6}"/>
                    </a:ext>
                  </a:extLst>
                </p14:cNvPr>
                <p14:cNvContentPartPr/>
                <p14:nvPr/>
              </p14:nvContentPartPr>
              <p14:xfrm>
                <a:off x="7265562" y="656831"/>
                <a:ext cx="191160" cy="2196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93098FC2-1173-EAF7-53C9-F302B97CFF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59442" y="650711"/>
                  <a:ext cx="20340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350A5CF8-2ECE-0883-8CA3-30E4AF49674F}"/>
                  </a:ext>
                </a:extLst>
              </p14:cNvPr>
              <p14:cNvContentPartPr/>
              <p14:nvPr/>
            </p14:nvContentPartPr>
            <p14:xfrm>
              <a:off x="6131202" y="1848071"/>
              <a:ext cx="145440" cy="18468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350A5CF8-2ECE-0883-8CA3-30E4AF4967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25082" y="1841951"/>
                <a:ext cx="157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0A9CA444-8FC9-964F-4443-04474322EED1}"/>
                  </a:ext>
                </a:extLst>
              </p14:cNvPr>
              <p14:cNvContentPartPr/>
              <p14:nvPr/>
            </p14:nvContentPartPr>
            <p14:xfrm>
              <a:off x="2654682" y="3428471"/>
              <a:ext cx="172440" cy="1857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0A9CA444-8FC9-964F-4443-04474322EE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48562" y="3422351"/>
                <a:ext cx="1846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76A0388-ED64-E686-CCFA-2659629DFEB3}"/>
              </a:ext>
            </a:extLst>
          </p:cNvPr>
          <p:cNvGrpSpPr/>
          <p:nvPr/>
        </p:nvGrpSpPr>
        <p:grpSpPr>
          <a:xfrm>
            <a:off x="4252362" y="3531431"/>
            <a:ext cx="404640" cy="307080"/>
            <a:chOff x="4252362" y="3531431"/>
            <a:chExt cx="40464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84AFD696-5BFD-35DD-472A-D92180A4E1D1}"/>
                    </a:ext>
                  </a:extLst>
                </p14:cNvPr>
                <p14:cNvContentPartPr/>
                <p14:nvPr/>
              </p14:nvContentPartPr>
              <p14:xfrm>
                <a:off x="4252362" y="3531431"/>
                <a:ext cx="138240" cy="2034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84AFD696-5BFD-35DD-472A-D92180A4E1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46242" y="3525311"/>
                  <a:ext cx="150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2E6C7B4-7715-B073-DBA4-A5DE281C9BBB}"/>
                    </a:ext>
                  </a:extLst>
                </p14:cNvPr>
                <p14:cNvContentPartPr/>
                <p14:nvPr/>
              </p14:nvContentPartPr>
              <p14:xfrm>
                <a:off x="4468722" y="3748511"/>
                <a:ext cx="360" cy="900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2E6C7B4-7715-B073-DBA4-A5DE281C9B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62602" y="3742391"/>
                  <a:ext cx="12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5DD5234-159E-4133-5865-67C151F852D2}"/>
                    </a:ext>
                  </a:extLst>
                </p14:cNvPr>
                <p14:cNvContentPartPr/>
                <p14:nvPr/>
              </p14:nvContentPartPr>
              <p14:xfrm>
                <a:off x="4552602" y="3573191"/>
                <a:ext cx="104400" cy="1807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5DD5234-159E-4133-5865-67C151F852D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46482" y="3567071"/>
                  <a:ext cx="11664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3B40EB78-EFAA-FDF9-3C2F-01DCEC13E4D5}"/>
              </a:ext>
            </a:extLst>
          </p:cNvPr>
          <p:cNvGrpSpPr/>
          <p:nvPr/>
        </p:nvGrpSpPr>
        <p:grpSpPr>
          <a:xfrm>
            <a:off x="2876802" y="3418391"/>
            <a:ext cx="218880" cy="281520"/>
            <a:chOff x="2876802" y="3418391"/>
            <a:chExt cx="21888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24D04C3-B448-F6AE-222B-1570A579DB5E}"/>
                    </a:ext>
                  </a:extLst>
                </p14:cNvPr>
                <p14:cNvContentPartPr/>
                <p14:nvPr/>
              </p14:nvContentPartPr>
              <p14:xfrm>
                <a:off x="2876802" y="3568151"/>
                <a:ext cx="6120" cy="1317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24D04C3-B448-F6AE-222B-1570A579DB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0682" y="3562031"/>
                  <a:ext cx="18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03623AA5-8489-C0E3-1625-5177F913CA64}"/>
                    </a:ext>
                  </a:extLst>
                </p14:cNvPr>
                <p14:cNvContentPartPr/>
                <p14:nvPr/>
              </p14:nvContentPartPr>
              <p14:xfrm>
                <a:off x="2947002" y="3418391"/>
                <a:ext cx="148680" cy="2134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03623AA5-8489-C0E3-1625-5177F913CA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40882" y="3412271"/>
                  <a:ext cx="1609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9AFAA8E4-80DA-AF45-8B1F-B1B24A92DD7C}"/>
                  </a:ext>
                </a:extLst>
              </p14:cNvPr>
              <p14:cNvContentPartPr/>
              <p14:nvPr/>
            </p14:nvContentPartPr>
            <p14:xfrm>
              <a:off x="1906242" y="170831"/>
              <a:ext cx="565560" cy="33552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9AFAA8E4-80DA-AF45-8B1F-B1B24A92DD7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900122" y="164711"/>
                <a:ext cx="577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908EB286-E664-5648-A401-2E1F75C12FA5}"/>
                  </a:ext>
                </a:extLst>
              </p14:cNvPr>
              <p14:cNvContentPartPr/>
              <p14:nvPr/>
            </p14:nvContentPartPr>
            <p14:xfrm>
              <a:off x="6188802" y="3403991"/>
              <a:ext cx="137160" cy="2422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908EB286-E664-5648-A401-2E1F75C12F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182682" y="3397871"/>
                <a:ext cx="149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7DB6E583-4DC6-98E4-EE10-31D58562398D}"/>
                  </a:ext>
                </a:extLst>
              </p14:cNvPr>
              <p14:cNvContentPartPr/>
              <p14:nvPr/>
            </p14:nvContentPartPr>
            <p14:xfrm>
              <a:off x="6405162" y="3570311"/>
              <a:ext cx="360" cy="10332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7DB6E583-4DC6-98E4-EE10-31D58562398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99042" y="3564191"/>
                <a:ext cx="12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B21ECD7B-C4AB-3039-8850-D9ACEE3FC1EC}"/>
                  </a:ext>
                </a:extLst>
              </p14:cNvPr>
              <p14:cNvContentPartPr/>
              <p14:nvPr/>
            </p14:nvContentPartPr>
            <p14:xfrm>
              <a:off x="6530802" y="3393551"/>
              <a:ext cx="104040" cy="21168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B21ECD7B-C4AB-3039-8850-D9ACEE3FC1E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524682" y="3387431"/>
                <a:ext cx="116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1E740238-019A-7887-9091-B942A8FA85B1}"/>
                  </a:ext>
                </a:extLst>
              </p14:cNvPr>
              <p14:cNvContentPartPr/>
              <p14:nvPr/>
            </p14:nvContentPartPr>
            <p14:xfrm>
              <a:off x="6321282" y="1976591"/>
              <a:ext cx="1440" cy="12060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1E740238-019A-7887-9091-B942A8FA85B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5162" y="1970471"/>
                <a:ext cx="13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109F8DC8-2D9A-3DF3-5D51-DA6A554C5F0F}"/>
                  </a:ext>
                </a:extLst>
              </p14:cNvPr>
              <p14:cNvContentPartPr/>
              <p14:nvPr/>
            </p14:nvContentPartPr>
            <p14:xfrm>
              <a:off x="6424242" y="1839431"/>
              <a:ext cx="158760" cy="19152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109F8DC8-2D9A-3DF3-5D51-DA6A554C5F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418122" y="1833311"/>
                <a:ext cx="171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B12DCFD5-F7A5-6685-E5E3-D5D2ABC37ECD}"/>
                  </a:ext>
                </a:extLst>
              </p14:cNvPr>
              <p14:cNvContentPartPr/>
              <p14:nvPr/>
            </p14:nvContentPartPr>
            <p14:xfrm>
              <a:off x="4327242" y="584471"/>
              <a:ext cx="178200" cy="31428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B12DCFD5-F7A5-6685-E5E3-D5D2ABC37EC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321122" y="578351"/>
                <a:ext cx="1904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E6E6B020-942C-8211-EAB2-1F9D44A350A5}"/>
                  </a:ext>
                </a:extLst>
              </p14:cNvPr>
              <p14:cNvContentPartPr/>
              <p14:nvPr/>
            </p14:nvContentPartPr>
            <p14:xfrm>
              <a:off x="4487082" y="839351"/>
              <a:ext cx="34200" cy="12888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E6E6B020-942C-8211-EAB2-1F9D44A350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480962" y="833231"/>
                <a:ext cx="4644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6C9C59F-1CBE-826A-BB15-B9F58E1111BD}"/>
              </a:ext>
            </a:extLst>
          </p:cNvPr>
          <p:cNvGrpSpPr/>
          <p:nvPr/>
        </p:nvGrpSpPr>
        <p:grpSpPr>
          <a:xfrm>
            <a:off x="2733522" y="655031"/>
            <a:ext cx="502560" cy="313920"/>
            <a:chOff x="2733522" y="655031"/>
            <a:chExt cx="502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02C3D52-3275-B8A9-F207-3EA23D59ECAA}"/>
                    </a:ext>
                  </a:extLst>
                </p14:cNvPr>
                <p14:cNvContentPartPr/>
                <p14:nvPr/>
              </p14:nvContentPartPr>
              <p14:xfrm>
                <a:off x="2733522" y="678431"/>
                <a:ext cx="184320" cy="21780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02C3D52-3275-B8A9-F207-3EA23D59ECA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7402" y="672311"/>
                  <a:ext cx="196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A36FA68-F8DE-9E2D-CBC5-DB2BD3C0B588}"/>
                    </a:ext>
                  </a:extLst>
                </p14:cNvPr>
                <p14:cNvContentPartPr/>
                <p14:nvPr/>
              </p14:nvContentPartPr>
              <p14:xfrm>
                <a:off x="2977602" y="835031"/>
                <a:ext cx="35640" cy="1339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A36FA68-F8DE-9E2D-CBC5-DB2BD3C0B58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1482" y="828911"/>
                  <a:ext cx="47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A5C3E8A8-D761-162F-00EF-BE0DCF4B0A76}"/>
                    </a:ext>
                  </a:extLst>
                </p14:cNvPr>
                <p14:cNvContentPartPr/>
                <p14:nvPr/>
              </p14:nvContentPartPr>
              <p14:xfrm>
                <a:off x="3090642" y="655031"/>
                <a:ext cx="145440" cy="2354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A5C3E8A8-D761-162F-00EF-BE0DCF4B0A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084522" y="648911"/>
                  <a:ext cx="157680" cy="24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B4EA72AA-5C60-BC48-A345-2CCB77256E3B}"/>
              </a:ext>
            </a:extLst>
          </p:cNvPr>
          <p:cNvGrpSpPr/>
          <p:nvPr/>
        </p:nvGrpSpPr>
        <p:grpSpPr>
          <a:xfrm>
            <a:off x="8040282" y="2526671"/>
            <a:ext cx="4022280" cy="2544120"/>
            <a:chOff x="8040282" y="2526671"/>
            <a:chExt cx="4022280" cy="254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215190C-A285-BFC8-DB68-44AC62B3DE3E}"/>
                    </a:ext>
                  </a:extLst>
                </p14:cNvPr>
                <p14:cNvContentPartPr/>
                <p14:nvPr/>
              </p14:nvContentPartPr>
              <p14:xfrm>
                <a:off x="8427282" y="2872271"/>
                <a:ext cx="233640" cy="198432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215190C-A285-BFC8-DB68-44AC62B3DE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21162" y="2866151"/>
                  <a:ext cx="245880" cy="19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C0622707-503E-AB91-7AB4-19FC6D24322B}"/>
                    </a:ext>
                  </a:extLst>
                </p14:cNvPr>
                <p14:cNvContentPartPr/>
                <p14:nvPr/>
              </p14:nvContentPartPr>
              <p14:xfrm>
                <a:off x="9352482" y="2795231"/>
                <a:ext cx="259560" cy="195552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C0622707-503E-AB91-7AB4-19FC6D2432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346362" y="2789111"/>
                  <a:ext cx="271800" cy="19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05ADCCB9-1661-3297-5B1E-50AD09C8C875}"/>
                    </a:ext>
                  </a:extLst>
                </p14:cNvPr>
                <p14:cNvContentPartPr/>
                <p14:nvPr/>
              </p14:nvContentPartPr>
              <p14:xfrm>
                <a:off x="10345362" y="2809991"/>
                <a:ext cx="272880" cy="199836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05ADCCB9-1661-3297-5B1E-50AD09C8C8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39242" y="2803871"/>
                  <a:ext cx="285120" cy="20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B8B47FE1-ABBE-EE2D-5788-5539D05A3705}"/>
                    </a:ext>
                  </a:extLst>
                </p14:cNvPr>
                <p14:cNvContentPartPr/>
                <p14:nvPr/>
              </p14:nvContentPartPr>
              <p14:xfrm>
                <a:off x="11427522" y="2562311"/>
                <a:ext cx="113040" cy="203544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B8B47FE1-ABBE-EE2D-5788-5539D05A370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421402" y="2556191"/>
                  <a:ext cx="125280" cy="20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8D27E15C-ED00-C532-9D4C-937FD6378E70}"/>
                    </a:ext>
                  </a:extLst>
                </p14:cNvPr>
                <p14:cNvContentPartPr/>
                <p14:nvPr/>
              </p14:nvContentPartPr>
              <p14:xfrm>
                <a:off x="8070522" y="2526671"/>
                <a:ext cx="3637440" cy="20412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8D27E15C-ED00-C532-9D4C-937FD6378E7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64402" y="2520551"/>
                  <a:ext cx="36496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32B010A8-CF88-CE63-1064-EF66F05C42AE}"/>
                    </a:ext>
                  </a:extLst>
                </p14:cNvPr>
                <p14:cNvContentPartPr/>
                <p14:nvPr/>
              </p14:nvContentPartPr>
              <p14:xfrm>
                <a:off x="8040282" y="3611351"/>
                <a:ext cx="3969000" cy="2358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32B010A8-CF88-CE63-1064-EF66F05C42A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4162" y="3605231"/>
                  <a:ext cx="3981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FCCD64FF-FD00-9167-A2DC-81A2AC725AC5}"/>
                    </a:ext>
                  </a:extLst>
                </p14:cNvPr>
                <p14:cNvContentPartPr/>
                <p14:nvPr/>
              </p14:nvContentPartPr>
              <p14:xfrm>
                <a:off x="8172762" y="4797191"/>
                <a:ext cx="3889800" cy="2736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FCCD64FF-FD00-9167-A2DC-81A2AC725A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66642" y="4791071"/>
                  <a:ext cx="3902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147E9885-62AE-B0E4-8BFE-E0BFFE6F670A}"/>
                    </a:ext>
                  </a:extLst>
                </p14:cNvPr>
                <p14:cNvContentPartPr/>
                <p14:nvPr/>
              </p14:nvContentPartPr>
              <p14:xfrm>
                <a:off x="8658042" y="3453311"/>
                <a:ext cx="221760" cy="28872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147E9885-62AE-B0E4-8BFE-E0BFFE6F67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51922" y="3447191"/>
                  <a:ext cx="2340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71C6675-0196-A201-3F32-1EF1538A17CE}"/>
                    </a:ext>
                  </a:extLst>
                </p14:cNvPr>
                <p14:cNvContentPartPr/>
                <p14:nvPr/>
              </p14:nvContentPartPr>
              <p14:xfrm>
                <a:off x="8761362" y="3568511"/>
                <a:ext cx="83160" cy="1051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71C6675-0196-A201-3F32-1EF1538A17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755242" y="3562391"/>
                  <a:ext cx="95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3AEB60B-C795-F707-9161-8C01D3ABBCBA}"/>
                    </a:ext>
                  </a:extLst>
                </p14:cNvPr>
                <p14:cNvContentPartPr/>
                <p14:nvPr/>
              </p14:nvContentPartPr>
              <p14:xfrm>
                <a:off x="8768202" y="3632231"/>
                <a:ext cx="63720" cy="54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3AEB60B-C795-F707-9161-8C01D3ABBCB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762082" y="3626111"/>
                  <a:ext cx="75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EF9C4E67-B4BC-F073-2834-AE879EE583C3}"/>
                    </a:ext>
                  </a:extLst>
                </p14:cNvPr>
                <p14:cNvContentPartPr/>
                <p14:nvPr/>
              </p14:nvContentPartPr>
              <p14:xfrm>
                <a:off x="9623202" y="3402191"/>
                <a:ext cx="264240" cy="2520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EF9C4E67-B4BC-F073-2834-AE879EE583C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17082" y="3396071"/>
                  <a:ext cx="276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6B6B0847-17BF-F4F9-4EBA-D71FA6CA16DF}"/>
                    </a:ext>
                  </a:extLst>
                </p14:cNvPr>
                <p14:cNvContentPartPr/>
                <p14:nvPr/>
              </p14:nvContentPartPr>
              <p14:xfrm>
                <a:off x="9723642" y="3421271"/>
                <a:ext cx="120600" cy="19296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6B6B0847-17BF-F4F9-4EBA-D71FA6CA16D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17522" y="3415151"/>
                  <a:ext cx="132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E7B473B6-7816-1D01-A61D-960D4CDD62F0}"/>
                    </a:ext>
                  </a:extLst>
                </p14:cNvPr>
                <p14:cNvContentPartPr/>
                <p14:nvPr/>
              </p14:nvContentPartPr>
              <p14:xfrm>
                <a:off x="10469922" y="3309671"/>
                <a:ext cx="297360" cy="31896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E7B473B6-7816-1D01-A61D-960D4CDD62F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63802" y="3303551"/>
                  <a:ext cx="30960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49D67069-80AD-059D-F4A3-06431004663E}"/>
                    </a:ext>
                  </a:extLst>
                </p14:cNvPr>
                <p14:cNvContentPartPr/>
                <p14:nvPr/>
              </p14:nvContentPartPr>
              <p14:xfrm>
                <a:off x="10542282" y="3424511"/>
                <a:ext cx="116280" cy="1825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49D67069-80AD-059D-F4A3-0643100466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36162" y="3418391"/>
                  <a:ext cx="128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D776E691-8F57-79AD-B6D5-C29252CB9787}"/>
                    </a:ext>
                  </a:extLst>
                </p14:cNvPr>
                <p14:cNvContentPartPr/>
                <p14:nvPr/>
              </p14:nvContentPartPr>
              <p14:xfrm>
                <a:off x="10521042" y="3528551"/>
                <a:ext cx="166680" cy="187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D776E691-8F57-79AD-B6D5-C29252CB97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14922" y="3522431"/>
                  <a:ext cx="178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A337984F-DF6B-88AA-34FC-CB427E0D9159}"/>
                    </a:ext>
                  </a:extLst>
                </p14:cNvPr>
                <p14:cNvContentPartPr/>
                <p14:nvPr/>
              </p14:nvContentPartPr>
              <p14:xfrm>
                <a:off x="10389642" y="3239111"/>
                <a:ext cx="385200" cy="3690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A337984F-DF6B-88AA-34FC-CB427E0D915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83522" y="3232991"/>
                  <a:ext cx="3974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802A8755-315A-10F3-CCF2-ADA6E64F2956}"/>
                    </a:ext>
                  </a:extLst>
                </p14:cNvPr>
                <p14:cNvContentPartPr/>
                <p14:nvPr/>
              </p14:nvContentPartPr>
              <p14:xfrm>
                <a:off x="10493682" y="3215711"/>
                <a:ext cx="231480" cy="60732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802A8755-315A-10F3-CCF2-ADA6E64F295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487562" y="3209591"/>
                  <a:ext cx="2437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FB7E530F-1342-EF85-3365-1C235D39E009}"/>
                    </a:ext>
                  </a:extLst>
                </p14:cNvPr>
                <p14:cNvContentPartPr/>
                <p14:nvPr/>
              </p14:nvContentPartPr>
              <p14:xfrm>
                <a:off x="9060162" y="3475271"/>
                <a:ext cx="360" cy="36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FB7E530F-1342-EF85-3365-1C235D39E0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54042" y="34691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0048EBC9-009C-9184-9583-95F88AE3BEF4}"/>
                    </a:ext>
                  </a:extLst>
                </p14:cNvPr>
                <p14:cNvContentPartPr/>
                <p14:nvPr/>
              </p14:nvContentPartPr>
              <p14:xfrm>
                <a:off x="9025242" y="3426671"/>
                <a:ext cx="267840" cy="3002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0048EBC9-009C-9184-9583-95F88AE3BE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019122" y="3420551"/>
                  <a:ext cx="2800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30F26079-9539-4DC3-DF7D-6EDE2FAE39D3}"/>
                    </a:ext>
                  </a:extLst>
                </p14:cNvPr>
                <p14:cNvContentPartPr/>
                <p14:nvPr/>
              </p14:nvContentPartPr>
              <p14:xfrm>
                <a:off x="9072402" y="3544391"/>
                <a:ext cx="147960" cy="10476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30F26079-9539-4DC3-DF7D-6EDE2FAE39D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66282" y="3538271"/>
                  <a:ext cx="160200" cy="11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9CC67D73-CD35-308A-AB30-947345C5C674}"/>
                  </a:ext>
                </a:extLst>
              </p14:cNvPr>
              <p14:cNvContentPartPr/>
              <p14:nvPr/>
            </p14:nvContentPartPr>
            <p14:xfrm>
              <a:off x="4545762" y="562151"/>
              <a:ext cx="169200" cy="31068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9CC67D73-CD35-308A-AB30-947345C5C67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39642" y="556031"/>
                <a:ext cx="181440" cy="3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00109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8CDF57C-E7D3-B6C8-78F2-D166CA14CF2E}"/>
              </a:ext>
            </a:extLst>
          </p:cNvPr>
          <p:cNvSpPr/>
          <p:nvPr/>
        </p:nvSpPr>
        <p:spPr>
          <a:xfrm>
            <a:off x="4667024" y="90253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DEA7C6E-61F9-24DD-3E55-DDC0CCB9FC67}"/>
              </a:ext>
            </a:extLst>
          </p:cNvPr>
          <p:cNvSpPr/>
          <p:nvPr/>
        </p:nvSpPr>
        <p:spPr>
          <a:xfrm>
            <a:off x="4667023" y="369951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MOVIMENTAÇÃO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8905F47-F59B-067D-5861-7094E104D429}"/>
              </a:ext>
            </a:extLst>
          </p:cNvPr>
          <p:cNvSpPr/>
          <p:nvPr/>
        </p:nvSpPr>
        <p:spPr>
          <a:xfrm>
            <a:off x="9104554" y="9025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 </a:t>
            </a:r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itemFornecido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EB5F0E4-DD37-2336-9B0B-B21AC98B2803}"/>
              </a:ext>
            </a:extLst>
          </p:cNvPr>
          <p:cNvSpPr/>
          <p:nvPr/>
        </p:nvSpPr>
        <p:spPr>
          <a:xfrm>
            <a:off x="380101" y="369951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4C806D6-0E36-56A0-5ACE-B953DA6B62C3}"/>
              </a:ext>
            </a:extLst>
          </p:cNvPr>
          <p:cNvSpPr/>
          <p:nvPr/>
        </p:nvSpPr>
        <p:spPr>
          <a:xfrm>
            <a:off x="380101" y="9025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B4961DC6-9365-AA34-2366-A4CDE59CCD66}"/>
              </a:ext>
            </a:extLst>
          </p:cNvPr>
          <p:cNvSpPr/>
          <p:nvPr/>
        </p:nvSpPr>
        <p:spPr>
          <a:xfrm>
            <a:off x="2754851" y="1036999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1B1DCDBE-C8ED-19A7-EDC2-0B574AF31D74}"/>
              </a:ext>
            </a:extLst>
          </p:cNvPr>
          <p:cNvSpPr/>
          <p:nvPr/>
        </p:nvSpPr>
        <p:spPr>
          <a:xfrm>
            <a:off x="4898311" y="240971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08E807-E389-3879-76D9-EBB4D6DF9752}"/>
              </a:ext>
            </a:extLst>
          </p:cNvPr>
          <p:cNvSpPr/>
          <p:nvPr/>
        </p:nvSpPr>
        <p:spPr>
          <a:xfrm>
            <a:off x="7117078" y="103699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1A41C3-E8B2-E8A4-0893-4F39ECC7C15F}"/>
              </a:ext>
            </a:extLst>
          </p:cNvPr>
          <p:cNvSpPr/>
          <p:nvPr/>
        </p:nvSpPr>
        <p:spPr>
          <a:xfrm>
            <a:off x="2754851" y="383398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</a:t>
            </a:r>
          </a:p>
        </p:txBody>
      </p: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12B94904-1056-082E-519B-BDB007728311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606934" y="1343593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509E5A-6187-D33D-BB29-98450415C015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9106" y="1343593"/>
            <a:ext cx="147918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39E842F-F9DC-035C-3D69-9AC2690B1557}"/>
              </a:ext>
            </a:extLst>
          </p:cNvPr>
          <p:cNvCxnSpPr>
            <a:endCxn id="15" idx="1"/>
          </p:cNvCxnSpPr>
          <p:nvPr/>
        </p:nvCxnSpPr>
        <p:spPr>
          <a:xfrm>
            <a:off x="2606933" y="4140580"/>
            <a:ext cx="14791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2F4456C-6802-C9A0-4B49-74DE850CA753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4519106" y="4140581"/>
            <a:ext cx="14791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673B0DB-843F-7435-BB74-50764B579D9C}"/>
              </a:ext>
            </a:extLst>
          </p:cNvPr>
          <p:cNvCxnSpPr>
            <a:stCxn id="2" idx="2"/>
            <a:endCxn id="13" idx="0"/>
          </p:cNvCxnSpPr>
          <p:nvPr/>
        </p:nvCxnSpPr>
        <p:spPr>
          <a:xfrm flipH="1">
            <a:off x="5780439" y="1784658"/>
            <a:ext cx="2" cy="625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7AB32215-71C0-5A0C-8ABA-7139C5727F55}"/>
              </a:ext>
            </a:extLst>
          </p:cNvPr>
          <p:cNvCxnSpPr>
            <a:stCxn id="13" idx="2"/>
            <a:endCxn id="3" idx="0"/>
          </p:cNvCxnSpPr>
          <p:nvPr/>
        </p:nvCxnSpPr>
        <p:spPr>
          <a:xfrm>
            <a:off x="5780439" y="3022899"/>
            <a:ext cx="1" cy="6766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2ED936B-7437-A3FD-6F8A-2BCCDD474881}"/>
              </a:ext>
            </a:extLst>
          </p:cNvPr>
          <p:cNvCxnSpPr>
            <a:stCxn id="2" idx="3"/>
            <a:endCxn id="14" idx="1"/>
          </p:cNvCxnSpPr>
          <p:nvPr/>
        </p:nvCxnSpPr>
        <p:spPr>
          <a:xfrm flipV="1">
            <a:off x="6893857" y="1343591"/>
            <a:ext cx="223221" cy="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29C394DB-7D59-44A7-F043-6DFCB1D8CF07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8881333" y="1343591"/>
            <a:ext cx="22322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7FE18684-65DD-AEF2-F0E0-5FA7464A17B8}"/>
                  </a:ext>
                </a:extLst>
              </p14:cNvPr>
              <p14:cNvContentPartPr/>
              <p14:nvPr/>
            </p14:nvContentPartPr>
            <p14:xfrm>
              <a:off x="2659002" y="611831"/>
              <a:ext cx="19800" cy="1260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7FE18684-65DD-AEF2-F0E0-5FA7464A17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2882" y="605711"/>
                <a:ext cx="320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FF04D87-C7C9-EC4E-BFB4-32FA4D52E6E6}"/>
                  </a:ext>
                </a:extLst>
              </p14:cNvPr>
              <p14:cNvContentPartPr/>
              <p14:nvPr/>
            </p14:nvContentPartPr>
            <p14:xfrm>
              <a:off x="2573322" y="554951"/>
              <a:ext cx="2075760" cy="4197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FF04D87-C7C9-EC4E-BFB4-32FA4D52E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7202" y="548831"/>
                <a:ext cx="20880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350A5CF8-2ECE-0883-8CA3-30E4AF49674F}"/>
                  </a:ext>
                </a:extLst>
              </p14:cNvPr>
              <p14:cNvContentPartPr/>
              <p14:nvPr/>
            </p14:nvContentPartPr>
            <p14:xfrm>
              <a:off x="6131202" y="1848071"/>
              <a:ext cx="145440" cy="18468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350A5CF8-2ECE-0883-8CA3-30E4AF4967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25082" y="1841951"/>
                <a:ext cx="1576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0A9CA444-8FC9-964F-4443-04474322EED1}"/>
                  </a:ext>
                </a:extLst>
              </p14:cNvPr>
              <p14:cNvContentPartPr/>
              <p14:nvPr/>
            </p14:nvContentPartPr>
            <p14:xfrm>
              <a:off x="2654682" y="3428471"/>
              <a:ext cx="172440" cy="18576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0A9CA444-8FC9-964F-4443-04474322EE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8562" y="3422351"/>
                <a:ext cx="18468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Agrupar 58">
            <a:extLst>
              <a:ext uri="{FF2B5EF4-FFF2-40B4-BE49-F238E27FC236}">
                <a16:creationId xmlns:a16="http://schemas.microsoft.com/office/drawing/2014/main" id="{E76A0388-ED64-E686-CCFA-2659629DFEB3}"/>
              </a:ext>
            </a:extLst>
          </p:cNvPr>
          <p:cNvGrpSpPr/>
          <p:nvPr/>
        </p:nvGrpSpPr>
        <p:grpSpPr>
          <a:xfrm>
            <a:off x="4252362" y="3531431"/>
            <a:ext cx="404640" cy="307080"/>
            <a:chOff x="4252362" y="3531431"/>
            <a:chExt cx="40464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84AFD696-5BFD-35DD-472A-D92180A4E1D1}"/>
                    </a:ext>
                  </a:extLst>
                </p14:cNvPr>
                <p14:cNvContentPartPr/>
                <p14:nvPr/>
              </p14:nvContentPartPr>
              <p14:xfrm>
                <a:off x="4252362" y="3531431"/>
                <a:ext cx="138240" cy="20340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84AFD696-5BFD-35DD-472A-D92180A4E1D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46242" y="3525311"/>
                  <a:ext cx="1504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E2E6C7B4-7715-B073-DBA4-A5DE281C9BBB}"/>
                    </a:ext>
                  </a:extLst>
                </p14:cNvPr>
                <p14:cNvContentPartPr/>
                <p14:nvPr/>
              </p14:nvContentPartPr>
              <p14:xfrm>
                <a:off x="4468722" y="3748511"/>
                <a:ext cx="360" cy="9000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E2E6C7B4-7715-B073-DBA4-A5DE281C9B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62602" y="3742391"/>
                  <a:ext cx="12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95DD5234-159E-4133-5865-67C151F852D2}"/>
                    </a:ext>
                  </a:extLst>
                </p14:cNvPr>
                <p14:cNvContentPartPr/>
                <p14:nvPr/>
              </p14:nvContentPartPr>
              <p14:xfrm>
                <a:off x="4552602" y="3573191"/>
                <a:ext cx="104400" cy="1807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95DD5234-159E-4133-5865-67C151F852D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6482" y="3567071"/>
                  <a:ext cx="11664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3B40EB78-EFAA-FDF9-3C2F-01DCEC13E4D5}"/>
              </a:ext>
            </a:extLst>
          </p:cNvPr>
          <p:cNvGrpSpPr/>
          <p:nvPr/>
        </p:nvGrpSpPr>
        <p:grpSpPr>
          <a:xfrm>
            <a:off x="2876802" y="3418391"/>
            <a:ext cx="218880" cy="281520"/>
            <a:chOff x="2876802" y="3418391"/>
            <a:chExt cx="21888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24D04C3-B448-F6AE-222B-1570A579DB5E}"/>
                    </a:ext>
                  </a:extLst>
                </p14:cNvPr>
                <p14:cNvContentPartPr/>
                <p14:nvPr/>
              </p14:nvContentPartPr>
              <p14:xfrm>
                <a:off x="2876802" y="3568151"/>
                <a:ext cx="6120" cy="1317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24D04C3-B448-F6AE-222B-1570A579DB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70682" y="3562031"/>
                  <a:ext cx="183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03623AA5-8489-C0E3-1625-5177F913CA64}"/>
                    </a:ext>
                  </a:extLst>
                </p14:cNvPr>
                <p14:cNvContentPartPr/>
                <p14:nvPr/>
              </p14:nvContentPartPr>
              <p14:xfrm>
                <a:off x="2947002" y="3418391"/>
                <a:ext cx="148680" cy="21348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03623AA5-8489-C0E3-1625-5177F913CA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0882" y="3412271"/>
                  <a:ext cx="16092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9AFAA8E4-80DA-AF45-8B1F-B1B24A92DD7C}"/>
                  </a:ext>
                </a:extLst>
              </p14:cNvPr>
              <p14:cNvContentPartPr/>
              <p14:nvPr/>
            </p14:nvContentPartPr>
            <p14:xfrm>
              <a:off x="1906242" y="170831"/>
              <a:ext cx="565560" cy="33552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9AFAA8E4-80DA-AF45-8B1F-B1B24A92DD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00122" y="164711"/>
                <a:ext cx="5778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908EB286-E664-5648-A401-2E1F75C12FA5}"/>
                  </a:ext>
                </a:extLst>
              </p14:cNvPr>
              <p14:cNvContentPartPr/>
              <p14:nvPr/>
            </p14:nvContentPartPr>
            <p14:xfrm>
              <a:off x="6188802" y="3403991"/>
              <a:ext cx="137160" cy="2422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908EB286-E664-5648-A401-2E1F75C12F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82682" y="3397871"/>
                <a:ext cx="1494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7DB6E583-4DC6-98E4-EE10-31D58562398D}"/>
                  </a:ext>
                </a:extLst>
              </p14:cNvPr>
              <p14:cNvContentPartPr/>
              <p14:nvPr/>
            </p14:nvContentPartPr>
            <p14:xfrm>
              <a:off x="6405162" y="3570311"/>
              <a:ext cx="360" cy="10332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7DB6E583-4DC6-98E4-EE10-31D5856239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99042" y="3564191"/>
                <a:ext cx="126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B21ECD7B-C4AB-3039-8850-D9ACEE3FC1EC}"/>
                  </a:ext>
                </a:extLst>
              </p14:cNvPr>
              <p14:cNvContentPartPr/>
              <p14:nvPr/>
            </p14:nvContentPartPr>
            <p14:xfrm>
              <a:off x="6530802" y="3393551"/>
              <a:ext cx="104040" cy="21168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B21ECD7B-C4AB-3039-8850-D9ACEE3FC1E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24682" y="3387431"/>
                <a:ext cx="1162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1E740238-019A-7887-9091-B942A8FA85B1}"/>
                  </a:ext>
                </a:extLst>
              </p14:cNvPr>
              <p14:cNvContentPartPr/>
              <p14:nvPr/>
            </p14:nvContentPartPr>
            <p14:xfrm>
              <a:off x="6321282" y="1976591"/>
              <a:ext cx="1440" cy="12060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1E740238-019A-7887-9091-B942A8FA85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5162" y="1970471"/>
                <a:ext cx="1368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109F8DC8-2D9A-3DF3-5D51-DA6A554C5F0F}"/>
                  </a:ext>
                </a:extLst>
              </p14:cNvPr>
              <p14:cNvContentPartPr/>
              <p14:nvPr/>
            </p14:nvContentPartPr>
            <p14:xfrm>
              <a:off x="6424242" y="1839431"/>
              <a:ext cx="158760" cy="19152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109F8DC8-2D9A-3DF3-5D51-DA6A554C5F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18122" y="1833311"/>
                <a:ext cx="1710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B12DCFD5-F7A5-6685-E5E3-D5D2ABC37ECD}"/>
                  </a:ext>
                </a:extLst>
              </p14:cNvPr>
              <p14:cNvContentPartPr/>
              <p14:nvPr/>
            </p14:nvContentPartPr>
            <p14:xfrm>
              <a:off x="4327242" y="584471"/>
              <a:ext cx="178200" cy="31428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B12DCFD5-F7A5-6685-E5E3-D5D2ABC37E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321122" y="578351"/>
                <a:ext cx="1904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E6E6B020-942C-8211-EAB2-1F9D44A350A5}"/>
                  </a:ext>
                </a:extLst>
              </p14:cNvPr>
              <p14:cNvContentPartPr/>
              <p14:nvPr/>
            </p14:nvContentPartPr>
            <p14:xfrm>
              <a:off x="4487082" y="839351"/>
              <a:ext cx="34200" cy="12888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E6E6B020-942C-8211-EAB2-1F9D44A350A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480962" y="833231"/>
                <a:ext cx="46440" cy="14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Agrupar 95">
            <a:extLst>
              <a:ext uri="{FF2B5EF4-FFF2-40B4-BE49-F238E27FC236}">
                <a16:creationId xmlns:a16="http://schemas.microsoft.com/office/drawing/2014/main" id="{76C9C59F-1CBE-826A-BB15-B9F58E1111BD}"/>
              </a:ext>
            </a:extLst>
          </p:cNvPr>
          <p:cNvGrpSpPr/>
          <p:nvPr/>
        </p:nvGrpSpPr>
        <p:grpSpPr>
          <a:xfrm>
            <a:off x="2733522" y="655031"/>
            <a:ext cx="502560" cy="313920"/>
            <a:chOff x="2733522" y="655031"/>
            <a:chExt cx="5025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B02C3D52-3275-B8A9-F207-3EA23D59ECAA}"/>
                    </a:ext>
                  </a:extLst>
                </p14:cNvPr>
                <p14:cNvContentPartPr/>
                <p14:nvPr/>
              </p14:nvContentPartPr>
              <p14:xfrm>
                <a:off x="2733522" y="678431"/>
                <a:ext cx="184320" cy="21780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B02C3D52-3275-B8A9-F207-3EA23D59EC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727402" y="672311"/>
                  <a:ext cx="196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0A36FA68-F8DE-9E2D-CBC5-DB2BD3C0B588}"/>
                    </a:ext>
                  </a:extLst>
                </p14:cNvPr>
                <p14:cNvContentPartPr/>
                <p14:nvPr/>
              </p14:nvContentPartPr>
              <p14:xfrm>
                <a:off x="2977602" y="835031"/>
                <a:ext cx="35640" cy="13392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0A36FA68-F8DE-9E2D-CBC5-DB2BD3C0B58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71482" y="828911"/>
                  <a:ext cx="47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A5C3E8A8-D761-162F-00EF-BE0DCF4B0A76}"/>
                    </a:ext>
                  </a:extLst>
                </p14:cNvPr>
                <p14:cNvContentPartPr/>
                <p14:nvPr/>
              </p14:nvContentPartPr>
              <p14:xfrm>
                <a:off x="3090642" y="655031"/>
                <a:ext cx="145440" cy="23544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A5C3E8A8-D761-162F-00EF-BE0DCF4B0A7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084522" y="648911"/>
                  <a:ext cx="157680" cy="24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1" name="Tinta 100">
                <a:extLst>
                  <a:ext uri="{FF2B5EF4-FFF2-40B4-BE49-F238E27FC236}">
                    <a16:creationId xmlns:a16="http://schemas.microsoft.com/office/drawing/2014/main" id="{9CC67D73-CD35-308A-AB30-947345C5C674}"/>
                  </a:ext>
                </a:extLst>
              </p14:cNvPr>
              <p14:cNvContentPartPr/>
              <p14:nvPr/>
            </p14:nvContentPartPr>
            <p14:xfrm>
              <a:off x="4545762" y="562151"/>
              <a:ext cx="169200" cy="310680"/>
            </p14:xfrm>
          </p:contentPart>
        </mc:Choice>
        <mc:Fallback xmlns="">
          <p:pic>
            <p:nvPicPr>
              <p:cNvPr id="101" name="Tinta 100">
                <a:extLst>
                  <a:ext uri="{FF2B5EF4-FFF2-40B4-BE49-F238E27FC236}">
                    <a16:creationId xmlns:a16="http://schemas.microsoft.com/office/drawing/2014/main" id="{9CC67D73-CD35-308A-AB30-947345C5C67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39642" y="556031"/>
                <a:ext cx="181440" cy="322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F2149E9E-9E08-77F5-AA00-0483B851DFE1}"/>
              </a:ext>
            </a:extLst>
          </p:cNvPr>
          <p:cNvSpPr/>
          <p:nvPr/>
        </p:nvSpPr>
        <p:spPr>
          <a:xfrm>
            <a:off x="9104553" y="336120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6F6276EE-CFDC-4422-1EE9-FDB01BE59D23}"/>
              </a:ext>
            </a:extLst>
          </p:cNvPr>
          <p:cNvSpPr/>
          <p:nvPr/>
        </p:nvSpPr>
        <p:spPr>
          <a:xfrm>
            <a:off x="9434310" y="218312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está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B0307821-D573-42A2-E953-1E1E43F4E08F}"/>
                  </a:ext>
                </a:extLst>
              </p14:cNvPr>
              <p14:cNvContentPartPr/>
              <p14:nvPr/>
            </p14:nvContentPartPr>
            <p14:xfrm>
              <a:off x="10269762" y="1774631"/>
              <a:ext cx="20880" cy="443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B0307821-D573-42A2-E953-1E1E43F4E08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263642" y="1768511"/>
                <a:ext cx="3312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BFAC70FD-2872-234A-8835-934EB71283E4}"/>
                  </a:ext>
                </a:extLst>
              </p14:cNvPr>
              <p14:cNvContentPartPr/>
              <p14:nvPr/>
            </p14:nvContentPartPr>
            <p14:xfrm>
              <a:off x="10295682" y="2821151"/>
              <a:ext cx="26640" cy="5061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BFAC70FD-2872-234A-8835-934EB71283E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89562" y="2815031"/>
                <a:ext cx="38880" cy="51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C526B2CF-88F2-3F99-A4D4-CC0511E94D4B}"/>
                  </a:ext>
                </a:extLst>
              </p14:cNvPr>
              <p14:cNvContentPartPr/>
              <p14:nvPr/>
            </p14:nvContentPartPr>
            <p14:xfrm>
              <a:off x="6950202" y="684191"/>
              <a:ext cx="108720" cy="23760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C526B2CF-88F2-3F99-A4D4-CC0511E94D4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944082" y="678071"/>
                <a:ext cx="120960" cy="24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31FF956-0351-BAE9-99A2-560CE14942A0}"/>
              </a:ext>
            </a:extLst>
          </p:cNvPr>
          <p:cNvGrpSpPr/>
          <p:nvPr/>
        </p:nvGrpSpPr>
        <p:grpSpPr>
          <a:xfrm>
            <a:off x="8705922" y="808031"/>
            <a:ext cx="182520" cy="234360"/>
            <a:chOff x="8705922" y="808031"/>
            <a:chExt cx="18252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41F7D45-A5BE-7D6E-E45D-88672B84A296}"/>
                    </a:ext>
                  </a:extLst>
                </p14:cNvPr>
                <p14:cNvContentPartPr/>
                <p14:nvPr/>
              </p14:nvContentPartPr>
              <p14:xfrm>
                <a:off x="8705922" y="808031"/>
                <a:ext cx="118080" cy="1515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41F7D45-A5BE-7D6E-E45D-88672B84A29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99802" y="801911"/>
                  <a:ext cx="130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CC6DB5B7-0F92-B836-E23B-C5472173C724}"/>
                    </a:ext>
                  </a:extLst>
                </p14:cNvPr>
                <p14:cNvContentPartPr/>
                <p14:nvPr/>
              </p14:nvContentPartPr>
              <p14:xfrm>
                <a:off x="8870082" y="941231"/>
                <a:ext cx="18360" cy="1011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CC6DB5B7-0F92-B836-E23B-C5472173C72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63962" y="935111"/>
                  <a:ext cx="3060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2AB7850E-2B17-7298-4542-F38E6505D03B}"/>
                  </a:ext>
                </a:extLst>
              </p14:cNvPr>
              <p14:cNvContentPartPr/>
              <p14:nvPr/>
            </p14:nvContentPartPr>
            <p14:xfrm>
              <a:off x="8990322" y="854471"/>
              <a:ext cx="66960" cy="14508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2AB7850E-2B17-7298-4542-F38E6505D03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984202" y="848351"/>
                <a:ext cx="7920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07AAB57F-0DD2-A267-B901-189867E92C4F}"/>
              </a:ext>
            </a:extLst>
          </p:cNvPr>
          <p:cNvGrpSpPr/>
          <p:nvPr/>
        </p:nvGrpSpPr>
        <p:grpSpPr>
          <a:xfrm>
            <a:off x="7114002" y="695351"/>
            <a:ext cx="176760" cy="298080"/>
            <a:chOff x="7114002" y="695351"/>
            <a:chExt cx="17676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997B62C7-81B8-ECD5-AC4C-F0BB92376496}"/>
                    </a:ext>
                  </a:extLst>
                </p14:cNvPr>
                <p14:cNvContentPartPr/>
                <p14:nvPr/>
              </p14:nvContentPartPr>
              <p14:xfrm>
                <a:off x="7114002" y="867791"/>
                <a:ext cx="10440" cy="1256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997B62C7-81B8-ECD5-AC4C-F0BB9237649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07882" y="861671"/>
                  <a:ext cx="22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1DDB44E-DFC7-DDFE-4C98-5933094AE9EF}"/>
                    </a:ext>
                  </a:extLst>
                </p14:cNvPr>
                <p14:cNvContentPartPr/>
                <p14:nvPr/>
              </p14:nvContentPartPr>
              <p14:xfrm>
                <a:off x="7168362" y="695351"/>
                <a:ext cx="122400" cy="1998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1DDB44E-DFC7-DDFE-4C98-5933094AE9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62242" y="689231"/>
                  <a:ext cx="134640" cy="21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9CB4A13A-7E73-6617-6324-A1F2D53565D8}"/>
                  </a:ext>
                </a:extLst>
              </p14:cNvPr>
              <p14:cNvContentPartPr/>
              <p14:nvPr/>
            </p14:nvContentPartPr>
            <p14:xfrm>
              <a:off x="10614642" y="3132551"/>
              <a:ext cx="134280" cy="1576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9CB4A13A-7E73-6617-6324-A1F2D53565D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608522" y="3126431"/>
                <a:ext cx="14652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F44BD61A-D1F9-F180-013B-7A233DA997B6}"/>
              </a:ext>
            </a:extLst>
          </p:cNvPr>
          <p:cNvGrpSpPr/>
          <p:nvPr/>
        </p:nvGrpSpPr>
        <p:grpSpPr>
          <a:xfrm>
            <a:off x="10594482" y="1806671"/>
            <a:ext cx="361800" cy="268920"/>
            <a:chOff x="10594482" y="1806671"/>
            <a:chExt cx="36180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544470E-CD48-E167-AF96-4D7129F93FA4}"/>
                    </a:ext>
                  </a:extLst>
                </p14:cNvPr>
                <p14:cNvContentPartPr/>
                <p14:nvPr/>
              </p14:nvContentPartPr>
              <p14:xfrm>
                <a:off x="10594482" y="1806671"/>
                <a:ext cx="117720" cy="17640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544470E-CD48-E167-AF96-4D7129F93FA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88362" y="1800551"/>
                  <a:ext cx="129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E7A0724A-A73C-195B-352F-9D5D170312AD}"/>
                    </a:ext>
                  </a:extLst>
                </p14:cNvPr>
                <p14:cNvContentPartPr/>
                <p14:nvPr/>
              </p14:nvContentPartPr>
              <p14:xfrm>
                <a:off x="10786002" y="1985591"/>
                <a:ext cx="2520" cy="9000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E7A0724A-A73C-195B-352F-9D5D170312A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779882" y="1979471"/>
                  <a:ext cx="14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BF7F267E-8AC5-CD5C-C57F-A8D66B27CA94}"/>
                    </a:ext>
                  </a:extLst>
                </p14:cNvPr>
                <p14:cNvContentPartPr/>
                <p14:nvPr/>
              </p14:nvContentPartPr>
              <p14:xfrm>
                <a:off x="10861242" y="1829351"/>
                <a:ext cx="95040" cy="1760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BF7F267E-8AC5-CD5C-C57F-A8D66B27CA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5122" y="1823231"/>
                  <a:ext cx="10728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Agrupar 88">
            <a:extLst>
              <a:ext uri="{FF2B5EF4-FFF2-40B4-BE49-F238E27FC236}">
                <a16:creationId xmlns:a16="http://schemas.microsoft.com/office/drawing/2014/main" id="{C8B454C9-F08B-1BB0-F2C0-E72C19981B93}"/>
              </a:ext>
            </a:extLst>
          </p:cNvPr>
          <p:cNvGrpSpPr/>
          <p:nvPr/>
        </p:nvGrpSpPr>
        <p:grpSpPr>
          <a:xfrm>
            <a:off x="10749642" y="3085031"/>
            <a:ext cx="224640" cy="273240"/>
            <a:chOff x="10749642" y="3085031"/>
            <a:chExt cx="22464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8B7688F3-87C6-117E-1217-D42AF5BFEC19}"/>
                    </a:ext>
                  </a:extLst>
                </p14:cNvPr>
                <p14:cNvContentPartPr/>
                <p14:nvPr/>
              </p14:nvContentPartPr>
              <p14:xfrm>
                <a:off x="10749642" y="3210311"/>
                <a:ext cx="29880" cy="1479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8B7688F3-87C6-117E-1217-D42AF5BFEC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43522" y="3204191"/>
                  <a:ext cx="421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B51B8BD3-464F-6962-7493-2805F11DC5E7}"/>
                    </a:ext>
                  </a:extLst>
                </p14:cNvPr>
                <p14:cNvContentPartPr/>
                <p14:nvPr/>
              </p14:nvContentPartPr>
              <p14:xfrm>
                <a:off x="10865202" y="3085031"/>
                <a:ext cx="109080" cy="1879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B51B8BD3-464F-6962-7493-2805F11DC5E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59082" y="3078911"/>
                  <a:ext cx="121320" cy="20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393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137DC6-7329-3C94-3BCB-D54819AD2720}"/>
              </a:ext>
            </a:extLst>
          </p:cNvPr>
          <p:cNvSpPr txBox="1"/>
          <p:nvPr/>
        </p:nvSpPr>
        <p:spPr>
          <a:xfrm>
            <a:off x="484094" y="516367"/>
            <a:ext cx="1122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Atividade: 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Criar um sistema de gerenciamento de consultas e agendamentos de um consultório odontológico.</a:t>
            </a:r>
          </a:p>
          <a:p>
            <a:endParaRPr lang="pt-BR" sz="2800" dirty="0"/>
          </a:p>
          <a:p>
            <a:r>
              <a:rPr lang="pt-BR" sz="2800" dirty="0"/>
              <a:t>Desenvolver o DER</a:t>
            </a:r>
          </a:p>
        </p:txBody>
      </p:sp>
    </p:spTree>
    <p:extLst>
      <p:ext uri="{BB962C8B-B14F-4D97-AF65-F5344CB8AC3E}">
        <p14:creationId xmlns:p14="http://schemas.microsoft.com/office/powerpoint/2010/main" val="3639205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B658B21-2DB7-1D8E-9BE6-E0248A4B0613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Consultório</a:t>
            </a:r>
          </a:p>
          <a:p>
            <a:r>
              <a:rPr lang="pt-BR" sz="2800" dirty="0"/>
              <a:t>Consulta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Dentista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Férias</a:t>
            </a:r>
          </a:p>
          <a:p>
            <a:r>
              <a:rPr lang="pt-BR" sz="2800" dirty="0"/>
              <a:t>Secretária</a:t>
            </a:r>
          </a:p>
          <a:p>
            <a:r>
              <a:rPr lang="pt-BR" sz="2800" dirty="0"/>
              <a:t>Plano de saúde</a:t>
            </a:r>
          </a:p>
          <a:p>
            <a:r>
              <a:rPr lang="pt-BR" sz="2800" dirty="0"/>
              <a:t>Histórico</a:t>
            </a:r>
          </a:p>
          <a:p>
            <a:r>
              <a:rPr lang="pt-BR" sz="2800" dirty="0"/>
              <a:t>Agenda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Dente</a:t>
            </a:r>
          </a:p>
          <a:p>
            <a:r>
              <a:rPr lang="pt-BR" sz="2800" dirty="0"/>
              <a:t>Conta</a:t>
            </a:r>
          </a:p>
          <a:p>
            <a:r>
              <a:rPr lang="pt-BR" sz="2800" dirty="0"/>
              <a:t>Material</a:t>
            </a:r>
          </a:p>
          <a:p>
            <a:r>
              <a:rPr lang="pt-BR" sz="2800" dirty="0"/>
              <a:t>construção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811645-42DF-B33C-962E-F2AD7C8F02E7}"/>
              </a:ext>
            </a:extLst>
          </p:cNvPr>
          <p:cNvSpPr txBox="1"/>
          <p:nvPr/>
        </p:nvSpPr>
        <p:spPr>
          <a:xfrm>
            <a:off x="2818504" y="151179"/>
            <a:ext cx="26463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Gastos</a:t>
            </a:r>
          </a:p>
          <a:p>
            <a:r>
              <a:rPr lang="pt-BR" sz="2800" dirty="0"/>
              <a:t>Endereço</a:t>
            </a:r>
          </a:p>
          <a:p>
            <a:r>
              <a:rPr lang="pt-BR" sz="2800" dirty="0"/>
              <a:t>Exame</a:t>
            </a:r>
          </a:p>
          <a:p>
            <a:r>
              <a:rPr lang="pt-BR" sz="2800" dirty="0"/>
              <a:t>Serviços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Cadastro</a:t>
            </a:r>
          </a:p>
          <a:p>
            <a:r>
              <a:rPr lang="pt-BR" sz="2800" dirty="0"/>
              <a:t>Pagamento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Zelador</a:t>
            </a:r>
          </a:p>
          <a:p>
            <a:endParaRPr lang="pt-BR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14:cNvPr>
              <p14:cNvContentPartPr/>
              <p14:nvPr/>
            </p14:nvContentPartPr>
            <p14:xfrm>
              <a:off x="172482" y="471664"/>
              <a:ext cx="2170800" cy="142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851A41F-2F1E-437D-E2C2-91F71CB8E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362" y="465544"/>
                <a:ext cx="2183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14:cNvPr>
              <p14:cNvContentPartPr/>
              <p14:nvPr/>
            </p14:nvContentPartPr>
            <p14:xfrm>
              <a:off x="1983642" y="738784"/>
              <a:ext cx="579960" cy="26568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8914F7FF-D918-71F3-5A16-F573AF8398A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7522" y="732664"/>
                <a:ext cx="59220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14:cNvPr>
              <p14:cNvContentPartPr/>
              <p14:nvPr/>
            </p14:nvContentPartPr>
            <p14:xfrm>
              <a:off x="1634802" y="1265464"/>
              <a:ext cx="633960" cy="2793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4826640-5527-2568-9190-8FE2C76395B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8682" y="1259344"/>
                <a:ext cx="6462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14:cNvPr>
              <p14:cNvContentPartPr/>
              <p14:nvPr/>
            </p14:nvContentPartPr>
            <p14:xfrm>
              <a:off x="1877442" y="1596304"/>
              <a:ext cx="589320" cy="3164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2598364-D055-C961-A9D7-6802DB60F8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1322" y="1590184"/>
                <a:ext cx="6015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14:cNvPr>
              <p14:cNvContentPartPr/>
              <p14:nvPr/>
            </p14:nvContentPartPr>
            <p14:xfrm>
              <a:off x="2409522" y="1993384"/>
              <a:ext cx="385920" cy="3204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FCDC3A44-CD0F-E31B-3AD4-2E3D3EF1EC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03402" y="1987264"/>
                <a:ext cx="3981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14:cNvPr>
              <p14:cNvContentPartPr/>
              <p14:nvPr/>
            </p14:nvContentPartPr>
            <p14:xfrm>
              <a:off x="225762" y="2620864"/>
              <a:ext cx="1340280" cy="795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70DF7374-2D46-E625-B441-57F426284C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642" y="2614744"/>
                <a:ext cx="1352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14:cNvPr>
              <p14:cNvContentPartPr/>
              <p14:nvPr/>
            </p14:nvContentPartPr>
            <p14:xfrm>
              <a:off x="408282" y="3043144"/>
              <a:ext cx="1657080" cy="777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94E5C15-59E9-52A5-7614-DBA2381F69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162" y="3037024"/>
                <a:ext cx="16693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14:cNvPr>
              <p14:cNvContentPartPr/>
              <p14:nvPr/>
            </p14:nvContentPartPr>
            <p14:xfrm>
              <a:off x="354642" y="3484144"/>
              <a:ext cx="2495160" cy="78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D6C9096A-EFFB-3E90-CA03-E133899461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522" y="3478024"/>
                <a:ext cx="25074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14:cNvPr>
              <p14:cNvContentPartPr/>
              <p14:nvPr/>
            </p14:nvContentPartPr>
            <p14:xfrm>
              <a:off x="1989762" y="3749824"/>
              <a:ext cx="476640" cy="3931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FB30BB9-292F-375A-019B-1B3CDAF018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83642" y="3743704"/>
                <a:ext cx="48888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14:cNvPr>
              <p14:cNvContentPartPr/>
              <p14:nvPr/>
            </p14:nvContentPartPr>
            <p14:xfrm>
              <a:off x="301002" y="4409344"/>
              <a:ext cx="1354680" cy="554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3F19E87-5C96-5C34-2A42-A5785084947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882" y="4403224"/>
                <a:ext cx="1366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14:cNvPr>
              <p14:cNvContentPartPr/>
              <p14:nvPr/>
            </p14:nvContentPartPr>
            <p14:xfrm>
              <a:off x="429882" y="4765384"/>
              <a:ext cx="1114920" cy="32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72AD4A4A-7F84-5773-77E2-5F4CE0C2B1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3762" y="4759264"/>
                <a:ext cx="11271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14:cNvPr>
              <p14:cNvContentPartPr/>
              <p14:nvPr/>
            </p14:nvContentPartPr>
            <p14:xfrm>
              <a:off x="397842" y="5172904"/>
              <a:ext cx="1208160" cy="604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9841857-3C6F-CAF4-D445-0B57E05314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722" y="5166784"/>
                <a:ext cx="12204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14:cNvPr>
              <p14:cNvContentPartPr/>
              <p14:nvPr/>
            </p14:nvContentPartPr>
            <p14:xfrm>
              <a:off x="244122" y="1728784"/>
              <a:ext cx="166320" cy="1670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31FB7C2-0A00-0E34-EC8B-9729BC9A39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38002" y="1722664"/>
                <a:ext cx="1785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14:cNvPr>
              <p14:cNvContentPartPr/>
              <p14:nvPr/>
            </p14:nvContentPartPr>
            <p14:xfrm>
              <a:off x="233322" y="2150344"/>
              <a:ext cx="131400" cy="1530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2019BAB8-756B-6873-50C2-1206FC40893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7202" y="2144224"/>
                <a:ext cx="1436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14:cNvPr>
              <p14:cNvContentPartPr/>
              <p14:nvPr/>
            </p14:nvContentPartPr>
            <p14:xfrm>
              <a:off x="354642" y="5668264"/>
              <a:ext cx="1164960" cy="666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4397BC9-469B-4E5C-02AF-EE416AF60BA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8522" y="5662144"/>
                <a:ext cx="1177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14:cNvPr>
              <p14:cNvContentPartPr/>
              <p14:nvPr/>
            </p14:nvContentPartPr>
            <p14:xfrm>
              <a:off x="311442" y="6034384"/>
              <a:ext cx="1750320" cy="3456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717856B-C0DE-09EA-4F59-40B816EF1F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05322" y="6028264"/>
                <a:ext cx="176256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14:cNvPr>
              <p14:cNvContentPartPr/>
              <p14:nvPr/>
            </p14:nvContentPartPr>
            <p14:xfrm>
              <a:off x="419082" y="6517504"/>
              <a:ext cx="1836720" cy="446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BEE01099-AF81-4ED8-7F25-D2E4499E921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2962" y="6511384"/>
                <a:ext cx="184896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14:cNvPr>
              <p14:cNvContentPartPr/>
              <p14:nvPr/>
            </p14:nvContentPartPr>
            <p14:xfrm>
              <a:off x="2839722" y="428824"/>
              <a:ext cx="1354320" cy="9864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7EB2D0E-D614-0920-8FFD-011B039313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33602" y="422704"/>
                <a:ext cx="13665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14:cNvPr>
              <p14:cNvContentPartPr/>
              <p14:nvPr/>
            </p14:nvContentPartPr>
            <p14:xfrm>
              <a:off x="2818122" y="827344"/>
              <a:ext cx="1608840" cy="338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BD8D804A-6DBF-250C-0B20-3D8D769054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12002" y="821224"/>
                <a:ext cx="16210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14:cNvPr>
              <p14:cNvContentPartPr/>
              <p14:nvPr/>
            </p14:nvContentPartPr>
            <p14:xfrm>
              <a:off x="2818122" y="1257904"/>
              <a:ext cx="1141920" cy="55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0832FD1-3B5C-4DD3-66E9-20A91D59904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2002" y="1251784"/>
                <a:ext cx="11541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14:cNvPr>
              <p14:cNvContentPartPr/>
              <p14:nvPr/>
            </p14:nvContentPartPr>
            <p14:xfrm>
              <a:off x="4323282" y="1624024"/>
              <a:ext cx="752760" cy="204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4BF3C58-0779-8470-C406-724E42E639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17162" y="1617904"/>
                <a:ext cx="7650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14:cNvPr>
              <p14:cNvContentPartPr/>
              <p14:nvPr/>
            </p14:nvContentPartPr>
            <p14:xfrm>
              <a:off x="2861322" y="2085184"/>
              <a:ext cx="2131200" cy="9900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18A84180-AABD-0952-28F6-9A9AC97F911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5202" y="2079064"/>
                <a:ext cx="21434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14:cNvPr>
              <p14:cNvContentPartPr/>
              <p14:nvPr/>
            </p14:nvContentPartPr>
            <p14:xfrm>
              <a:off x="2807682" y="2548144"/>
              <a:ext cx="1876320" cy="450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ADF570DA-CC3F-DC0C-E4AB-BE07933AA84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1562" y="2542024"/>
                <a:ext cx="18885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14:cNvPr>
              <p14:cNvContentPartPr/>
              <p14:nvPr/>
            </p14:nvContentPartPr>
            <p14:xfrm>
              <a:off x="2818122" y="2979784"/>
              <a:ext cx="1903320" cy="8640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D9FFEDD3-31F2-26BF-CC5A-99F6C55BB8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12002" y="2973664"/>
                <a:ext cx="19155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14:cNvPr>
              <p14:cNvContentPartPr/>
              <p14:nvPr/>
            </p14:nvContentPartPr>
            <p14:xfrm>
              <a:off x="2839722" y="3417904"/>
              <a:ext cx="2390040" cy="8676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7D5E6B2C-952F-D7A5-F619-01C09CBEBDF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833602" y="3411784"/>
                <a:ext cx="24022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14:cNvPr>
              <p14:cNvContentPartPr/>
              <p14:nvPr/>
            </p14:nvContentPartPr>
            <p14:xfrm>
              <a:off x="2871762" y="3721024"/>
              <a:ext cx="1511640" cy="979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22EA1FBB-201E-5E27-F9F1-BEB5313D459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865642" y="3714904"/>
                <a:ext cx="1523880" cy="11016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Retângulo 33">
            <a:extLst>
              <a:ext uri="{FF2B5EF4-FFF2-40B4-BE49-F238E27FC236}">
                <a16:creationId xmlns:a16="http://schemas.microsoft.com/office/drawing/2014/main" id="{C6ACF721-4DCD-5CCE-2A78-57D04A8EED2D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3B7D0B47-AA6D-66DF-9488-A0B72C9063AF}"/>
              </a:ext>
            </a:extLst>
          </p:cNvPr>
          <p:cNvSpPr/>
          <p:nvPr/>
        </p:nvSpPr>
        <p:spPr>
          <a:xfrm>
            <a:off x="6533477" y="147168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F55088D-7786-5C24-3B04-5E0B57CB5AE0}"/>
              </a:ext>
            </a:extLst>
          </p:cNvPr>
          <p:cNvSpPr/>
          <p:nvPr/>
        </p:nvSpPr>
        <p:spPr>
          <a:xfrm>
            <a:off x="6533476" y="25146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696204B4-F78C-3C3F-6990-1B0AA3FD5498}"/>
              </a:ext>
            </a:extLst>
          </p:cNvPr>
          <p:cNvSpPr/>
          <p:nvPr/>
        </p:nvSpPr>
        <p:spPr>
          <a:xfrm>
            <a:off x="6526762" y="367025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304DE81D-C685-CB82-FBE6-ED9D99699074}"/>
              </a:ext>
            </a:extLst>
          </p:cNvPr>
          <p:cNvSpPr/>
          <p:nvPr/>
        </p:nvSpPr>
        <p:spPr>
          <a:xfrm>
            <a:off x="6533476" y="471322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85BA18B-FA78-B3A4-5F12-BBCF81FA6ADF}"/>
              </a:ext>
            </a:extLst>
          </p:cNvPr>
          <p:cNvSpPr/>
          <p:nvPr/>
        </p:nvSpPr>
        <p:spPr>
          <a:xfrm>
            <a:off x="6526761" y="578519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9575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9ADDC4-79EB-817B-C482-005949FF2273}"/>
              </a:ext>
            </a:extLst>
          </p:cNvPr>
          <p:cNvSpPr/>
          <p:nvPr/>
        </p:nvSpPr>
        <p:spPr>
          <a:xfrm>
            <a:off x="4982579" y="236066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67F900-6BDD-25C6-07F3-6381B030CECD}"/>
              </a:ext>
            </a:extLst>
          </p:cNvPr>
          <p:cNvSpPr/>
          <p:nvPr/>
        </p:nvSpPr>
        <p:spPr>
          <a:xfrm>
            <a:off x="423131" y="236066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1D093E-80AC-8BB7-D852-7193E459A2B5}"/>
              </a:ext>
            </a:extLst>
          </p:cNvPr>
          <p:cNvSpPr/>
          <p:nvPr/>
        </p:nvSpPr>
        <p:spPr>
          <a:xfrm>
            <a:off x="4982582" y="61053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94E407-43EC-788C-5014-CD766D5AC41F}"/>
              </a:ext>
            </a:extLst>
          </p:cNvPr>
          <p:cNvSpPr/>
          <p:nvPr/>
        </p:nvSpPr>
        <p:spPr>
          <a:xfrm>
            <a:off x="4982580" y="411079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DA6602-C8A5-8C17-836C-4DCBD6BDA0B1}"/>
              </a:ext>
            </a:extLst>
          </p:cNvPr>
          <p:cNvSpPr/>
          <p:nvPr/>
        </p:nvSpPr>
        <p:spPr>
          <a:xfrm>
            <a:off x="453140" y="410201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632910-738C-94C7-8AEC-4D84FE67144B}"/>
              </a:ext>
            </a:extLst>
          </p:cNvPr>
          <p:cNvSpPr/>
          <p:nvPr/>
        </p:nvSpPr>
        <p:spPr>
          <a:xfrm>
            <a:off x="9416522" y="6791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Serviços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A83B51B-3C33-CEFF-B1AD-B77C5D340DEC}"/>
              </a:ext>
            </a:extLst>
          </p:cNvPr>
          <p:cNvSpPr/>
          <p:nvPr/>
        </p:nvSpPr>
        <p:spPr>
          <a:xfrm>
            <a:off x="5307102" y="337019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0A4679E8-52E9-897C-C012-6BDFD06BA145}"/>
              </a:ext>
            </a:extLst>
          </p:cNvPr>
          <p:cNvSpPr/>
          <p:nvPr/>
        </p:nvSpPr>
        <p:spPr>
          <a:xfrm>
            <a:off x="684430" y="339652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9840C299-9E0A-CB40-CE18-91FCE95147F5}"/>
              </a:ext>
            </a:extLst>
          </p:cNvPr>
          <p:cNvSpPr/>
          <p:nvPr/>
        </p:nvSpPr>
        <p:spPr>
          <a:xfrm>
            <a:off x="7430841" y="81365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5BE99152-0646-D768-C102-CDAD40B70BFF}"/>
              </a:ext>
            </a:extLst>
          </p:cNvPr>
          <p:cNvSpPr/>
          <p:nvPr/>
        </p:nvSpPr>
        <p:spPr>
          <a:xfrm>
            <a:off x="2881253" y="242128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349D450-A2F5-C7F0-AF2F-865B24717681}"/>
              </a:ext>
            </a:extLst>
          </p:cNvPr>
          <p:cNvSpPr/>
          <p:nvPr/>
        </p:nvSpPr>
        <p:spPr>
          <a:xfrm>
            <a:off x="5213867" y="16531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14:cNvPr>
              <p14:cNvContentPartPr/>
              <p14:nvPr/>
            </p14:nvContentPartPr>
            <p14:xfrm>
              <a:off x="2662602" y="2711711"/>
              <a:ext cx="271440" cy="442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656545FF-7E99-E277-B1E6-598A5CB37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6482" y="2705591"/>
                <a:ext cx="283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14:cNvPr>
              <p14:cNvContentPartPr/>
              <p14:nvPr/>
            </p14:nvContentPartPr>
            <p14:xfrm>
              <a:off x="4630362" y="2693351"/>
              <a:ext cx="354960" cy="108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24242" y="2687231"/>
                <a:ext cx="3672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14:cNvPr>
              <p14:cNvContentPartPr/>
              <p14:nvPr/>
            </p14:nvContentPartPr>
            <p14:xfrm>
              <a:off x="6116442" y="1482311"/>
              <a:ext cx="42120" cy="2152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10322" y="1476191"/>
                <a:ext cx="5436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14:cNvPr>
              <p14:cNvContentPartPr/>
              <p14:nvPr/>
            </p14:nvContentPartPr>
            <p14:xfrm>
              <a:off x="6089802" y="2209871"/>
              <a:ext cx="42120" cy="1335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3682" y="2203751"/>
                <a:ext cx="543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14:cNvPr>
              <p14:cNvContentPartPr/>
              <p14:nvPr/>
            </p14:nvContentPartPr>
            <p14:xfrm>
              <a:off x="6167562" y="3167831"/>
              <a:ext cx="29520" cy="208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1442" y="3161711"/>
                <a:ext cx="4176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14:cNvPr>
              <p14:cNvContentPartPr/>
              <p14:nvPr/>
            </p14:nvContentPartPr>
            <p14:xfrm>
              <a:off x="6180522" y="3947591"/>
              <a:ext cx="27720" cy="1659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74402" y="3941471"/>
                <a:ext cx="3996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14:cNvPr>
              <p14:cNvContentPartPr/>
              <p14:nvPr/>
            </p14:nvContentPartPr>
            <p14:xfrm>
              <a:off x="7191402" y="1100351"/>
              <a:ext cx="336240" cy="558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EE2756F0-E323-7932-2500-88A3D5942E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5282" y="1094231"/>
                <a:ext cx="34848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14:cNvPr>
              <p14:cNvContentPartPr/>
              <p14:nvPr/>
            </p14:nvContentPartPr>
            <p14:xfrm>
              <a:off x="9173922" y="1131311"/>
              <a:ext cx="267120" cy="277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111708D4-4111-CBFF-AA4F-D78D095A2A4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67802" y="1125191"/>
                <a:ext cx="279360" cy="3996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Losango 34">
            <a:extLst>
              <a:ext uri="{FF2B5EF4-FFF2-40B4-BE49-F238E27FC236}">
                <a16:creationId xmlns:a16="http://schemas.microsoft.com/office/drawing/2014/main" id="{A3FB93B1-DABE-E26E-6594-963933127C8B}"/>
              </a:ext>
            </a:extLst>
          </p:cNvPr>
          <p:cNvSpPr/>
          <p:nvPr/>
        </p:nvSpPr>
        <p:spPr>
          <a:xfrm>
            <a:off x="9647194" y="249867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14:cNvPr>
              <p14:cNvContentPartPr/>
              <p14:nvPr/>
            </p14:nvContentPartPr>
            <p14:xfrm>
              <a:off x="10511322" y="1593551"/>
              <a:ext cx="36000" cy="29340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95853A0F-A031-68A1-87D8-9E4C2A87AB9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05202" y="1587431"/>
                <a:ext cx="4824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14:cNvPr>
              <p14:cNvContentPartPr/>
              <p14:nvPr/>
            </p14:nvContentPartPr>
            <p14:xfrm>
              <a:off x="1570722" y="3222191"/>
              <a:ext cx="32400" cy="1875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4602" y="3216071"/>
                <a:ext cx="4464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14:cNvPr>
              <p14:cNvContentPartPr/>
              <p14:nvPr/>
            </p14:nvContentPartPr>
            <p14:xfrm>
              <a:off x="1565322" y="3978191"/>
              <a:ext cx="23400" cy="16452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59202" y="3972071"/>
                <a:ext cx="35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14:cNvPr>
              <p14:cNvContentPartPr/>
              <p14:nvPr/>
            </p14:nvContentPartPr>
            <p14:xfrm>
              <a:off x="7218402" y="2779031"/>
              <a:ext cx="2513880" cy="7740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FA65D6AC-2AE4-00D3-325C-A40AFE5F24D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12282" y="2772911"/>
                <a:ext cx="25261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14:cNvPr>
              <p14:cNvContentPartPr/>
              <p14:nvPr/>
            </p14:nvContentPartPr>
            <p14:xfrm>
              <a:off x="10488282" y="1619111"/>
              <a:ext cx="101520" cy="88236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E314C383-2DF1-30D3-82A6-FC74976CCC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482162" y="1612991"/>
                <a:ext cx="113760" cy="89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4376784-61ED-7771-1CF3-AD0FE2324411}"/>
                  </a:ext>
                </a:extLst>
              </p14:cNvPr>
              <p14:cNvContentPartPr/>
              <p14:nvPr/>
            </p14:nvContentPartPr>
            <p14:xfrm>
              <a:off x="2055282" y="3278711"/>
              <a:ext cx="153720" cy="162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4376784-61ED-7771-1CF3-AD0FE23244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49162" y="3272591"/>
                <a:ext cx="1659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69163D62-8B2F-C7BD-1365-5BA1F32F5A14}"/>
                  </a:ext>
                </a:extLst>
              </p14:cNvPr>
              <p14:cNvContentPartPr/>
              <p14:nvPr/>
            </p14:nvContentPartPr>
            <p14:xfrm>
              <a:off x="2135202" y="3945431"/>
              <a:ext cx="9360" cy="72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69163D62-8B2F-C7BD-1365-5BA1F32F5A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29082" y="3939311"/>
                <a:ext cx="216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6E9D1E2-0B65-149A-0650-4EFFAF15C882}"/>
              </a:ext>
            </a:extLst>
          </p:cNvPr>
          <p:cNvGrpSpPr/>
          <p:nvPr/>
        </p:nvGrpSpPr>
        <p:grpSpPr>
          <a:xfrm>
            <a:off x="2135922" y="3849311"/>
            <a:ext cx="471960" cy="253080"/>
            <a:chOff x="2135922" y="3849311"/>
            <a:chExt cx="4719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702AE78-768D-8777-6C84-105376B5FF6E}"/>
                    </a:ext>
                  </a:extLst>
                </p14:cNvPr>
                <p14:cNvContentPartPr/>
                <p14:nvPr/>
              </p14:nvContentPartPr>
              <p14:xfrm>
                <a:off x="2135922" y="3850391"/>
                <a:ext cx="180360" cy="200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702AE78-768D-8777-6C84-105376B5FF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29802" y="3844271"/>
                  <a:ext cx="192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C5E56D4-A017-931A-686C-8A35E793D03D}"/>
                    </a:ext>
                  </a:extLst>
                </p14:cNvPr>
                <p14:cNvContentPartPr/>
                <p14:nvPr/>
              </p14:nvContentPartPr>
              <p14:xfrm>
                <a:off x="2401242" y="4008431"/>
                <a:ext cx="7200" cy="93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C5E56D4-A017-931A-686C-8A35E793D0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95122" y="4002311"/>
                  <a:ext cx="19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453CB43-27BA-A364-F863-99EBCDBC300C}"/>
                    </a:ext>
                  </a:extLst>
                </p14:cNvPr>
                <p14:cNvContentPartPr/>
                <p14:nvPr/>
              </p14:nvContentPartPr>
              <p14:xfrm>
                <a:off x="2470362" y="3849311"/>
                <a:ext cx="137520" cy="2142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453CB43-27BA-A364-F863-99EBCDBC30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64242" y="3843191"/>
                  <a:ext cx="1497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AC34827A-566C-7D14-FD1A-121744D07B40}"/>
                  </a:ext>
                </a:extLst>
              </p14:cNvPr>
              <p14:cNvContentPartPr/>
              <p14:nvPr/>
            </p14:nvContentPartPr>
            <p14:xfrm>
              <a:off x="2320962" y="3362231"/>
              <a:ext cx="9360" cy="13392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AC34827A-566C-7D14-FD1A-121744D07B4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14842" y="3356111"/>
                <a:ext cx="21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03E3358-7430-89F1-A794-143A6570D1F5}"/>
                  </a:ext>
                </a:extLst>
              </p14:cNvPr>
              <p14:cNvContentPartPr/>
              <p14:nvPr/>
            </p14:nvContentPartPr>
            <p14:xfrm>
              <a:off x="2464602" y="3260351"/>
              <a:ext cx="112680" cy="1846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03E3358-7430-89F1-A794-143A6570D1F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458482" y="3254231"/>
                <a:ext cx="124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0310EA4-E5BB-FFC6-6EE4-D31607BD6363}"/>
                  </a:ext>
                </a:extLst>
              </p14:cNvPr>
              <p14:cNvContentPartPr/>
              <p14:nvPr/>
            </p14:nvContentPartPr>
            <p14:xfrm>
              <a:off x="2714442" y="2250551"/>
              <a:ext cx="95760" cy="18504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0310EA4-E5BB-FFC6-6EE4-D31607BD63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08322" y="2244431"/>
                <a:ext cx="1080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C71B479-4940-5C31-91E6-E8F7683EAD74}"/>
              </a:ext>
            </a:extLst>
          </p:cNvPr>
          <p:cNvGrpSpPr/>
          <p:nvPr/>
        </p:nvGrpSpPr>
        <p:grpSpPr>
          <a:xfrm>
            <a:off x="4590762" y="2253071"/>
            <a:ext cx="400680" cy="271080"/>
            <a:chOff x="4590762" y="2253071"/>
            <a:chExt cx="4006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AFE559E-B099-4951-5727-0A2E1BDB57B8}"/>
                    </a:ext>
                  </a:extLst>
                </p14:cNvPr>
                <p14:cNvContentPartPr/>
                <p14:nvPr/>
              </p14:nvContentPartPr>
              <p14:xfrm>
                <a:off x="4590762" y="2269631"/>
                <a:ext cx="154440" cy="1940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AFE559E-B099-4951-5727-0A2E1BDB57B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4642" y="2263511"/>
                  <a:ext cx="166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FC165CB-5AA6-3781-447D-99C80237B1B5}"/>
                    </a:ext>
                  </a:extLst>
                </p14:cNvPr>
                <p14:cNvContentPartPr/>
                <p14:nvPr/>
              </p14:nvContentPartPr>
              <p14:xfrm>
                <a:off x="4825482" y="2412551"/>
                <a:ext cx="8280" cy="1116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FC165CB-5AA6-3781-447D-99C80237B1B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19362" y="2406431"/>
                  <a:ext cx="20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E205484B-3174-824B-BF68-DA4501FBD0AA}"/>
                    </a:ext>
                  </a:extLst>
                </p14:cNvPr>
                <p14:cNvContentPartPr/>
                <p14:nvPr/>
              </p14:nvContentPartPr>
              <p14:xfrm>
                <a:off x="4880922" y="2253071"/>
                <a:ext cx="110520" cy="2350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E205484B-3174-824B-BF68-DA4501FBD0A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74802" y="2246951"/>
                  <a:ext cx="1227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5D5EF3A-2777-68C4-1DBB-D5D27DF68056}"/>
              </a:ext>
            </a:extLst>
          </p:cNvPr>
          <p:cNvGrpSpPr/>
          <p:nvPr/>
        </p:nvGrpSpPr>
        <p:grpSpPr>
          <a:xfrm>
            <a:off x="2795082" y="2237231"/>
            <a:ext cx="233640" cy="290160"/>
            <a:chOff x="2795082" y="2237231"/>
            <a:chExt cx="23364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B3D0552-0206-C9F0-4885-E7A7A83CCEE9}"/>
                    </a:ext>
                  </a:extLst>
                </p14:cNvPr>
                <p14:cNvContentPartPr/>
                <p14:nvPr/>
              </p14:nvContentPartPr>
              <p14:xfrm>
                <a:off x="2795082" y="2428031"/>
                <a:ext cx="38880" cy="99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B3D0552-0206-C9F0-4885-E7A7A83CCE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88962" y="2421911"/>
                  <a:ext cx="5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6AD55B1-90D0-4452-AE96-A1821791BCE6}"/>
                    </a:ext>
                  </a:extLst>
                </p14:cNvPr>
                <p14:cNvContentPartPr/>
                <p14:nvPr/>
              </p14:nvContentPartPr>
              <p14:xfrm>
                <a:off x="2909202" y="2237231"/>
                <a:ext cx="119520" cy="2016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6AD55B1-90D0-4452-AE96-A1821791BCE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03082" y="2231111"/>
                  <a:ext cx="1317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644455F5-C9F9-F572-61AC-B321300213F9}"/>
                  </a:ext>
                </a:extLst>
              </p14:cNvPr>
              <p14:cNvContentPartPr/>
              <p14:nvPr/>
            </p14:nvContentPartPr>
            <p14:xfrm>
              <a:off x="6484362" y="1500671"/>
              <a:ext cx="131760" cy="15948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644455F5-C9F9-F572-61AC-B321300213F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478242" y="1494551"/>
                <a:ext cx="144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9B3EB96E-EDDC-E77C-FA61-DCD4E808DFAA}"/>
                  </a:ext>
                </a:extLst>
              </p14:cNvPr>
              <p14:cNvContentPartPr/>
              <p14:nvPr/>
            </p14:nvContentPartPr>
            <p14:xfrm>
              <a:off x="6623682" y="2175311"/>
              <a:ext cx="188640" cy="1717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9B3EB96E-EDDC-E77C-FA61-DCD4E808DFA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617562" y="2169191"/>
                <a:ext cx="2008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BF0F71F-A72A-60DE-0574-4A6EAA017A03}"/>
              </a:ext>
            </a:extLst>
          </p:cNvPr>
          <p:cNvGrpSpPr/>
          <p:nvPr/>
        </p:nvGrpSpPr>
        <p:grpSpPr>
          <a:xfrm>
            <a:off x="6879642" y="2145791"/>
            <a:ext cx="252360" cy="257040"/>
            <a:chOff x="6879642" y="2145791"/>
            <a:chExt cx="2523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E46F7E2-7516-1327-3AFD-51388FC79BEA}"/>
                    </a:ext>
                  </a:extLst>
                </p14:cNvPr>
                <p14:cNvContentPartPr/>
                <p14:nvPr/>
              </p14:nvContentPartPr>
              <p14:xfrm>
                <a:off x="6879642" y="2275031"/>
                <a:ext cx="25200" cy="127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E46F7E2-7516-1327-3AFD-51388FC79BE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73522" y="2268911"/>
                  <a:ext cx="3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74ECE0F-BD05-8A5C-AEED-64DC7E85F2E8}"/>
                    </a:ext>
                  </a:extLst>
                </p14:cNvPr>
                <p14:cNvContentPartPr/>
                <p14:nvPr/>
              </p14:nvContentPartPr>
              <p14:xfrm>
                <a:off x="6991602" y="2145791"/>
                <a:ext cx="140400" cy="1868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74ECE0F-BD05-8A5C-AEED-64DC7E85F2E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85482" y="2139671"/>
                  <a:ext cx="1526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D984EA3-E7CF-4E6A-8C38-F3DC5F22079F}"/>
              </a:ext>
            </a:extLst>
          </p:cNvPr>
          <p:cNvGrpSpPr/>
          <p:nvPr/>
        </p:nvGrpSpPr>
        <p:grpSpPr>
          <a:xfrm>
            <a:off x="6691362" y="1524071"/>
            <a:ext cx="296280" cy="205920"/>
            <a:chOff x="6691362" y="1524071"/>
            <a:chExt cx="29628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B3F219F4-2311-C1D0-6E67-13DB1AEED825}"/>
                    </a:ext>
                  </a:extLst>
                </p14:cNvPr>
                <p14:cNvContentPartPr/>
                <p14:nvPr/>
              </p14:nvContentPartPr>
              <p14:xfrm>
                <a:off x="6691362" y="1622711"/>
                <a:ext cx="24120" cy="1072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B3F219F4-2311-C1D0-6E67-13DB1AEED8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85242" y="1616591"/>
                  <a:ext cx="3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1F6BB153-EE56-F304-02AE-81BA45771A80}"/>
                    </a:ext>
                  </a:extLst>
                </p14:cNvPr>
                <p14:cNvContentPartPr/>
                <p14:nvPr/>
              </p14:nvContentPartPr>
              <p14:xfrm>
                <a:off x="6820602" y="1524071"/>
                <a:ext cx="167040" cy="1641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1F6BB153-EE56-F304-02AE-81BA45771A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14482" y="1517951"/>
                  <a:ext cx="17928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972424AE-B84B-F8E9-4A85-CA5C19730E30}"/>
                  </a:ext>
                </a:extLst>
              </p14:cNvPr>
              <p14:cNvContentPartPr/>
              <p14:nvPr/>
            </p14:nvContentPartPr>
            <p14:xfrm>
              <a:off x="6643122" y="3241631"/>
              <a:ext cx="158760" cy="17604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972424AE-B84B-F8E9-4A85-CA5C19730E3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37002" y="3235511"/>
                <a:ext cx="17100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0B5E3B1-486D-BE2A-139B-74E4993C7457}"/>
              </a:ext>
            </a:extLst>
          </p:cNvPr>
          <p:cNvGrpSpPr/>
          <p:nvPr/>
        </p:nvGrpSpPr>
        <p:grpSpPr>
          <a:xfrm>
            <a:off x="6783162" y="3894311"/>
            <a:ext cx="351360" cy="264240"/>
            <a:chOff x="6783162" y="3894311"/>
            <a:chExt cx="35136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B1535F61-FBD6-4D2F-0D79-40E7EA534877}"/>
                    </a:ext>
                  </a:extLst>
                </p14:cNvPr>
                <p14:cNvContentPartPr/>
                <p14:nvPr/>
              </p14:nvContentPartPr>
              <p14:xfrm>
                <a:off x="6783162" y="3894311"/>
                <a:ext cx="137160" cy="1854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B1535F61-FBD6-4D2F-0D79-40E7EA5348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777042" y="3888191"/>
                  <a:ext cx="149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4553909-13F2-A9BA-6F94-9508B2B5B084}"/>
                    </a:ext>
                  </a:extLst>
                </p14:cNvPr>
                <p14:cNvContentPartPr/>
                <p14:nvPr/>
              </p14:nvContentPartPr>
              <p14:xfrm>
                <a:off x="6971082" y="4071431"/>
                <a:ext cx="360" cy="871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4553909-13F2-A9BA-6F94-9508B2B5B08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964962" y="4065311"/>
                  <a:ext cx="12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800E85B-E3D1-944F-3B07-120544475B7B}"/>
                    </a:ext>
                  </a:extLst>
                </p14:cNvPr>
                <p14:cNvContentPartPr/>
                <p14:nvPr/>
              </p14:nvContentPartPr>
              <p14:xfrm>
                <a:off x="7038042" y="3895391"/>
                <a:ext cx="96480" cy="1846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800E85B-E3D1-944F-3B07-120544475B7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31922" y="3889271"/>
                  <a:ext cx="1087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26FCD18-94A8-CBDD-3166-59AC9B2CCB4C}"/>
              </a:ext>
            </a:extLst>
          </p:cNvPr>
          <p:cNvGrpSpPr/>
          <p:nvPr/>
        </p:nvGrpSpPr>
        <p:grpSpPr>
          <a:xfrm>
            <a:off x="6880722" y="3269351"/>
            <a:ext cx="270720" cy="197280"/>
            <a:chOff x="6880722" y="3269351"/>
            <a:chExt cx="27072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7F989D55-A493-AC78-F198-654C13397B50}"/>
                    </a:ext>
                  </a:extLst>
                </p14:cNvPr>
                <p14:cNvContentPartPr/>
                <p14:nvPr/>
              </p14:nvContentPartPr>
              <p14:xfrm>
                <a:off x="6880722" y="3384911"/>
                <a:ext cx="6120" cy="817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7F989D55-A493-AC78-F198-654C13397B5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874602" y="3378791"/>
                  <a:ext cx="18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7B1F6ED4-4405-3E1D-5B24-8025EAFA52D5}"/>
                    </a:ext>
                  </a:extLst>
                </p14:cNvPr>
                <p14:cNvContentPartPr/>
                <p14:nvPr/>
              </p14:nvContentPartPr>
              <p14:xfrm>
                <a:off x="6970002" y="3269351"/>
                <a:ext cx="181440" cy="1706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7B1F6ED4-4405-3E1D-5B24-8025EAFA52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963882" y="3263231"/>
                  <a:ext cx="19368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11215AEC-4974-AC5A-A09C-F092DBD6BF1C}"/>
                  </a:ext>
                </a:extLst>
              </p14:cNvPr>
              <p14:cNvContentPartPr/>
              <p14:nvPr/>
            </p14:nvContentPartPr>
            <p14:xfrm>
              <a:off x="7321002" y="2357831"/>
              <a:ext cx="133920" cy="26892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11215AEC-4974-AC5A-A09C-F092DBD6BF1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314882" y="2351711"/>
                <a:ext cx="146160" cy="28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772ED60-99B3-12CB-55EF-9CD9460FB8EA}"/>
              </a:ext>
            </a:extLst>
          </p:cNvPr>
          <p:cNvGrpSpPr/>
          <p:nvPr/>
        </p:nvGrpSpPr>
        <p:grpSpPr>
          <a:xfrm>
            <a:off x="9946842" y="1634951"/>
            <a:ext cx="423720" cy="280440"/>
            <a:chOff x="9946842" y="1634951"/>
            <a:chExt cx="4237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E7B4FC2-4AE0-8AE9-404F-E86FF10C1172}"/>
                    </a:ext>
                  </a:extLst>
                </p14:cNvPr>
                <p14:cNvContentPartPr/>
                <p14:nvPr/>
              </p14:nvContentPartPr>
              <p14:xfrm>
                <a:off x="9946842" y="1634951"/>
                <a:ext cx="139320" cy="1900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E7B4FC2-4AE0-8AE9-404F-E86FF10C11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940722" y="1628831"/>
                  <a:ext cx="151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7DE9497A-95D7-4F94-E639-132295BA42B7}"/>
                    </a:ext>
                  </a:extLst>
                </p14:cNvPr>
                <p14:cNvContentPartPr/>
                <p14:nvPr/>
              </p14:nvContentPartPr>
              <p14:xfrm>
                <a:off x="10203882" y="1833671"/>
                <a:ext cx="360" cy="817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7DE9497A-95D7-4F94-E639-132295BA42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97762" y="1827551"/>
                  <a:ext cx="12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B59C8A8-5F7C-0F11-12E6-EE1376ED9A53}"/>
                    </a:ext>
                  </a:extLst>
                </p14:cNvPr>
                <p14:cNvContentPartPr/>
                <p14:nvPr/>
              </p14:nvContentPartPr>
              <p14:xfrm>
                <a:off x="10287762" y="1645751"/>
                <a:ext cx="82800" cy="2142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B59C8A8-5F7C-0F11-12E6-EE1376ED9A5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81642" y="1639631"/>
                  <a:ext cx="9504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A03DFEF8-97B9-CDAB-F139-3941944BA8A2}"/>
                  </a:ext>
                </a:extLst>
              </p14:cNvPr>
              <p14:cNvContentPartPr/>
              <p14:nvPr/>
            </p14:nvContentPartPr>
            <p14:xfrm>
              <a:off x="7503522" y="2576711"/>
              <a:ext cx="30960" cy="13680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A03DFEF8-97B9-CDAB-F139-3941944BA8A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497402" y="2570591"/>
                <a:ext cx="432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A1C8CD83-4156-7F57-4112-0D9F9A9FDDBC}"/>
                  </a:ext>
                </a:extLst>
              </p14:cNvPr>
              <p14:cNvContentPartPr/>
              <p14:nvPr/>
            </p14:nvContentPartPr>
            <p14:xfrm>
              <a:off x="7732482" y="2420111"/>
              <a:ext cx="172080" cy="20736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A1C8CD83-4156-7F57-4112-0D9F9A9FDDB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726362" y="2413991"/>
                <a:ext cx="184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626076F6-7CC8-6D52-71BB-814295D72142}"/>
                  </a:ext>
                </a:extLst>
              </p14:cNvPr>
              <p14:cNvContentPartPr/>
              <p14:nvPr/>
            </p14:nvContentPartPr>
            <p14:xfrm>
              <a:off x="7248642" y="564671"/>
              <a:ext cx="98640" cy="20988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626076F6-7CC8-6D52-71BB-814295D7214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42522" y="558551"/>
                <a:ext cx="11088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Agrupar 70">
            <a:extLst>
              <a:ext uri="{FF2B5EF4-FFF2-40B4-BE49-F238E27FC236}">
                <a16:creationId xmlns:a16="http://schemas.microsoft.com/office/drawing/2014/main" id="{CEA8AD75-5C5E-D324-7A32-220535A1948C}"/>
              </a:ext>
            </a:extLst>
          </p:cNvPr>
          <p:cNvGrpSpPr/>
          <p:nvPr/>
        </p:nvGrpSpPr>
        <p:grpSpPr>
          <a:xfrm>
            <a:off x="8999322" y="618311"/>
            <a:ext cx="305280" cy="230400"/>
            <a:chOff x="8999322" y="618311"/>
            <a:chExt cx="30528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E2AFC0AE-3FDF-87F7-985D-0B5CD00462EB}"/>
                    </a:ext>
                  </a:extLst>
                </p14:cNvPr>
                <p14:cNvContentPartPr/>
                <p14:nvPr/>
              </p14:nvContentPartPr>
              <p14:xfrm>
                <a:off x="8999322" y="618311"/>
                <a:ext cx="91080" cy="15840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E2AFC0AE-3FDF-87F7-985D-0B5CD00462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93202" y="612191"/>
                  <a:ext cx="103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32A87774-9A06-7EED-E45F-AE123D481845}"/>
                    </a:ext>
                  </a:extLst>
                </p14:cNvPr>
                <p14:cNvContentPartPr/>
                <p14:nvPr/>
              </p14:nvContentPartPr>
              <p14:xfrm>
                <a:off x="9146202" y="746471"/>
                <a:ext cx="14040" cy="10224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32A87774-9A06-7EED-E45F-AE123D48184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40082" y="740351"/>
                  <a:ext cx="26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EF4FEDC7-F590-35A4-7614-BE38559BD8D8}"/>
                    </a:ext>
                  </a:extLst>
                </p14:cNvPr>
                <p14:cNvContentPartPr/>
                <p14:nvPr/>
              </p14:nvContentPartPr>
              <p14:xfrm>
                <a:off x="9221082" y="625511"/>
                <a:ext cx="83520" cy="15948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EF4FEDC7-F590-35A4-7614-BE38559BD8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214962" y="619391"/>
                  <a:ext cx="9576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4D45EE2B-52A6-D900-AA7B-C8FFAA902BF0}"/>
              </a:ext>
            </a:extLst>
          </p:cNvPr>
          <p:cNvGrpSpPr/>
          <p:nvPr/>
        </p:nvGrpSpPr>
        <p:grpSpPr>
          <a:xfrm>
            <a:off x="7398042" y="582671"/>
            <a:ext cx="280440" cy="270000"/>
            <a:chOff x="7398042" y="582671"/>
            <a:chExt cx="280440" cy="27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5F9CB65-A94F-3EBF-C374-DC92170A6AC1}"/>
                    </a:ext>
                  </a:extLst>
                </p14:cNvPr>
                <p14:cNvContentPartPr/>
                <p14:nvPr/>
              </p14:nvContentPartPr>
              <p14:xfrm>
                <a:off x="7398042" y="767711"/>
                <a:ext cx="8280" cy="8496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5F9CB65-A94F-3EBF-C374-DC92170A6AC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91922" y="761591"/>
                  <a:ext cx="205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34CFF678-837C-BE78-4856-6E7B1DB5296C}"/>
                    </a:ext>
                  </a:extLst>
                </p14:cNvPr>
                <p14:cNvContentPartPr/>
                <p14:nvPr/>
              </p14:nvContentPartPr>
              <p14:xfrm>
                <a:off x="7520802" y="582671"/>
                <a:ext cx="157680" cy="2426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34CFF678-837C-BE78-4856-6E7B1DB5296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14682" y="576551"/>
                  <a:ext cx="169920" cy="25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31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E9ADDC4-79EB-817B-C482-005949FF2273}"/>
              </a:ext>
            </a:extLst>
          </p:cNvPr>
          <p:cNvSpPr/>
          <p:nvPr/>
        </p:nvSpPr>
        <p:spPr>
          <a:xfrm>
            <a:off x="2847074" y="26137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Consulta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A67F900-6BDD-25C6-07F3-6381B030CECD}"/>
              </a:ext>
            </a:extLst>
          </p:cNvPr>
          <p:cNvSpPr/>
          <p:nvPr/>
        </p:nvSpPr>
        <p:spPr>
          <a:xfrm>
            <a:off x="336164" y="401287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1D093E-80AC-8BB7-D852-7193E459A2B5}"/>
              </a:ext>
            </a:extLst>
          </p:cNvPr>
          <p:cNvSpPr/>
          <p:nvPr/>
        </p:nvSpPr>
        <p:spPr>
          <a:xfrm>
            <a:off x="2847077" y="8636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94E407-43EC-788C-5014-CD766D5AC41F}"/>
              </a:ext>
            </a:extLst>
          </p:cNvPr>
          <p:cNvSpPr/>
          <p:nvPr/>
        </p:nvSpPr>
        <p:spPr>
          <a:xfrm>
            <a:off x="2847075" y="436392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8DA6602-C8A5-8C17-836C-4DCBD6BDA0B1}"/>
              </a:ext>
            </a:extLst>
          </p:cNvPr>
          <p:cNvSpPr/>
          <p:nvPr/>
        </p:nvSpPr>
        <p:spPr>
          <a:xfrm>
            <a:off x="366173" y="575422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632910-738C-94C7-8AEC-4D84FE67144B}"/>
              </a:ext>
            </a:extLst>
          </p:cNvPr>
          <p:cNvSpPr/>
          <p:nvPr/>
        </p:nvSpPr>
        <p:spPr>
          <a:xfrm>
            <a:off x="9862853" y="95361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AA83B51B-3C33-CEFF-B1AD-B77C5D340DEC}"/>
              </a:ext>
            </a:extLst>
          </p:cNvPr>
          <p:cNvSpPr/>
          <p:nvPr/>
        </p:nvSpPr>
        <p:spPr>
          <a:xfrm>
            <a:off x="3171597" y="362333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marca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0A4679E8-52E9-897C-C012-6BDFD06BA145}"/>
              </a:ext>
            </a:extLst>
          </p:cNvPr>
          <p:cNvSpPr/>
          <p:nvPr/>
        </p:nvSpPr>
        <p:spPr>
          <a:xfrm>
            <a:off x="597463" y="504873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9840C299-9E0A-CB40-CE18-91FCE95147F5}"/>
              </a:ext>
            </a:extLst>
          </p:cNvPr>
          <p:cNvSpPr/>
          <p:nvPr/>
        </p:nvSpPr>
        <p:spPr>
          <a:xfrm>
            <a:off x="5096228" y="104689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5BE99152-0646-D768-C102-CDAD40B70BFF}"/>
              </a:ext>
            </a:extLst>
          </p:cNvPr>
          <p:cNvSpPr/>
          <p:nvPr/>
        </p:nvSpPr>
        <p:spPr>
          <a:xfrm>
            <a:off x="714874" y="264511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agenda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349D450-A2F5-C7F0-AF2F-865B24717681}"/>
              </a:ext>
            </a:extLst>
          </p:cNvPr>
          <p:cNvSpPr/>
          <p:nvPr/>
        </p:nvSpPr>
        <p:spPr>
          <a:xfrm>
            <a:off x="3078362" y="190629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14:cNvPr>
              <p14:cNvContentPartPr/>
              <p14:nvPr/>
            </p14:nvContentPartPr>
            <p14:xfrm>
              <a:off x="2494857" y="2946485"/>
              <a:ext cx="354960" cy="108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60E54663-F718-2A66-725B-7F01B746E9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8737" y="2940365"/>
                <a:ext cx="36720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14:cNvPr>
              <p14:cNvContentPartPr/>
              <p14:nvPr/>
            </p14:nvContentPartPr>
            <p14:xfrm>
              <a:off x="3980937" y="1735445"/>
              <a:ext cx="42120" cy="2152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C402E34F-740F-9053-06C9-A85C1A062F0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4869" y="1729325"/>
                <a:ext cx="54256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14:cNvPr>
              <p14:cNvContentPartPr/>
              <p14:nvPr/>
            </p14:nvContentPartPr>
            <p14:xfrm>
              <a:off x="3954297" y="2463005"/>
              <a:ext cx="42120" cy="1335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E06663A-AF93-0496-A239-8346ACB17C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48177" y="2456901"/>
                <a:ext cx="54360" cy="145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14:cNvPr>
              <p14:cNvContentPartPr/>
              <p14:nvPr/>
            </p14:nvContentPartPr>
            <p14:xfrm>
              <a:off x="4032057" y="3420965"/>
              <a:ext cx="29520" cy="208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9CE9856-D9CB-BD65-4790-9C3BB0948F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5861" y="3414845"/>
                <a:ext cx="41911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14:cNvPr>
              <p14:cNvContentPartPr/>
              <p14:nvPr/>
            </p14:nvContentPartPr>
            <p14:xfrm>
              <a:off x="4045017" y="4200725"/>
              <a:ext cx="27720" cy="1659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96F289D-6FFD-5D18-16E9-4B20A0D9F8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38897" y="4194605"/>
                <a:ext cx="39960" cy="17820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Losango 34">
            <a:extLst>
              <a:ext uri="{FF2B5EF4-FFF2-40B4-BE49-F238E27FC236}">
                <a16:creationId xmlns:a16="http://schemas.microsoft.com/office/drawing/2014/main" id="{A3FB93B1-DABE-E26E-6594-963933127C8B}"/>
              </a:ext>
            </a:extLst>
          </p:cNvPr>
          <p:cNvSpPr/>
          <p:nvPr/>
        </p:nvSpPr>
        <p:spPr>
          <a:xfrm>
            <a:off x="5222724" y="274825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14:cNvPr>
              <p14:cNvContentPartPr/>
              <p14:nvPr/>
            </p14:nvContentPartPr>
            <p14:xfrm>
              <a:off x="1483755" y="4874405"/>
              <a:ext cx="32400" cy="18756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8A4E6990-59B1-4A7E-0B83-CC445E04C43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7635" y="4868273"/>
                <a:ext cx="44640" cy="1998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14:cNvPr>
              <p14:cNvContentPartPr/>
              <p14:nvPr/>
            </p14:nvContentPartPr>
            <p14:xfrm>
              <a:off x="1478355" y="5630405"/>
              <a:ext cx="23400" cy="16452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35B82066-C475-72A2-34C9-0996E0CF85C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72235" y="5624285"/>
                <a:ext cx="35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4376784-61ED-7771-1CF3-AD0FE2324411}"/>
                  </a:ext>
                </a:extLst>
              </p14:cNvPr>
              <p14:cNvContentPartPr/>
              <p14:nvPr/>
            </p14:nvContentPartPr>
            <p14:xfrm>
              <a:off x="1968315" y="4930925"/>
              <a:ext cx="153720" cy="1623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4376784-61ED-7771-1CF3-AD0FE23244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62195" y="4924805"/>
                <a:ext cx="1659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69163D62-8B2F-C7BD-1365-5BA1F32F5A14}"/>
                  </a:ext>
                </a:extLst>
              </p14:cNvPr>
              <p14:cNvContentPartPr/>
              <p14:nvPr/>
            </p14:nvContentPartPr>
            <p14:xfrm>
              <a:off x="2048235" y="5597645"/>
              <a:ext cx="9360" cy="720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69163D62-8B2F-C7BD-1365-5BA1F32F5A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42115" y="5591525"/>
                <a:ext cx="21600" cy="1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76E9D1E2-0B65-149A-0650-4EFFAF15C882}"/>
              </a:ext>
            </a:extLst>
          </p:cNvPr>
          <p:cNvGrpSpPr/>
          <p:nvPr/>
        </p:nvGrpSpPr>
        <p:grpSpPr>
          <a:xfrm>
            <a:off x="2048955" y="5501525"/>
            <a:ext cx="471960" cy="253080"/>
            <a:chOff x="2135922" y="3849311"/>
            <a:chExt cx="4719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4702AE78-768D-8777-6C84-105376B5FF6E}"/>
                    </a:ext>
                  </a:extLst>
                </p14:cNvPr>
                <p14:cNvContentPartPr/>
                <p14:nvPr/>
              </p14:nvContentPartPr>
              <p14:xfrm>
                <a:off x="2135922" y="3850391"/>
                <a:ext cx="180360" cy="200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4702AE78-768D-8777-6C84-105376B5FF6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29802" y="3844271"/>
                  <a:ext cx="192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9C5E56D4-A017-931A-686C-8A35E793D03D}"/>
                    </a:ext>
                  </a:extLst>
                </p14:cNvPr>
                <p14:cNvContentPartPr/>
                <p14:nvPr/>
              </p14:nvContentPartPr>
              <p14:xfrm>
                <a:off x="2401242" y="4008431"/>
                <a:ext cx="7200" cy="939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9C5E56D4-A017-931A-686C-8A35E793D0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95122" y="4002311"/>
                  <a:ext cx="19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3453CB43-27BA-A364-F863-99EBCDBC300C}"/>
                    </a:ext>
                  </a:extLst>
                </p14:cNvPr>
                <p14:cNvContentPartPr/>
                <p14:nvPr/>
              </p14:nvContentPartPr>
              <p14:xfrm>
                <a:off x="2470362" y="3849311"/>
                <a:ext cx="137520" cy="2142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3453CB43-27BA-A364-F863-99EBCDBC30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4242" y="3843191"/>
                  <a:ext cx="1497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AC34827A-566C-7D14-FD1A-121744D07B40}"/>
                  </a:ext>
                </a:extLst>
              </p14:cNvPr>
              <p14:cNvContentPartPr/>
              <p14:nvPr/>
            </p14:nvContentPartPr>
            <p14:xfrm>
              <a:off x="2233995" y="5014445"/>
              <a:ext cx="9360" cy="13392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AC34827A-566C-7D14-FD1A-121744D07B4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27875" y="5008325"/>
                <a:ext cx="216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03E3358-7430-89F1-A794-143A6570D1F5}"/>
                  </a:ext>
                </a:extLst>
              </p14:cNvPr>
              <p14:cNvContentPartPr/>
              <p14:nvPr/>
            </p14:nvContentPartPr>
            <p14:xfrm>
              <a:off x="2377635" y="4912565"/>
              <a:ext cx="112680" cy="1846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03E3358-7430-89F1-A794-143A6570D1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71515" y="4906445"/>
                <a:ext cx="124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0310EA4-E5BB-FFC6-6EE4-D31607BD6363}"/>
                  </a:ext>
                </a:extLst>
              </p14:cNvPr>
              <p14:cNvContentPartPr/>
              <p14:nvPr/>
            </p14:nvContentPartPr>
            <p14:xfrm>
              <a:off x="2627475" y="3902765"/>
              <a:ext cx="95760" cy="18504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0310EA4-E5BB-FFC6-6EE4-D31607BD63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21355" y="3896645"/>
                <a:ext cx="10800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C71B479-4940-5C31-91E6-E8F7683EAD74}"/>
              </a:ext>
            </a:extLst>
          </p:cNvPr>
          <p:cNvGrpSpPr/>
          <p:nvPr/>
        </p:nvGrpSpPr>
        <p:grpSpPr>
          <a:xfrm>
            <a:off x="2455257" y="2506205"/>
            <a:ext cx="400680" cy="271080"/>
            <a:chOff x="4590762" y="2253071"/>
            <a:chExt cx="40068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AFE559E-B099-4951-5727-0A2E1BDB57B8}"/>
                    </a:ext>
                  </a:extLst>
                </p14:cNvPr>
                <p14:cNvContentPartPr/>
                <p14:nvPr/>
              </p14:nvContentPartPr>
              <p14:xfrm>
                <a:off x="4590762" y="2269631"/>
                <a:ext cx="154440" cy="1940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AFE559E-B099-4951-5727-0A2E1BDB57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84642" y="2263511"/>
                  <a:ext cx="166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CFC165CB-5AA6-3781-447D-99C80237B1B5}"/>
                    </a:ext>
                  </a:extLst>
                </p14:cNvPr>
                <p14:cNvContentPartPr/>
                <p14:nvPr/>
              </p14:nvContentPartPr>
              <p14:xfrm>
                <a:off x="4825482" y="2412551"/>
                <a:ext cx="8280" cy="1116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CFC165CB-5AA6-3781-447D-99C80237B1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19362" y="2406431"/>
                  <a:ext cx="20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E205484B-3174-824B-BF68-DA4501FBD0AA}"/>
                    </a:ext>
                  </a:extLst>
                </p14:cNvPr>
                <p14:cNvContentPartPr/>
                <p14:nvPr/>
              </p14:nvContentPartPr>
              <p14:xfrm>
                <a:off x="4880922" y="2253071"/>
                <a:ext cx="110520" cy="2350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E205484B-3174-824B-BF68-DA4501FBD0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74802" y="2246951"/>
                  <a:ext cx="12276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5D5EF3A-2777-68C4-1DBB-D5D27DF68056}"/>
              </a:ext>
            </a:extLst>
          </p:cNvPr>
          <p:cNvGrpSpPr/>
          <p:nvPr/>
        </p:nvGrpSpPr>
        <p:grpSpPr>
          <a:xfrm>
            <a:off x="2708115" y="3889445"/>
            <a:ext cx="233640" cy="290160"/>
            <a:chOff x="2795082" y="2237231"/>
            <a:chExt cx="23364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8B3D0552-0206-C9F0-4885-E7A7A83CCEE9}"/>
                    </a:ext>
                  </a:extLst>
                </p14:cNvPr>
                <p14:cNvContentPartPr/>
                <p14:nvPr/>
              </p14:nvContentPartPr>
              <p14:xfrm>
                <a:off x="2795082" y="2428031"/>
                <a:ext cx="38880" cy="993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8B3D0552-0206-C9F0-4885-E7A7A83CCE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88962" y="2421911"/>
                  <a:ext cx="511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6AD55B1-90D0-4452-AE96-A1821791BCE6}"/>
                    </a:ext>
                  </a:extLst>
                </p14:cNvPr>
                <p14:cNvContentPartPr/>
                <p14:nvPr/>
              </p14:nvContentPartPr>
              <p14:xfrm>
                <a:off x="2909202" y="2237231"/>
                <a:ext cx="119520" cy="2016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6AD55B1-90D0-4452-AE96-A1821791BC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03082" y="2231111"/>
                  <a:ext cx="13176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644455F5-C9F9-F572-61AC-B321300213F9}"/>
                  </a:ext>
                </a:extLst>
              </p14:cNvPr>
              <p14:cNvContentPartPr/>
              <p14:nvPr/>
            </p14:nvContentPartPr>
            <p14:xfrm>
              <a:off x="4348857" y="1753805"/>
              <a:ext cx="131760" cy="15948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644455F5-C9F9-F572-61AC-B321300213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2737" y="1747685"/>
                <a:ext cx="1440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9B3EB96E-EDDC-E77C-FA61-DCD4E808DFAA}"/>
                  </a:ext>
                </a:extLst>
              </p14:cNvPr>
              <p14:cNvContentPartPr/>
              <p14:nvPr/>
            </p14:nvContentPartPr>
            <p14:xfrm>
              <a:off x="4488177" y="2428445"/>
              <a:ext cx="188640" cy="1717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9B3EB96E-EDDC-E77C-FA61-DCD4E808DFA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482057" y="2422325"/>
                <a:ext cx="200880" cy="18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BF0F71F-A72A-60DE-0574-4A6EAA017A03}"/>
              </a:ext>
            </a:extLst>
          </p:cNvPr>
          <p:cNvGrpSpPr/>
          <p:nvPr/>
        </p:nvGrpSpPr>
        <p:grpSpPr>
          <a:xfrm>
            <a:off x="4744137" y="2398925"/>
            <a:ext cx="252360" cy="257040"/>
            <a:chOff x="6879642" y="2145791"/>
            <a:chExt cx="2523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DE46F7E2-7516-1327-3AFD-51388FC79BEA}"/>
                    </a:ext>
                  </a:extLst>
                </p14:cNvPr>
                <p14:cNvContentPartPr/>
                <p14:nvPr/>
              </p14:nvContentPartPr>
              <p14:xfrm>
                <a:off x="6879642" y="2275031"/>
                <a:ext cx="25200" cy="12780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DE46F7E2-7516-1327-3AFD-51388FC79B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73522" y="2268911"/>
                  <a:ext cx="37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74ECE0F-BD05-8A5C-AEED-64DC7E85F2E8}"/>
                    </a:ext>
                  </a:extLst>
                </p14:cNvPr>
                <p14:cNvContentPartPr/>
                <p14:nvPr/>
              </p14:nvContentPartPr>
              <p14:xfrm>
                <a:off x="6991602" y="2145791"/>
                <a:ext cx="140400" cy="18684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74ECE0F-BD05-8A5C-AEED-64DC7E85F2E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85482" y="2139671"/>
                  <a:ext cx="152640" cy="19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D984EA3-E7CF-4E6A-8C38-F3DC5F22079F}"/>
              </a:ext>
            </a:extLst>
          </p:cNvPr>
          <p:cNvGrpSpPr/>
          <p:nvPr/>
        </p:nvGrpSpPr>
        <p:grpSpPr>
          <a:xfrm>
            <a:off x="4555857" y="1777205"/>
            <a:ext cx="296280" cy="205920"/>
            <a:chOff x="6691362" y="1524071"/>
            <a:chExt cx="29628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B3F219F4-2311-C1D0-6E67-13DB1AEED825}"/>
                    </a:ext>
                  </a:extLst>
                </p14:cNvPr>
                <p14:cNvContentPartPr/>
                <p14:nvPr/>
              </p14:nvContentPartPr>
              <p14:xfrm>
                <a:off x="6691362" y="1622711"/>
                <a:ext cx="24120" cy="1072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B3F219F4-2311-C1D0-6E67-13DB1AEED82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85242" y="1616591"/>
                  <a:ext cx="36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1F6BB153-EE56-F304-02AE-81BA45771A80}"/>
                    </a:ext>
                  </a:extLst>
                </p14:cNvPr>
                <p14:cNvContentPartPr/>
                <p14:nvPr/>
              </p14:nvContentPartPr>
              <p14:xfrm>
                <a:off x="6820602" y="1524071"/>
                <a:ext cx="167040" cy="1641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1F6BB153-EE56-F304-02AE-81BA45771A8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14482" y="1517951"/>
                  <a:ext cx="17928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972424AE-B84B-F8E9-4A85-CA5C19730E30}"/>
                  </a:ext>
                </a:extLst>
              </p14:cNvPr>
              <p14:cNvContentPartPr/>
              <p14:nvPr/>
            </p14:nvContentPartPr>
            <p14:xfrm>
              <a:off x="4507617" y="3494765"/>
              <a:ext cx="158760" cy="17604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972424AE-B84B-F8E9-4A85-CA5C19730E3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01497" y="3488645"/>
                <a:ext cx="171000" cy="18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0B5E3B1-486D-BE2A-139B-74E4993C7457}"/>
              </a:ext>
            </a:extLst>
          </p:cNvPr>
          <p:cNvGrpSpPr/>
          <p:nvPr/>
        </p:nvGrpSpPr>
        <p:grpSpPr>
          <a:xfrm>
            <a:off x="4647657" y="4147445"/>
            <a:ext cx="351360" cy="264240"/>
            <a:chOff x="6783162" y="3894311"/>
            <a:chExt cx="35136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B1535F61-FBD6-4D2F-0D79-40E7EA534877}"/>
                    </a:ext>
                  </a:extLst>
                </p14:cNvPr>
                <p14:cNvContentPartPr/>
                <p14:nvPr/>
              </p14:nvContentPartPr>
              <p14:xfrm>
                <a:off x="6783162" y="3894311"/>
                <a:ext cx="137160" cy="18540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B1535F61-FBD6-4D2F-0D79-40E7EA5348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77042" y="3888191"/>
                  <a:ext cx="149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C4553909-13F2-A9BA-6F94-9508B2B5B084}"/>
                    </a:ext>
                  </a:extLst>
                </p14:cNvPr>
                <p14:cNvContentPartPr/>
                <p14:nvPr/>
              </p14:nvContentPartPr>
              <p14:xfrm>
                <a:off x="6971082" y="4071431"/>
                <a:ext cx="360" cy="871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C4553909-13F2-A9BA-6F94-9508B2B5B0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64962" y="4065311"/>
                  <a:ext cx="12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800E85B-E3D1-944F-3B07-120544475B7B}"/>
                    </a:ext>
                  </a:extLst>
                </p14:cNvPr>
                <p14:cNvContentPartPr/>
                <p14:nvPr/>
              </p14:nvContentPartPr>
              <p14:xfrm>
                <a:off x="7038042" y="3895391"/>
                <a:ext cx="96480" cy="1846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800E85B-E3D1-944F-3B07-120544475B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31922" y="3889271"/>
                  <a:ext cx="10872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726FCD18-94A8-CBDD-3166-59AC9B2CCB4C}"/>
              </a:ext>
            </a:extLst>
          </p:cNvPr>
          <p:cNvGrpSpPr/>
          <p:nvPr/>
        </p:nvGrpSpPr>
        <p:grpSpPr>
          <a:xfrm>
            <a:off x="4745217" y="3522485"/>
            <a:ext cx="270720" cy="197280"/>
            <a:chOff x="6880722" y="3269351"/>
            <a:chExt cx="27072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7F989D55-A493-AC78-F198-654C13397B50}"/>
                    </a:ext>
                  </a:extLst>
                </p14:cNvPr>
                <p14:cNvContentPartPr/>
                <p14:nvPr/>
              </p14:nvContentPartPr>
              <p14:xfrm>
                <a:off x="6880722" y="3384911"/>
                <a:ext cx="6120" cy="8172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7F989D55-A493-AC78-F198-654C13397B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74602" y="3378791"/>
                  <a:ext cx="1836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7B1F6ED4-4405-3E1D-5B24-8025EAFA52D5}"/>
                    </a:ext>
                  </a:extLst>
                </p14:cNvPr>
                <p14:cNvContentPartPr/>
                <p14:nvPr/>
              </p14:nvContentPartPr>
              <p14:xfrm>
                <a:off x="6970002" y="3269351"/>
                <a:ext cx="181440" cy="17064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7B1F6ED4-4405-3E1D-5B24-8025EAFA52D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63882" y="3263231"/>
                  <a:ext cx="1936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73418F21-CF77-BF51-A116-CB21D6C30286}"/>
              </a:ext>
            </a:extLst>
          </p:cNvPr>
          <p:cNvGrpSpPr/>
          <p:nvPr/>
        </p:nvGrpSpPr>
        <p:grpSpPr>
          <a:xfrm>
            <a:off x="1559922" y="3275111"/>
            <a:ext cx="95040" cy="842400"/>
            <a:chOff x="1559922" y="3275111"/>
            <a:chExt cx="95040" cy="8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0596B8DC-E572-1897-16B0-F4081FA40D8E}"/>
                    </a:ext>
                  </a:extLst>
                </p14:cNvPr>
                <p14:cNvContentPartPr/>
                <p14:nvPr/>
              </p14:nvContentPartPr>
              <p14:xfrm>
                <a:off x="1559922" y="3301031"/>
                <a:ext cx="84240" cy="6912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0596B8DC-E572-1897-16B0-F4081FA40D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53802" y="3294911"/>
                  <a:ext cx="9648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D9ED0589-F518-8D50-2479-A7B582952371}"/>
                    </a:ext>
                  </a:extLst>
                </p14:cNvPr>
                <p14:cNvContentPartPr/>
                <p14:nvPr/>
              </p14:nvContentPartPr>
              <p14:xfrm>
                <a:off x="1565682" y="3275111"/>
                <a:ext cx="89280" cy="8424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D9ED0589-F518-8D50-2479-A7B5829523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59562" y="3268991"/>
                  <a:ext cx="101520" cy="854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8" name="Losango 77">
            <a:extLst>
              <a:ext uri="{FF2B5EF4-FFF2-40B4-BE49-F238E27FC236}">
                <a16:creationId xmlns:a16="http://schemas.microsoft.com/office/drawing/2014/main" id="{30F004F9-5479-6BEB-2981-D5A5AF313FB9}"/>
              </a:ext>
            </a:extLst>
          </p:cNvPr>
          <p:cNvSpPr/>
          <p:nvPr/>
        </p:nvSpPr>
        <p:spPr>
          <a:xfrm>
            <a:off x="8085893" y="104689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79" name="Losango 78">
            <a:extLst>
              <a:ext uri="{FF2B5EF4-FFF2-40B4-BE49-F238E27FC236}">
                <a16:creationId xmlns:a16="http://schemas.microsoft.com/office/drawing/2014/main" id="{C677AA48-3EEC-F152-1F59-6C6D9409F732}"/>
              </a:ext>
            </a:extLst>
          </p:cNvPr>
          <p:cNvSpPr/>
          <p:nvPr/>
        </p:nvSpPr>
        <p:spPr>
          <a:xfrm>
            <a:off x="10034559" y="287988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F1CF5CFF-FEA0-ECC8-56A6-C30804C208EA}"/>
              </a:ext>
            </a:extLst>
          </p:cNvPr>
          <p:cNvSpPr/>
          <p:nvPr/>
        </p:nvSpPr>
        <p:spPr>
          <a:xfrm>
            <a:off x="6860483" y="912420"/>
            <a:ext cx="1272904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dentistaServiço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989C8CFE-5D22-CD10-39D7-F059EB5D46A1}"/>
              </a:ext>
            </a:extLst>
          </p:cNvPr>
          <p:cNvSpPr/>
          <p:nvPr/>
        </p:nvSpPr>
        <p:spPr>
          <a:xfrm>
            <a:off x="7512801" y="2655965"/>
            <a:ext cx="2184342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consultaServiço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2" name="Tinta 81">
                <a:extLst>
                  <a:ext uri="{FF2B5EF4-FFF2-40B4-BE49-F238E27FC236}">
                    <a16:creationId xmlns:a16="http://schemas.microsoft.com/office/drawing/2014/main" id="{BC886923-7A18-1F04-0C9D-597DE8EA664E}"/>
                  </a:ext>
                </a:extLst>
              </p14:cNvPr>
              <p14:cNvContentPartPr/>
              <p14:nvPr/>
            </p14:nvContentPartPr>
            <p14:xfrm>
              <a:off x="5079282" y="3033191"/>
              <a:ext cx="206280" cy="4320"/>
            </p14:xfrm>
          </p:contentPart>
        </mc:Choice>
        <mc:Fallback xmlns="">
          <p:pic>
            <p:nvPicPr>
              <p:cNvPr id="82" name="Tinta 81">
                <a:extLst>
                  <a:ext uri="{FF2B5EF4-FFF2-40B4-BE49-F238E27FC236}">
                    <a16:creationId xmlns:a16="http://schemas.microsoft.com/office/drawing/2014/main" id="{BC886923-7A18-1F04-0C9D-597DE8EA664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73162" y="3027071"/>
                <a:ext cx="21852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E8B1B7EB-945F-B2EC-DBA9-171E6FCB8958}"/>
                  </a:ext>
                </a:extLst>
              </p14:cNvPr>
              <p14:cNvContentPartPr/>
              <p14:nvPr/>
            </p14:nvContentPartPr>
            <p14:xfrm>
              <a:off x="7038042" y="3044711"/>
              <a:ext cx="441000" cy="2052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E8B1B7EB-945F-B2EC-DBA9-171E6FCB895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31922" y="3038591"/>
                <a:ext cx="45324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DFEC6566-AAB5-4DED-1CFA-DEE476D966EE}"/>
                  </a:ext>
                </a:extLst>
              </p14:cNvPr>
              <p14:cNvContentPartPr/>
              <p14:nvPr/>
            </p14:nvContentPartPr>
            <p14:xfrm>
              <a:off x="9739842" y="3143351"/>
              <a:ext cx="369360" cy="2340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DFEC6566-AAB5-4DED-1CFA-DEE476D966E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733722" y="3137231"/>
                <a:ext cx="38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DDA6CE4D-78C6-FDA1-BEAA-46DE2A283472}"/>
                  </a:ext>
                </a:extLst>
              </p14:cNvPr>
              <p14:cNvContentPartPr/>
              <p14:nvPr/>
            </p14:nvContentPartPr>
            <p14:xfrm>
              <a:off x="10908042" y="1777871"/>
              <a:ext cx="41400" cy="114012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DDA6CE4D-78C6-FDA1-BEAA-46DE2A28347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901922" y="1771751"/>
                <a:ext cx="5364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959585AF-F742-8DDB-0221-D0E1E7778BCA}"/>
                  </a:ext>
                </a:extLst>
              </p14:cNvPr>
              <p14:cNvContentPartPr/>
              <p14:nvPr/>
            </p14:nvContentPartPr>
            <p14:xfrm>
              <a:off x="5224002" y="757991"/>
              <a:ext cx="40320" cy="21132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959585AF-F742-8DDB-0221-D0E1E7778BC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217882" y="751871"/>
                <a:ext cx="525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0DC2DDDC-4123-E26E-F95D-5A79D3EE8E44}"/>
                  </a:ext>
                </a:extLst>
              </p14:cNvPr>
              <p14:cNvContentPartPr/>
              <p14:nvPr/>
            </p14:nvContentPartPr>
            <p14:xfrm>
              <a:off x="6436842" y="608951"/>
              <a:ext cx="246240" cy="39780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0DC2DDDC-4123-E26E-F95D-5A79D3EE8E4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430722" y="602831"/>
                <a:ext cx="2584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E814F6A6-C3FB-88C6-2BCC-812D62914746}"/>
                  </a:ext>
                </a:extLst>
              </p14:cNvPr>
              <p14:cNvContentPartPr/>
              <p14:nvPr/>
            </p14:nvContentPartPr>
            <p14:xfrm>
              <a:off x="8243322" y="657911"/>
              <a:ext cx="190800" cy="38124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E814F6A6-C3FB-88C6-2BCC-812D6291474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37202" y="651791"/>
                <a:ext cx="20304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745653F1-3147-5329-F9C7-DC967AB1C31C}"/>
                  </a:ext>
                </a:extLst>
              </p14:cNvPr>
              <p14:cNvContentPartPr/>
              <p14:nvPr/>
            </p14:nvContentPartPr>
            <p14:xfrm>
              <a:off x="9621762" y="782831"/>
              <a:ext cx="46800" cy="25596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745653F1-3147-5329-F9C7-DC967AB1C31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15642" y="776711"/>
                <a:ext cx="590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FB400C73-1E22-5B65-7E6D-23E1698D749B}"/>
                  </a:ext>
                </a:extLst>
              </p14:cNvPr>
              <p14:cNvContentPartPr/>
              <p14:nvPr/>
            </p14:nvContentPartPr>
            <p14:xfrm>
              <a:off x="9812202" y="2614871"/>
              <a:ext cx="209880" cy="44604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FB400C73-1E22-5B65-7E6D-23E1698D74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806082" y="2608751"/>
                <a:ext cx="222120" cy="45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96B7396B-CF89-472B-508E-A3E6F80CC939}"/>
                  </a:ext>
                </a:extLst>
              </p14:cNvPr>
              <p14:cNvContentPartPr/>
              <p14:nvPr/>
            </p14:nvContentPartPr>
            <p14:xfrm>
              <a:off x="10421322" y="1953911"/>
              <a:ext cx="47880" cy="25992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96B7396B-CF89-472B-508E-A3E6F80CC93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15202" y="1947791"/>
                <a:ext cx="601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9E9F2C06-7E99-53A7-0F28-36E9DCEC6470}"/>
                  </a:ext>
                </a:extLst>
              </p14:cNvPr>
              <p14:cNvContentPartPr/>
              <p14:nvPr/>
            </p14:nvContentPartPr>
            <p14:xfrm>
              <a:off x="7149642" y="2525231"/>
              <a:ext cx="164880" cy="37080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9E9F2C06-7E99-53A7-0F28-36E9DCEC647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143522" y="2519111"/>
                <a:ext cx="17712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374F0F6-52F4-5701-1FC7-9E4B0B312EE9}"/>
                  </a:ext>
                </a:extLst>
              </p14:cNvPr>
              <p14:cNvContentPartPr/>
              <p14:nvPr/>
            </p14:nvContentPartPr>
            <p14:xfrm>
              <a:off x="5223282" y="2576351"/>
              <a:ext cx="40680" cy="30024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374F0F6-52F4-5701-1FC7-9E4B0B312EE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217162" y="2570231"/>
                <a:ext cx="5292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670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5488E-47B1-6AD1-46DE-8686710283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898E9-DD12-FFFC-3C32-7A89502B85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233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88108-96B3-B053-8904-AA5D68BE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Sequência Lógica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4CFDCF-87D6-55FE-BD4F-8C459F1DB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Brainstorm</a:t>
            </a:r>
          </a:p>
          <a:p>
            <a:r>
              <a:rPr lang="pt-BR" dirty="0"/>
              <a:t>Filtro (fazer as 3 perguntas)</a:t>
            </a:r>
          </a:p>
          <a:p>
            <a:r>
              <a:rPr lang="pt-BR" dirty="0"/>
              <a:t>Desenvolver o DER</a:t>
            </a:r>
          </a:p>
          <a:p>
            <a:r>
              <a:rPr lang="pt-BR" dirty="0">
                <a:highlight>
                  <a:srgbClr val="FFFF00"/>
                </a:highlight>
              </a:rPr>
              <a:t>Cardinalidade no DER</a:t>
            </a:r>
          </a:p>
          <a:p>
            <a:r>
              <a:rPr lang="pt-BR" dirty="0">
                <a:highlight>
                  <a:srgbClr val="FFFF00"/>
                </a:highlight>
              </a:rPr>
              <a:t>MER</a:t>
            </a:r>
          </a:p>
          <a:p>
            <a:r>
              <a:rPr lang="pt-BR" dirty="0">
                <a:highlight>
                  <a:srgbClr val="FFFF00"/>
                </a:highlight>
              </a:rPr>
              <a:t>Dicionário de dados</a:t>
            </a:r>
          </a:p>
        </p:txBody>
      </p:sp>
    </p:spTree>
    <p:extLst>
      <p:ext uri="{BB962C8B-B14F-4D97-AF65-F5344CB8AC3E}">
        <p14:creationId xmlns:p14="http://schemas.microsoft.com/office/powerpoint/2010/main" val="217329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AF507BC-565B-79C2-1EAC-4F3043546479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Funcionário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5E8DCE-4F31-035A-4667-628DB05AAF59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Dependente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47A72F81-E6A6-8434-49DB-E4B5E7AEF16A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14:cNvPr>
              <p14:cNvContentPartPr/>
              <p14:nvPr/>
            </p14:nvContentPartPr>
            <p14:xfrm>
              <a:off x="5128906" y="1579511"/>
              <a:ext cx="185760" cy="565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1624CEA-E20F-B94E-580D-CE205814E0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2786" y="1573391"/>
                <a:ext cx="1980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14:cNvPr>
              <p14:cNvContentPartPr/>
              <p14:nvPr/>
            </p14:nvContentPartPr>
            <p14:xfrm>
              <a:off x="7099906" y="1605431"/>
              <a:ext cx="234000" cy="31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E591E5F-80F1-5E0D-ED85-C2626965AF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3786" y="1599311"/>
                <a:ext cx="24624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B866AF7D-4D96-5672-D3B3-DF337B073854}"/>
              </a:ext>
            </a:extLst>
          </p:cNvPr>
          <p:cNvSpPr txBox="1"/>
          <p:nvPr/>
        </p:nvSpPr>
        <p:spPr>
          <a:xfrm>
            <a:off x="148428" y="3637496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E74433-2FA2-8F10-31F3-A521CEC2D633}"/>
              </a:ext>
            </a:extLst>
          </p:cNvPr>
          <p:cNvSpPr txBox="1"/>
          <p:nvPr/>
        </p:nvSpPr>
        <p:spPr>
          <a:xfrm>
            <a:off x="256004" y="5278489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endParaRPr lang="pt-BR" sz="2800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0C690F7-9B27-68FF-B63F-2244EF4F1FA7}"/>
              </a:ext>
            </a:extLst>
          </p:cNvPr>
          <p:cNvGrpSpPr/>
          <p:nvPr/>
        </p:nvGrpSpPr>
        <p:grpSpPr>
          <a:xfrm>
            <a:off x="672162" y="5190311"/>
            <a:ext cx="1640160" cy="456120"/>
            <a:chOff x="672162" y="5190311"/>
            <a:chExt cx="1640160" cy="4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14:cNvPr>
                <p14:cNvContentPartPr/>
                <p14:nvPr/>
              </p14:nvContentPartPr>
              <p14:xfrm>
                <a:off x="673242" y="5388311"/>
                <a:ext cx="156960" cy="219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F27D150-7230-880E-961D-84F2AFD8BF3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122" y="5382191"/>
                  <a:ext cx="169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14:cNvPr>
                <p14:cNvContentPartPr/>
                <p14:nvPr/>
              </p14:nvContentPartPr>
              <p14:xfrm>
                <a:off x="672162" y="5508551"/>
                <a:ext cx="181440" cy="2088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DEE5A8-30D1-70FA-348D-336F0069A16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042" y="5502431"/>
                  <a:ext cx="193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14:cNvPr>
                <p14:cNvContentPartPr/>
                <p14:nvPr/>
              </p14:nvContentPartPr>
              <p14:xfrm>
                <a:off x="683322" y="5412791"/>
                <a:ext cx="210960" cy="2088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875962D8-2E3C-B632-740A-ECED257717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202" y="5406671"/>
                  <a:ext cx="223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14:cNvPr>
                <p14:cNvContentPartPr/>
                <p14:nvPr/>
              </p14:nvContentPartPr>
              <p14:xfrm>
                <a:off x="892842" y="5510351"/>
                <a:ext cx="232560" cy="788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CF68DB5-0985-6210-7C2F-2B74EA6F741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6722" y="5504231"/>
                  <a:ext cx="244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14:cNvPr>
                <p14:cNvContentPartPr/>
                <p14:nvPr/>
              </p14:nvContentPartPr>
              <p14:xfrm>
                <a:off x="1198842" y="5190311"/>
                <a:ext cx="36720" cy="41508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BB6388C8-247C-215B-77B2-15D7E73B2A1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2722" y="5184191"/>
                  <a:ext cx="48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14:cNvPr>
                <p14:cNvContentPartPr/>
                <p14:nvPr/>
              </p14:nvContentPartPr>
              <p14:xfrm>
                <a:off x="1146642" y="5491991"/>
                <a:ext cx="233640" cy="13392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4677EDAE-B4D4-6959-E48A-F20732831AA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0522" y="5485871"/>
                  <a:ext cx="245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14:cNvPr>
                <p14:cNvContentPartPr/>
                <p14:nvPr/>
              </p14:nvContentPartPr>
              <p14:xfrm>
                <a:off x="1459122" y="5494151"/>
                <a:ext cx="39960" cy="12060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C19B19C9-0A79-FFEC-1B48-C40089C6B9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3002" y="5488031"/>
                  <a:ext cx="52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14:cNvPr>
                <p14:cNvContentPartPr/>
                <p14:nvPr/>
              </p14:nvContentPartPr>
              <p14:xfrm>
                <a:off x="1492962" y="5479031"/>
                <a:ext cx="149760" cy="15480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1AF77EC-75B0-DDF0-4D68-EBE002B558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86842" y="5472911"/>
                  <a:ext cx="162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14:cNvPr>
                <p14:cNvContentPartPr/>
                <p14:nvPr/>
              </p14:nvContentPartPr>
              <p14:xfrm>
                <a:off x="1710402" y="5481551"/>
                <a:ext cx="122040" cy="16488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6E982072-36A2-EB25-C971-F4C0FA60DC2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4282" y="5475431"/>
                  <a:ext cx="134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14:cNvPr>
                <p14:cNvContentPartPr/>
                <p14:nvPr/>
              </p14:nvContentPartPr>
              <p14:xfrm>
                <a:off x="1723002" y="5562551"/>
                <a:ext cx="171360" cy="1656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798C3C3B-4AF9-B6C7-5837-AFC743BA96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6882" y="5556431"/>
                  <a:ext cx="183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14:cNvPr>
                <p14:cNvContentPartPr/>
                <p14:nvPr/>
              </p14:nvContentPartPr>
              <p14:xfrm>
                <a:off x="1902282" y="5488031"/>
                <a:ext cx="169200" cy="15372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2AE7DF3D-02A1-47CF-9FDD-9C8D005EA6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6162" y="5481911"/>
                  <a:ext cx="181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14:cNvPr>
                <p14:cNvContentPartPr/>
                <p14:nvPr/>
              </p14:nvContentPartPr>
              <p14:xfrm>
                <a:off x="2110362" y="5468591"/>
                <a:ext cx="201960" cy="155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2CE7928F-71DF-9374-1D6E-3D6815E8063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04242" y="5462471"/>
                  <a:ext cx="2142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14:cNvPr>
                <p14:cNvContentPartPr/>
                <p14:nvPr/>
              </p14:nvContentPartPr>
              <p14:xfrm>
                <a:off x="1450122" y="5367791"/>
                <a:ext cx="23040" cy="25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A2CE686B-55AE-6FEE-6762-B961C01A8E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44002" y="5361671"/>
                  <a:ext cx="35280" cy="1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6675E31-59B6-3FBC-FB2A-540F688EB306}"/>
              </a:ext>
            </a:extLst>
          </p:cNvPr>
          <p:cNvGrpSpPr/>
          <p:nvPr/>
        </p:nvGrpSpPr>
        <p:grpSpPr>
          <a:xfrm>
            <a:off x="3149322" y="5215511"/>
            <a:ext cx="2212560" cy="474840"/>
            <a:chOff x="3149322" y="5215511"/>
            <a:chExt cx="221256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14:cNvPr>
                <p14:cNvContentPartPr/>
                <p14:nvPr/>
              </p14:nvContentPartPr>
              <p14:xfrm>
                <a:off x="3244722" y="5447351"/>
                <a:ext cx="11520" cy="2246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4E82B2DF-B604-51D8-D6F6-0727256A96B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38602" y="5441231"/>
                  <a:ext cx="237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14:cNvPr>
                <p14:cNvContentPartPr/>
                <p14:nvPr/>
              </p14:nvContentPartPr>
              <p14:xfrm>
                <a:off x="3149322" y="5351951"/>
                <a:ext cx="340200" cy="27072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785AF9FA-0B97-B379-CA1A-3D5EF44327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43202" y="5345831"/>
                  <a:ext cx="35244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14:cNvPr>
                <p14:cNvContentPartPr/>
                <p14:nvPr/>
              </p14:nvContentPartPr>
              <p14:xfrm>
                <a:off x="3476562" y="5481191"/>
                <a:ext cx="154800" cy="1627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BC08B4D1-2018-C1ED-5359-898F16D0D7B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470442" y="5475071"/>
                  <a:ext cx="167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14:cNvPr>
                <p14:cNvContentPartPr/>
                <p14:nvPr/>
              </p14:nvContentPartPr>
              <p14:xfrm>
                <a:off x="3641082" y="5304431"/>
                <a:ext cx="123840" cy="308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D40799F7-9C2C-0C2B-6C94-46503CE30D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34962" y="5298311"/>
                  <a:ext cx="1360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14:cNvPr>
                <p14:cNvContentPartPr/>
                <p14:nvPr/>
              </p14:nvContentPartPr>
              <p14:xfrm>
                <a:off x="3800202" y="5469671"/>
                <a:ext cx="143640" cy="2052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D54A5612-3569-3414-2EDE-816D29CFCA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94082" y="5463551"/>
                  <a:ext cx="155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14:cNvPr>
                <p14:cNvContentPartPr/>
                <p14:nvPr/>
              </p14:nvContentPartPr>
              <p14:xfrm>
                <a:off x="3805242" y="5578751"/>
                <a:ext cx="139680" cy="2088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6EB4BD24-2D3E-5A11-5148-2D3C2B1A48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99122" y="5572631"/>
                  <a:ext cx="151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14:cNvPr>
                <p14:cNvContentPartPr/>
                <p14:nvPr/>
              </p14:nvContentPartPr>
              <p14:xfrm>
                <a:off x="3969042" y="5485151"/>
                <a:ext cx="209160" cy="20520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1B885BA-5623-9CE8-0D74-21E159CACBC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962922" y="5479031"/>
                  <a:ext cx="221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14:cNvPr>
                <p14:cNvContentPartPr/>
                <p14:nvPr/>
              </p14:nvContentPartPr>
              <p14:xfrm>
                <a:off x="4207362" y="5490911"/>
                <a:ext cx="142920" cy="1627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AB95C678-F02B-169B-6309-118DF79B72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01242" y="5484791"/>
                  <a:ext cx="155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14:cNvPr>
                <p14:cNvContentPartPr/>
                <p14:nvPr/>
              </p14:nvContentPartPr>
              <p14:xfrm>
                <a:off x="4382322" y="5416391"/>
                <a:ext cx="145440" cy="25596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D03E0ED2-326D-38B8-0F21-ED7D5820508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76202" y="5410271"/>
                  <a:ext cx="1576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14:cNvPr>
                <p14:cNvContentPartPr/>
                <p14:nvPr/>
              </p14:nvContentPartPr>
              <p14:xfrm>
                <a:off x="4557282" y="5475431"/>
                <a:ext cx="125280" cy="1872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55E341C8-A03C-7173-62AA-CEEF629F33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51162" y="5469311"/>
                  <a:ext cx="1375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14:cNvPr>
                <p14:cNvContentPartPr/>
                <p14:nvPr/>
              </p14:nvContentPartPr>
              <p14:xfrm>
                <a:off x="4557282" y="5507831"/>
                <a:ext cx="370800" cy="1645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6F3866BC-FD38-7DB9-81C6-8A5FEB62AFF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1162" y="5501711"/>
                  <a:ext cx="383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14:cNvPr>
                <p14:cNvContentPartPr/>
                <p14:nvPr/>
              </p14:nvContentPartPr>
              <p14:xfrm>
                <a:off x="4926282" y="5457431"/>
                <a:ext cx="138600" cy="1821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968AFF2-2D0F-7E26-9DC9-0FEE783F18F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20162" y="5451311"/>
                  <a:ext cx="150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14:cNvPr>
                <p14:cNvContentPartPr/>
                <p14:nvPr/>
              </p14:nvContentPartPr>
              <p14:xfrm>
                <a:off x="5064522" y="5440151"/>
                <a:ext cx="136800" cy="1846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712FF34-5BB7-A766-4704-1038C245BFE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8402" y="5434031"/>
                  <a:ext cx="1490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14:cNvPr>
                <p14:cNvContentPartPr/>
                <p14:nvPr/>
              </p14:nvContentPartPr>
              <p14:xfrm>
                <a:off x="5198802" y="5215511"/>
                <a:ext cx="53280" cy="42480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5CEB674-87D3-8A0E-B2D0-D1E6C087C97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92682" y="5209391"/>
                  <a:ext cx="655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14:cNvPr>
                <p14:cNvContentPartPr/>
                <p14:nvPr/>
              </p14:nvContentPartPr>
              <p14:xfrm>
                <a:off x="5170002" y="5506751"/>
                <a:ext cx="191880" cy="14616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65B0593-2603-D147-3804-5D5ED6CCAB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63882" y="5500631"/>
                  <a:ext cx="20412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7BEFF799-8889-334D-C062-245A4FE5C124}"/>
              </a:ext>
            </a:extLst>
          </p:cNvPr>
          <p:cNvGrpSpPr/>
          <p:nvPr/>
        </p:nvGrpSpPr>
        <p:grpSpPr>
          <a:xfrm>
            <a:off x="7004922" y="5271311"/>
            <a:ext cx="1560960" cy="405000"/>
            <a:chOff x="7004922" y="5271311"/>
            <a:chExt cx="156096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14:cNvPr>
                <p14:cNvContentPartPr/>
                <p14:nvPr/>
              </p14:nvContentPartPr>
              <p14:xfrm>
                <a:off x="7004922" y="5474711"/>
                <a:ext cx="168120" cy="20016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59290244-F608-74BA-A9C7-DE155F8757C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98802" y="5468591"/>
                  <a:ext cx="1803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14:cNvPr>
                <p14:cNvContentPartPr/>
                <p14:nvPr/>
              </p14:nvContentPartPr>
              <p14:xfrm>
                <a:off x="7057122" y="5531951"/>
                <a:ext cx="156600" cy="1044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8233E80-04FC-D8BC-A6DB-0B585B8181C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51002" y="5525831"/>
                  <a:ext cx="168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14:cNvPr>
                <p14:cNvContentPartPr/>
                <p14:nvPr/>
              </p14:nvContentPartPr>
              <p14:xfrm>
                <a:off x="7040202" y="5451311"/>
                <a:ext cx="213120" cy="93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A0679BBA-78F3-831A-73A8-6E5C244D76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34082" y="5445191"/>
                  <a:ext cx="225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14:cNvPr>
                <p14:cNvContentPartPr/>
                <p14:nvPr/>
              </p14:nvContentPartPr>
              <p14:xfrm>
                <a:off x="7318842" y="5481551"/>
                <a:ext cx="200880" cy="1947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13D81332-DBAC-FFA3-051A-8877F9588A3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312722" y="5475431"/>
                  <a:ext cx="213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14:cNvPr>
                <p14:cNvContentPartPr/>
                <p14:nvPr/>
              </p14:nvContentPartPr>
              <p14:xfrm>
                <a:off x="7606842" y="5271311"/>
                <a:ext cx="56160" cy="3517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0C1265E7-1E83-8C3A-F299-0872438058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00722" y="5265191"/>
                  <a:ext cx="68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14:cNvPr>
                <p14:cNvContentPartPr/>
                <p14:nvPr/>
              </p14:nvContentPartPr>
              <p14:xfrm>
                <a:off x="7515762" y="5393351"/>
                <a:ext cx="212040" cy="270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CF8B054E-FFF1-82BD-7E8E-DBD1C00BBF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09642" y="5387231"/>
                  <a:ext cx="224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14:cNvPr>
                <p14:cNvContentPartPr/>
                <p14:nvPr/>
              </p14:nvContentPartPr>
              <p14:xfrm>
                <a:off x="7752642" y="5545991"/>
                <a:ext cx="26280" cy="7884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591007D1-100F-64DF-177F-BC95C8EABB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46522" y="5539871"/>
                  <a:ext cx="38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14:cNvPr>
                <p14:cNvContentPartPr/>
                <p14:nvPr/>
              </p14:nvContentPartPr>
              <p14:xfrm>
                <a:off x="7832202" y="5433671"/>
                <a:ext cx="174600" cy="2055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F2DCF207-A58E-DDA9-0C35-684FF4F77FA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26082" y="5427551"/>
                  <a:ext cx="186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14:cNvPr>
                <p14:cNvContentPartPr/>
                <p14:nvPr/>
              </p14:nvContentPartPr>
              <p14:xfrm>
                <a:off x="8046762" y="5434031"/>
                <a:ext cx="138600" cy="20484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A4AC4268-B03F-AFFA-7849-CC0640E947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40642" y="5427911"/>
                  <a:ext cx="150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14:cNvPr>
                <p14:cNvContentPartPr/>
                <p14:nvPr/>
              </p14:nvContentPartPr>
              <p14:xfrm>
                <a:off x="8083122" y="5539871"/>
                <a:ext cx="131760" cy="165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26861428-6B33-D0F2-B356-262C49B0B64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77002" y="5533751"/>
                  <a:ext cx="144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14:cNvPr>
                <p14:cNvContentPartPr/>
                <p14:nvPr/>
              </p14:nvContentPartPr>
              <p14:xfrm>
                <a:off x="8216682" y="5423591"/>
                <a:ext cx="142920" cy="2235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ED076E5F-2D3B-FDE8-8C28-8D2949FBF2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10562" y="5417471"/>
                  <a:ext cx="155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14:cNvPr>
                <p14:cNvContentPartPr/>
                <p14:nvPr/>
              </p14:nvContentPartPr>
              <p14:xfrm>
                <a:off x="8350242" y="5386511"/>
                <a:ext cx="215640" cy="23328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84C1417F-899B-C017-830C-E4CD88F28F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44122" y="5380391"/>
                  <a:ext cx="227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14:cNvPr>
                <p14:cNvContentPartPr/>
                <p14:nvPr/>
              </p14:nvContentPartPr>
              <p14:xfrm>
                <a:off x="7845522" y="5274911"/>
                <a:ext cx="23040" cy="936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2A453123-2188-3758-F62F-28FFA637BE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39402" y="5268791"/>
                  <a:ext cx="352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14:cNvPr>
              <p14:cNvContentPartPr/>
              <p14:nvPr/>
            </p14:nvContentPartPr>
            <p14:xfrm>
              <a:off x="5085402" y="941951"/>
              <a:ext cx="159840" cy="2419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9C7D0E91-DEE1-8A40-7439-62147AF025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079282" y="935831"/>
                <a:ext cx="172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14:cNvPr>
              <p14:cNvContentPartPr/>
              <p14:nvPr/>
            </p14:nvContentPartPr>
            <p14:xfrm>
              <a:off x="10814802" y="60311"/>
              <a:ext cx="191160" cy="26208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94B7BC30-8CB1-07CC-0940-4A734D7A0A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08682" y="54191"/>
                <a:ext cx="2034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14:cNvPr>
              <p14:cNvContentPartPr/>
              <p14:nvPr/>
            </p14:nvContentPartPr>
            <p14:xfrm>
              <a:off x="10853682" y="499511"/>
              <a:ext cx="212400" cy="265680"/>
            </p14:xfrm>
          </p:contentPart>
        </mc:Choice>
        <mc:Fallback xmlns="">
          <p:pic>
            <p:nvPicPr>
              <p:cNvPr id="72" name="Tinta 71">
                <a:extLst>
                  <a:ext uri="{FF2B5EF4-FFF2-40B4-BE49-F238E27FC236}">
                    <a16:creationId xmlns:a16="http://schemas.microsoft.com/office/drawing/2014/main" id="{839F287A-1A43-3F04-D446-C1CB5DE28B9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847562" y="493391"/>
                <a:ext cx="2246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14:cNvPr>
              <p14:cNvContentPartPr/>
              <p14:nvPr/>
            </p14:nvContentPartPr>
            <p14:xfrm>
              <a:off x="10864842" y="869591"/>
              <a:ext cx="257760" cy="28188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3C1038F6-9666-6E76-9CD2-FFC00E515E6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858722" y="863471"/>
                <a:ext cx="2700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14:cNvPr>
              <p14:cNvContentPartPr/>
              <p14:nvPr/>
            </p14:nvContentPartPr>
            <p14:xfrm>
              <a:off x="6999162" y="923951"/>
              <a:ext cx="135720" cy="222480"/>
            </p14:xfrm>
          </p:contentPart>
        </mc:Choice>
        <mc:Fallback xmlns="">
          <p:pic>
            <p:nvPicPr>
              <p:cNvPr id="74" name="Tinta 73">
                <a:extLst>
                  <a:ext uri="{FF2B5EF4-FFF2-40B4-BE49-F238E27FC236}">
                    <a16:creationId xmlns:a16="http://schemas.microsoft.com/office/drawing/2014/main" id="{7C792A7F-F657-B062-AFA1-527B7C60076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993042" y="917831"/>
                <a:ext cx="14796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Agrupar 76">
            <a:extLst>
              <a:ext uri="{FF2B5EF4-FFF2-40B4-BE49-F238E27FC236}">
                <a16:creationId xmlns:a16="http://schemas.microsoft.com/office/drawing/2014/main" id="{9DE9D8ED-374C-9022-0B4B-1D40E2C62C12}"/>
              </a:ext>
            </a:extLst>
          </p:cNvPr>
          <p:cNvGrpSpPr/>
          <p:nvPr/>
        </p:nvGrpSpPr>
        <p:grpSpPr>
          <a:xfrm>
            <a:off x="7183842" y="896231"/>
            <a:ext cx="215280" cy="326520"/>
            <a:chOff x="7183842" y="896231"/>
            <a:chExt cx="2152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14:cNvPr>
                <p14:cNvContentPartPr/>
                <p14:nvPr/>
              </p14:nvContentPartPr>
              <p14:xfrm>
                <a:off x="7183842" y="1092431"/>
                <a:ext cx="43560" cy="13032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27DCE36C-D03E-681A-F7B5-DBF8E22464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77722" y="1086311"/>
                  <a:ext cx="55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14:cNvPr>
                <p14:cNvContentPartPr/>
                <p14:nvPr/>
              </p14:nvContentPartPr>
              <p14:xfrm>
                <a:off x="7263762" y="896231"/>
                <a:ext cx="135360" cy="2451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5ADB4BDA-D19B-B6E3-757E-D8A24764BB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57642" y="890111"/>
                  <a:ext cx="147600" cy="2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39B6417-7DEC-B792-013C-5D9A4E70F433}"/>
              </a:ext>
            </a:extLst>
          </p:cNvPr>
          <p:cNvGrpSpPr/>
          <p:nvPr/>
        </p:nvGrpSpPr>
        <p:grpSpPr>
          <a:xfrm>
            <a:off x="5248842" y="928991"/>
            <a:ext cx="187560" cy="308880"/>
            <a:chOff x="5248842" y="928991"/>
            <a:chExt cx="18756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14:cNvPr>
                <p14:cNvContentPartPr/>
                <p14:nvPr/>
              </p14:nvContentPartPr>
              <p14:xfrm>
                <a:off x="5248842" y="1115831"/>
                <a:ext cx="47880" cy="12204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3191EB03-5092-4E5C-52B0-DA860C1D9E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242722" y="1109711"/>
                  <a:ext cx="601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14:cNvPr>
                <p14:cNvContentPartPr/>
                <p14:nvPr/>
              </p14:nvContentPartPr>
              <p14:xfrm>
                <a:off x="5319402" y="928991"/>
                <a:ext cx="117000" cy="24696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D5124945-D07E-334A-639D-62B8BF7041F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313282" y="922871"/>
                  <a:ext cx="1292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14:cNvPr>
                <p14:cNvContentPartPr/>
                <p14:nvPr/>
              </p14:nvContentPartPr>
              <p14:xfrm>
                <a:off x="5331282" y="946991"/>
                <a:ext cx="39600" cy="1069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8551CD50-34F3-ABC0-E23C-9AC4910BE63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25162" y="940871"/>
                  <a:ext cx="5184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14:cNvPr>
              <p14:cNvContentPartPr/>
              <p14:nvPr/>
            </p14:nvContentPartPr>
            <p14:xfrm>
              <a:off x="5187282" y="1748711"/>
              <a:ext cx="152640" cy="198360"/>
            </p14:xfrm>
          </p:contentPart>
        </mc:Choice>
        <mc:Fallback xmlns="">
          <p:pic>
            <p:nvPicPr>
              <p:cNvPr id="83" name="Tinta 82">
                <a:extLst>
                  <a:ext uri="{FF2B5EF4-FFF2-40B4-BE49-F238E27FC236}">
                    <a16:creationId xmlns:a16="http://schemas.microsoft.com/office/drawing/2014/main" id="{DA9361F4-4BE3-C1A8-63E4-2085D63EA11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181162" y="1742591"/>
                <a:ext cx="16488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14:cNvPr>
              <p14:cNvContentPartPr/>
              <p14:nvPr/>
            </p14:nvContentPartPr>
            <p14:xfrm>
              <a:off x="6953802" y="1815671"/>
              <a:ext cx="185760" cy="19908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10ADDED3-9D8E-1CB0-675B-7D0B26ECEBCF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947682" y="1809551"/>
                <a:ext cx="198000" cy="21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9927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85D9B42-C13A-27F9-EA9E-D3676F8D7DE9}"/>
              </a:ext>
            </a:extLst>
          </p:cNvPr>
          <p:cNvSpPr txBox="1"/>
          <p:nvPr/>
        </p:nvSpPr>
        <p:spPr>
          <a:xfrm>
            <a:off x="374339" y="5659934"/>
            <a:ext cx="112202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1 ______________ _______________ quantos _______________?</a:t>
            </a:r>
          </a:p>
          <a:p>
            <a:r>
              <a:rPr lang="pt-BR" sz="2800" dirty="0"/>
              <a:t>1 ______________ _______________ quantos _______________?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6AE30A-8F1E-7AD1-7EE3-3C66ACDC2CA8}"/>
              </a:ext>
            </a:extLst>
          </p:cNvPr>
          <p:cNvSpPr/>
          <p:nvPr/>
        </p:nvSpPr>
        <p:spPr>
          <a:xfrm>
            <a:off x="2872948" y="116874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Produto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A4CDF7A-433A-4770-99E3-1B88B006AEFA}"/>
              </a:ext>
            </a:extLst>
          </p:cNvPr>
          <p:cNvSpPr/>
          <p:nvPr/>
        </p:nvSpPr>
        <p:spPr>
          <a:xfrm>
            <a:off x="7310478" y="1168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5" name="Losango 4">
            <a:extLst>
              <a:ext uri="{FF2B5EF4-FFF2-40B4-BE49-F238E27FC236}">
                <a16:creationId xmlns:a16="http://schemas.microsoft.com/office/drawing/2014/main" id="{86C2B5E2-5944-1502-1260-C9F17DEB255E}"/>
              </a:ext>
            </a:extLst>
          </p:cNvPr>
          <p:cNvSpPr/>
          <p:nvPr/>
        </p:nvSpPr>
        <p:spPr>
          <a:xfrm>
            <a:off x="5323002" y="130321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compra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14:cNvPr>
              <p14:cNvContentPartPr/>
              <p14:nvPr/>
            </p14:nvContentPartPr>
            <p14:xfrm>
              <a:off x="5084682" y="1601471"/>
              <a:ext cx="285840" cy="604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5590CD33-159B-8373-E3A6-6639A48041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78562" y="1595351"/>
                <a:ext cx="298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14:cNvPr>
              <p14:cNvContentPartPr/>
              <p14:nvPr/>
            </p14:nvContentPartPr>
            <p14:xfrm>
              <a:off x="7106802" y="1597511"/>
              <a:ext cx="209880" cy="558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3AE42A8-E0C2-ADB3-05C6-5396B187AF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0682" y="1591391"/>
                <a:ext cx="222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14:cNvPr>
              <p14:cNvContentPartPr/>
              <p14:nvPr/>
            </p14:nvContentPartPr>
            <p14:xfrm>
              <a:off x="4938522" y="770231"/>
              <a:ext cx="195480" cy="2476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E2C4593F-1B2E-04D4-EBFC-B91C6DF8DD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32402" y="764111"/>
                <a:ext cx="2077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14:cNvPr>
              <p14:cNvContentPartPr/>
              <p14:nvPr/>
            </p14:nvContentPartPr>
            <p14:xfrm>
              <a:off x="5174322" y="905951"/>
              <a:ext cx="92160" cy="2451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CD426050-6985-24EA-44CA-58E475A43A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202" y="899831"/>
                <a:ext cx="104400" cy="25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4755FC-1446-3E76-9955-3047618144DE}"/>
              </a:ext>
            </a:extLst>
          </p:cNvPr>
          <p:cNvGrpSpPr/>
          <p:nvPr/>
        </p:nvGrpSpPr>
        <p:grpSpPr>
          <a:xfrm>
            <a:off x="6987282" y="712991"/>
            <a:ext cx="474120" cy="444240"/>
            <a:chOff x="6987282" y="712991"/>
            <a:chExt cx="474120" cy="44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14:cNvPr>
                <p14:cNvContentPartPr/>
                <p14:nvPr/>
              </p14:nvContentPartPr>
              <p14:xfrm>
                <a:off x="6987282" y="757631"/>
                <a:ext cx="172080" cy="25884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D1129EFB-6A9D-2EB4-3DF4-636A14E2C7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81162" y="751511"/>
                  <a:ext cx="1843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14:cNvPr>
                <p14:cNvContentPartPr/>
                <p14:nvPr/>
              </p14:nvContentPartPr>
              <p14:xfrm>
                <a:off x="7197522" y="935471"/>
                <a:ext cx="40680" cy="2217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C6133B97-EAE0-1469-0BF1-3EFCEABF13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1402" y="929351"/>
                  <a:ext cx="529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14:cNvPr>
                <p14:cNvContentPartPr/>
                <p14:nvPr/>
              </p14:nvContentPartPr>
              <p14:xfrm>
                <a:off x="7283922" y="712991"/>
                <a:ext cx="177480" cy="2854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EB82E7CF-986C-5777-1CC3-ADD1A5CE74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77802" y="706871"/>
                  <a:ext cx="189720" cy="29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14:cNvPr>
              <p14:cNvContentPartPr/>
              <p14:nvPr/>
            </p14:nvContentPartPr>
            <p14:xfrm>
              <a:off x="5331642" y="676271"/>
              <a:ext cx="249480" cy="3178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753CBBD-A5C4-1314-AD0C-2CDF3287B7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25522" y="670151"/>
                <a:ext cx="261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14:cNvPr>
              <p14:cNvContentPartPr/>
              <p14:nvPr/>
            </p14:nvContentPartPr>
            <p14:xfrm>
              <a:off x="5273322" y="1807391"/>
              <a:ext cx="159480" cy="2185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C7E2A91A-2B61-7905-1F8D-34D54D0AF42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67202" y="1801271"/>
                <a:ext cx="1717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14:cNvPr>
              <p14:cNvContentPartPr/>
              <p14:nvPr/>
            </p14:nvContentPartPr>
            <p14:xfrm>
              <a:off x="6986562" y="1830791"/>
              <a:ext cx="147960" cy="22068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9CAF9F25-A49C-E9B8-161F-FE74DF79E8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980442" y="1824671"/>
                <a:ext cx="1602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14:cNvPr>
              <p14:cNvContentPartPr/>
              <p14:nvPr/>
            </p14:nvContentPartPr>
            <p14:xfrm>
              <a:off x="6146682" y="2278631"/>
              <a:ext cx="228240" cy="4809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E217E51-3944-45E9-4CF0-49FEE56CDA5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40562" y="2272511"/>
                <a:ext cx="24048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7884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8B3AA1C-2F28-6637-436E-A074D0612879}"/>
              </a:ext>
            </a:extLst>
          </p:cNvPr>
          <p:cNvSpPr txBox="1"/>
          <p:nvPr/>
        </p:nvSpPr>
        <p:spPr>
          <a:xfrm>
            <a:off x="484094" y="516367"/>
            <a:ext cx="112202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Atividade: </a:t>
            </a:r>
            <a:br>
              <a:rPr lang="pt-BR" sz="2800" dirty="0"/>
            </a:br>
            <a:endParaRPr lang="pt-BR" sz="2800" dirty="0"/>
          </a:p>
          <a:p>
            <a:r>
              <a:rPr lang="pt-BR" sz="2800" dirty="0"/>
              <a:t>Criar um sistema de gerenciamento de vendas e controle de estoque para uma PET SHOP. </a:t>
            </a:r>
          </a:p>
          <a:p>
            <a:endParaRPr lang="pt-BR" sz="2800" dirty="0"/>
          </a:p>
          <a:p>
            <a:r>
              <a:rPr lang="pt-BR" sz="2800" dirty="0"/>
              <a:t>Fluxo de caixa e controle financeiro</a:t>
            </a:r>
          </a:p>
        </p:txBody>
      </p:sp>
    </p:spTree>
    <p:extLst>
      <p:ext uri="{BB962C8B-B14F-4D97-AF65-F5344CB8AC3E}">
        <p14:creationId xmlns:p14="http://schemas.microsoft.com/office/powerpoint/2010/main" val="3637536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8EE3127-EF6D-9B27-0E57-0FF6E864B940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Log</a:t>
            </a:r>
          </a:p>
          <a:p>
            <a:r>
              <a:rPr lang="pt-BR" sz="2800" dirty="0"/>
              <a:t>Fornecedor</a:t>
            </a:r>
          </a:p>
          <a:p>
            <a:r>
              <a:rPr lang="pt-BR" sz="2800" dirty="0"/>
              <a:t>Ração</a:t>
            </a:r>
          </a:p>
          <a:p>
            <a:r>
              <a:rPr lang="pt-BR" sz="2800" dirty="0"/>
              <a:t>Estoque</a:t>
            </a:r>
          </a:p>
          <a:p>
            <a:r>
              <a:rPr lang="pt-BR" sz="2800" dirty="0"/>
              <a:t>Venda</a:t>
            </a:r>
          </a:p>
          <a:p>
            <a:r>
              <a:rPr lang="pt-BR" sz="2800" dirty="0"/>
              <a:t>Produto</a:t>
            </a:r>
          </a:p>
          <a:p>
            <a:r>
              <a:rPr lang="pt-BR" sz="2800" dirty="0"/>
              <a:t>Entrada e saída</a:t>
            </a:r>
          </a:p>
          <a:p>
            <a:r>
              <a:rPr lang="pt-BR" sz="2800" dirty="0"/>
              <a:t>Gasto</a:t>
            </a:r>
          </a:p>
          <a:p>
            <a:r>
              <a:rPr lang="pt-BR" sz="2800" dirty="0"/>
              <a:t>Cliente</a:t>
            </a:r>
          </a:p>
          <a:p>
            <a:r>
              <a:rPr lang="pt-BR" sz="2800" dirty="0"/>
              <a:t>Cadastro</a:t>
            </a:r>
          </a:p>
          <a:p>
            <a:r>
              <a:rPr lang="pt-BR" sz="2800" dirty="0"/>
              <a:t>Promoção</a:t>
            </a:r>
          </a:p>
          <a:p>
            <a:r>
              <a:rPr lang="pt-BR" sz="2800" dirty="0"/>
              <a:t>Local</a:t>
            </a:r>
          </a:p>
          <a:p>
            <a:r>
              <a:rPr lang="pt-BR" sz="2800" dirty="0"/>
              <a:t>Movimentação</a:t>
            </a:r>
          </a:p>
          <a:p>
            <a:r>
              <a:rPr lang="pt-BR" sz="2800" dirty="0"/>
              <a:t>Vendedor</a:t>
            </a:r>
          </a:p>
          <a:p>
            <a:r>
              <a:rPr lang="pt-BR" sz="2800" dirty="0"/>
              <a:t>histórico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A106D38-3DB1-761C-74A6-850B9BCBB894}"/>
              </a:ext>
            </a:extLst>
          </p:cNvPr>
          <p:cNvSpPr txBox="1"/>
          <p:nvPr/>
        </p:nvSpPr>
        <p:spPr>
          <a:xfrm>
            <a:off x="3449619" y="258183"/>
            <a:ext cx="264638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Caixa</a:t>
            </a:r>
          </a:p>
          <a:p>
            <a:r>
              <a:rPr lang="pt-BR" sz="2800" dirty="0"/>
              <a:t>Financeiro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Devolução</a:t>
            </a:r>
          </a:p>
          <a:p>
            <a:r>
              <a:rPr lang="pt-BR" sz="2800" dirty="0"/>
              <a:t>Patrocinio</a:t>
            </a:r>
          </a:p>
          <a:p>
            <a:r>
              <a:rPr lang="pt-BR" sz="2800" dirty="0"/>
              <a:t>Qualidade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Compra</a:t>
            </a:r>
          </a:p>
          <a:p>
            <a:r>
              <a:rPr lang="pt-BR" sz="2800" dirty="0"/>
              <a:t>Despesa</a:t>
            </a:r>
          </a:p>
          <a:p>
            <a:r>
              <a:rPr lang="pt-BR" sz="2800" dirty="0"/>
              <a:t>Quantidade</a:t>
            </a:r>
          </a:p>
          <a:p>
            <a:r>
              <a:rPr lang="pt-BR" sz="2800" dirty="0"/>
              <a:t>Troca</a:t>
            </a:r>
          </a:p>
          <a:p>
            <a:r>
              <a:rPr lang="pt-BR" sz="2800" dirty="0"/>
              <a:t>Categoria</a:t>
            </a:r>
          </a:p>
          <a:p>
            <a:r>
              <a:rPr lang="pt-BR" sz="2800" dirty="0"/>
              <a:t>Publicidade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2A4E473-D97C-E0A7-3AD2-8D3E88D5FD75}"/>
                  </a:ext>
                </a:extLst>
              </p14:cNvPr>
              <p14:cNvContentPartPr/>
              <p14:nvPr/>
            </p14:nvContentPartPr>
            <p14:xfrm>
              <a:off x="299922" y="261106"/>
              <a:ext cx="1023840" cy="48852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2A4E473-D97C-E0A7-3AD2-8D3E88D5FD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802" y="254986"/>
                <a:ext cx="103608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12BD8E0-98F3-48D0-05E1-C0092A8AB9AF}"/>
                  </a:ext>
                </a:extLst>
              </p14:cNvPr>
              <p14:cNvContentPartPr/>
              <p14:nvPr/>
            </p14:nvContentPartPr>
            <p14:xfrm>
              <a:off x="2368122" y="764026"/>
              <a:ext cx="331920" cy="3218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12BD8E0-98F3-48D0-05E1-C0092A8AB9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62002" y="757906"/>
                <a:ext cx="34416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7DE920B-0984-95A8-9287-FD4C4766DDA7}"/>
                  </a:ext>
                </a:extLst>
              </p14:cNvPr>
              <p14:cNvContentPartPr/>
              <p14:nvPr/>
            </p14:nvContentPartPr>
            <p14:xfrm>
              <a:off x="312162" y="1340746"/>
              <a:ext cx="1128240" cy="370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7DE920B-0984-95A8-9287-FD4C4766DD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042" y="1334626"/>
                <a:ext cx="114048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7B17C440-64F9-A268-66A1-D895F56426AA}"/>
                  </a:ext>
                </a:extLst>
              </p14:cNvPr>
              <p14:cNvContentPartPr/>
              <p14:nvPr/>
            </p14:nvContentPartPr>
            <p14:xfrm>
              <a:off x="340962" y="1806226"/>
              <a:ext cx="1387440" cy="82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7B17C440-64F9-A268-66A1-D895F56426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4842" y="1800106"/>
                <a:ext cx="139968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1CEF967-2A37-12D5-13DE-888C0B633847}"/>
              </a:ext>
            </a:extLst>
          </p:cNvPr>
          <p:cNvGrpSpPr/>
          <p:nvPr/>
        </p:nvGrpSpPr>
        <p:grpSpPr>
          <a:xfrm>
            <a:off x="1646322" y="2044906"/>
            <a:ext cx="568440" cy="346680"/>
            <a:chOff x="1646322" y="2044906"/>
            <a:chExt cx="56844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8B8A031D-98CE-7EA8-97A4-699DD5C4BADC}"/>
                    </a:ext>
                  </a:extLst>
                </p14:cNvPr>
                <p14:cNvContentPartPr/>
                <p14:nvPr/>
              </p14:nvContentPartPr>
              <p14:xfrm>
                <a:off x="1695642" y="2186386"/>
                <a:ext cx="360" cy="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8B8A031D-98CE-7EA8-97A4-699DD5C4BA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89522" y="218026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239F9F15-A085-B073-CCFA-EB533B2BAB20}"/>
                    </a:ext>
                  </a:extLst>
                </p14:cNvPr>
                <p14:cNvContentPartPr/>
                <p14:nvPr/>
              </p14:nvContentPartPr>
              <p14:xfrm>
                <a:off x="1646322" y="2044906"/>
                <a:ext cx="568440" cy="346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239F9F15-A085-B073-CCFA-EB533B2BAB2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40202" y="2038786"/>
                  <a:ext cx="580680" cy="35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2505594A-2941-5752-DADB-972464F7C3EF}"/>
                  </a:ext>
                </a:extLst>
              </p14:cNvPr>
              <p14:cNvContentPartPr/>
              <p14:nvPr/>
            </p14:nvContentPartPr>
            <p14:xfrm>
              <a:off x="1810842" y="2431186"/>
              <a:ext cx="432000" cy="3445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2505594A-2941-5752-DADB-972464F7C3E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04722" y="2425066"/>
                <a:ext cx="444240" cy="35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59623939-8E2E-A485-DB3B-4713767EB310}"/>
              </a:ext>
            </a:extLst>
          </p:cNvPr>
          <p:cNvGrpSpPr/>
          <p:nvPr/>
        </p:nvGrpSpPr>
        <p:grpSpPr>
          <a:xfrm>
            <a:off x="6901602" y="587626"/>
            <a:ext cx="424440" cy="438120"/>
            <a:chOff x="6901602" y="587626"/>
            <a:chExt cx="424440" cy="43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5AF69AA2-1B73-50D1-512B-E7A679DCD7BA}"/>
                    </a:ext>
                  </a:extLst>
                </p14:cNvPr>
                <p14:cNvContentPartPr/>
                <p14:nvPr/>
              </p14:nvContentPartPr>
              <p14:xfrm>
                <a:off x="6901602" y="633346"/>
                <a:ext cx="332280" cy="3924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5AF69AA2-1B73-50D1-512B-E7A679DCD7B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5482" y="627226"/>
                  <a:ext cx="3445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4C5ABB47-5C78-4CFE-5F27-C6D554EEB2D6}"/>
                    </a:ext>
                  </a:extLst>
                </p14:cNvPr>
                <p14:cNvContentPartPr/>
                <p14:nvPr/>
              </p14:nvContentPartPr>
              <p14:xfrm>
                <a:off x="6952002" y="800746"/>
                <a:ext cx="321840" cy="4824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4C5ABB47-5C78-4CFE-5F27-C6D554EEB2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945882" y="794626"/>
                  <a:ext cx="334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2D74AECB-7259-9BC1-E295-34B0BA289AC0}"/>
                    </a:ext>
                  </a:extLst>
                </p14:cNvPr>
                <p14:cNvContentPartPr/>
                <p14:nvPr/>
              </p14:nvContentPartPr>
              <p14:xfrm>
                <a:off x="7045962" y="587626"/>
                <a:ext cx="280080" cy="471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2D74AECB-7259-9BC1-E295-34B0BA289A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39842" y="581506"/>
                  <a:ext cx="2923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29D5851-1DA6-40AE-BD2D-8A6832CF3E40}"/>
              </a:ext>
            </a:extLst>
          </p:cNvPr>
          <p:cNvGrpSpPr/>
          <p:nvPr/>
        </p:nvGrpSpPr>
        <p:grpSpPr>
          <a:xfrm>
            <a:off x="7691442" y="555586"/>
            <a:ext cx="1227960" cy="523800"/>
            <a:chOff x="7691442" y="555586"/>
            <a:chExt cx="1227960" cy="52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1449926F-08F8-4702-021B-F0C089D8D81B}"/>
                    </a:ext>
                  </a:extLst>
                </p14:cNvPr>
                <p14:cNvContentPartPr/>
                <p14:nvPr/>
              </p14:nvContentPartPr>
              <p14:xfrm>
                <a:off x="7755882" y="712906"/>
                <a:ext cx="38880" cy="3020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1449926F-08F8-4702-021B-F0C089D8D81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49762" y="706786"/>
                  <a:ext cx="511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17D76472-0319-8A8F-AFF9-2E8D2E59B13D}"/>
                    </a:ext>
                  </a:extLst>
                </p14:cNvPr>
                <p14:cNvContentPartPr/>
                <p14:nvPr/>
              </p14:nvContentPartPr>
              <p14:xfrm>
                <a:off x="7691442" y="555586"/>
                <a:ext cx="438840" cy="3139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17D76472-0319-8A8F-AFF9-2E8D2E59B13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85322" y="549466"/>
                  <a:ext cx="451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13A6E280-3607-0F2B-E068-542D5FE90B43}"/>
                    </a:ext>
                  </a:extLst>
                </p14:cNvPr>
                <p14:cNvContentPartPr/>
                <p14:nvPr/>
              </p14:nvContentPartPr>
              <p14:xfrm>
                <a:off x="8462562" y="603466"/>
                <a:ext cx="456840" cy="475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13A6E280-3607-0F2B-E068-542D5FE90B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56442" y="597346"/>
                  <a:ext cx="469080" cy="48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B0D420EF-E300-3550-07AD-3AC0E065E9E6}"/>
                  </a:ext>
                </a:extLst>
              </p14:cNvPr>
              <p14:cNvContentPartPr/>
              <p14:nvPr/>
            </p14:nvContentPartPr>
            <p14:xfrm>
              <a:off x="383442" y="3133186"/>
              <a:ext cx="2422440" cy="6048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B0D420EF-E300-3550-07AD-3AC0E065E9E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7322" y="3127066"/>
                <a:ext cx="24346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A6F64E48-E863-6592-5937-45DBA8BE589F}"/>
                  </a:ext>
                </a:extLst>
              </p14:cNvPr>
              <p14:cNvContentPartPr/>
              <p14:nvPr/>
            </p14:nvContentPartPr>
            <p14:xfrm>
              <a:off x="494322" y="3437746"/>
              <a:ext cx="876600" cy="738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A6F64E48-E863-6592-5937-45DBA8BE589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202" y="3431626"/>
                <a:ext cx="8888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ACACE936-81D2-0D0E-9BD0-B80F1DB34EF4}"/>
                  </a:ext>
                </a:extLst>
              </p14:cNvPr>
              <p14:cNvContentPartPr/>
              <p14:nvPr/>
            </p14:nvContentPartPr>
            <p14:xfrm>
              <a:off x="3472962" y="959506"/>
              <a:ext cx="1769760" cy="23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ACACE936-81D2-0D0E-9BD0-B80F1DB34E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66842" y="953386"/>
                <a:ext cx="178200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5843225-7E97-0674-DDC4-85529898E149}"/>
              </a:ext>
            </a:extLst>
          </p:cNvPr>
          <p:cNvGrpSpPr/>
          <p:nvPr/>
        </p:nvGrpSpPr>
        <p:grpSpPr>
          <a:xfrm>
            <a:off x="1694562" y="3653746"/>
            <a:ext cx="792000" cy="388440"/>
            <a:chOff x="1694562" y="3653746"/>
            <a:chExt cx="7920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5998E078-0E87-BB53-988C-2AF492F6E585}"/>
                    </a:ext>
                  </a:extLst>
                </p14:cNvPr>
                <p14:cNvContentPartPr/>
                <p14:nvPr/>
              </p14:nvContentPartPr>
              <p14:xfrm>
                <a:off x="1694562" y="3909706"/>
                <a:ext cx="15120" cy="1332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5998E078-0E87-BB53-988C-2AF492F6E5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88442" y="3903586"/>
                  <a:ext cx="27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25C5456F-7EC0-5FDD-C641-1B919539024E}"/>
                    </a:ext>
                  </a:extLst>
                </p14:cNvPr>
                <p14:cNvContentPartPr/>
                <p14:nvPr/>
              </p14:nvContentPartPr>
              <p14:xfrm>
                <a:off x="1700322" y="3653746"/>
                <a:ext cx="786240" cy="3884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25C5456F-7EC0-5FDD-C641-1B919539024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94202" y="3647626"/>
                  <a:ext cx="798480" cy="40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39F26CA1-7E0D-68C7-EEA1-2B854F5F71C0}"/>
                  </a:ext>
                </a:extLst>
              </p14:cNvPr>
              <p14:cNvContentPartPr/>
              <p14:nvPr/>
            </p14:nvContentPartPr>
            <p14:xfrm>
              <a:off x="480642" y="4285186"/>
              <a:ext cx="1455840" cy="9972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39F26CA1-7E0D-68C7-EEA1-2B854F5F71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4522" y="4279066"/>
                <a:ext cx="14680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DC4E94E9-315C-AA91-09A4-E202A6F3361E}"/>
                  </a:ext>
                </a:extLst>
              </p14:cNvPr>
              <p14:cNvContentPartPr/>
              <p14:nvPr/>
            </p14:nvContentPartPr>
            <p14:xfrm>
              <a:off x="419442" y="4760746"/>
              <a:ext cx="1731240" cy="1519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DC4E94E9-315C-AA91-09A4-E202A6F336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3322" y="4754626"/>
                <a:ext cx="1743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9B7CE9D7-7664-9D8C-A021-227479CE4A80}"/>
                  </a:ext>
                </a:extLst>
              </p14:cNvPr>
              <p14:cNvContentPartPr/>
              <p14:nvPr/>
            </p14:nvContentPartPr>
            <p14:xfrm>
              <a:off x="1397922" y="5041906"/>
              <a:ext cx="700920" cy="2685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9B7CE9D7-7664-9D8C-A021-227479CE4A8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91802" y="5035786"/>
                <a:ext cx="71316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855C779-B227-155B-4FEF-BA8539EABB0D}"/>
              </a:ext>
            </a:extLst>
          </p:cNvPr>
          <p:cNvGrpSpPr/>
          <p:nvPr/>
        </p:nvGrpSpPr>
        <p:grpSpPr>
          <a:xfrm>
            <a:off x="308562" y="5507386"/>
            <a:ext cx="2468880" cy="201240"/>
            <a:chOff x="308562" y="5507386"/>
            <a:chExt cx="24688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BF762A80-8446-C69C-1154-2DCD0CC0264E}"/>
                    </a:ext>
                  </a:extLst>
                </p14:cNvPr>
                <p14:cNvContentPartPr/>
                <p14:nvPr/>
              </p14:nvContentPartPr>
              <p14:xfrm>
                <a:off x="308562" y="5507386"/>
                <a:ext cx="26280" cy="5940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BF762A80-8446-C69C-1154-2DCD0CC026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2442" y="5501266"/>
                  <a:ext cx="385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A6253EA2-965C-5F7C-44FA-3BEE024AC0E4}"/>
                    </a:ext>
                  </a:extLst>
                </p14:cNvPr>
                <p14:cNvContentPartPr/>
                <p14:nvPr/>
              </p14:nvContentPartPr>
              <p14:xfrm>
                <a:off x="320082" y="5635186"/>
                <a:ext cx="2457360" cy="734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A6253EA2-965C-5F7C-44FA-3BEE024AC0E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3962" y="5629066"/>
                  <a:ext cx="246960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6D366049-C032-9E8D-FA87-4F70752FBA26}"/>
                  </a:ext>
                </a:extLst>
              </p14:cNvPr>
              <p14:cNvContentPartPr/>
              <p14:nvPr/>
            </p14:nvContentPartPr>
            <p14:xfrm>
              <a:off x="337002" y="6047746"/>
              <a:ext cx="1791360" cy="1173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6D366049-C032-9E8D-FA87-4F70752FBA2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0882" y="6041626"/>
                <a:ext cx="18036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5738F762-5CAC-B4D6-B904-87866BBD837D}"/>
                  </a:ext>
                </a:extLst>
              </p14:cNvPr>
              <p14:cNvContentPartPr/>
              <p14:nvPr/>
            </p14:nvContentPartPr>
            <p14:xfrm>
              <a:off x="5512362" y="2924386"/>
              <a:ext cx="665280" cy="25200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5738F762-5CAC-B4D6-B904-87866BBD837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506242" y="2918266"/>
                <a:ext cx="6775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91CD058F-E62B-815B-1C3A-1ACE515C2ABA}"/>
                  </a:ext>
                </a:extLst>
              </p14:cNvPr>
              <p14:cNvContentPartPr/>
              <p14:nvPr/>
            </p14:nvContentPartPr>
            <p14:xfrm>
              <a:off x="338082" y="6431866"/>
              <a:ext cx="1577520" cy="471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91CD058F-E62B-815B-1C3A-1ACE515C2AB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1962" y="6425746"/>
                <a:ext cx="158976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5CF05A84-F4C0-AB94-E95C-661E7948FA82}"/>
                  </a:ext>
                </a:extLst>
              </p14:cNvPr>
              <p14:cNvContentPartPr/>
              <p14:nvPr/>
            </p14:nvContentPartPr>
            <p14:xfrm>
              <a:off x="4498962" y="456226"/>
              <a:ext cx="368640" cy="25596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5CF05A84-F4C0-AB94-E95C-661E7948FA8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92842" y="450106"/>
                <a:ext cx="3808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491F70FE-C14F-CDE4-3C59-0D6B7754CCAD}"/>
                  </a:ext>
                </a:extLst>
              </p14:cNvPr>
              <p14:cNvContentPartPr/>
              <p14:nvPr/>
            </p14:nvContentPartPr>
            <p14:xfrm>
              <a:off x="4567002" y="1169386"/>
              <a:ext cx="603000" cy="37296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491F70FE-C14F-CDE4-3C59-0D6B7754CCA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560882" y="1163266"/>
                <a:ext cx="61524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110248A0-E085-175E-E6C1-9B7CDDD503A8}"/>
                  </a:ext>
                </a:extLst>
              </p14:cNvPr>
              <p14:cNvContentPartPr/>
              <p14:nvPr/>
            </p14:nvContentPartPr>
            <p14:xfrm>
              <a:off x="207762" y="2252986"/>
              <a:ext cx="102960" cy="338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110248A0-E085-175E-E6C1-9B7CDDD503A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01642" y="2246866"/>
                <a:ext cx="115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EEE0BA1B-AEA2-B1DA-FD2A-0C7AC2533132}"/>
                  </a:ext>
                </a:extLst>
              </p14:cNvPr>
              <p14:cNvContentPartPr/>
              <p14:nvPr/>
            </p14:nvContentPartPr>
            <p14:xfrm>
              <a:off x="3493842" y="1783546"/>
              <a:ext cx="1821240" cy="3600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EEE0BA1B-AEA2-B1DA-FD2A-0C7AC25331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87722" y="1777426"/>
                <a:ext cx="1833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79EA9A5B-2CB2-59CA-EFA7-7DD90DBD8373}"/>
                  </a:ext>
                </a:extLst>
              </p14:cNvPr>
              <p14:cNvContentPartPr/>
              <p14:nvPr/>
            </p14:nvContentPartPr>
            <p14:xfrm>
              <a:off x="3460002" y="2205826"/>
              <a:ext cx="1704960" cy="277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79EA9A5B-2CB2-59CA-EFA7-7DD90DBD837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53882" y="2199706"/>
                <a:ext cx="1717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388951F6-7C11-4B83-04CC-FF6527821436}"/>
                  </a:ext>
                </a:extLst>
              </p14:cNvPr>
              <p14:cNvContentPartPr/>
              <p14:nvPr/>
            </p14:nvContentPartPr>
            <p14:xfrm>
              <a:off x="3510402" y="2633866"/>
              <a:ext cx="1699200" cy="7884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388951F6-7C11-4B83-04CC-FF652782143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04282" y="2627746"/>
                <a:ext cx="17114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10A2314B-B58F-4A1A-4B88-602F9227CD48}"/>
                  </a:ext>
                </a:extLst>
              </p14:cNvPr>
              <p14:cNvContentPartPr/>
              <p14:nvPr/>
            </p14:nvContentPartPr>
            <p14:xfrm>
              <a:off x="4865802" y="3356386"/>
              <a:ext cx="722160" cy="2646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10A2314B-B58F-4A1A-4B88-602F9227CD4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59682" y="3350266"/>
                <a:ext cx="734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D29B9304-97AE-8284-52E7-A2DE42513B62}"/>
                  </a:ext>
                </a:extLst>
              </p14:cNvPr>
              <p14:cNvContentPartPr/>
              <p14:nvPr/>
            </p14:nvContentPartPr>
            <p14:xfrm>
              <a:off x="3453162" y="2906026"/>
              <a:ext cx="2220840" cy="119160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D29B9304-97AE-8284-52E7-A2DE42513B6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447042" y="2899906"/>
                <a:ext cx="2233080" cy="12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29ACA3AC-12DA-0909-741F-FD0149E80125}"/>
                  </a:ext>
                </a:extLst>
              </p14:cNvPr>
              <p14:cNvContentPartPr/>
              <p14:nvPr/>
            </p14:nvContentPartPr>
            <p14:xfrm>
              <a:off x="3416802" y="4369066"/>
              <a:ext cx="2206080" cy="3384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29ACA3AC-12DA-0909-741F-FD0149E8012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410682" y="4362946"/>
                <a:ext cx="22183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3AF171D3-D73C-7FE8-B21D-80D0E5F271A7}"/>
                  </a:ext>
                </a:extLst>
              </p14:cNvPr>
              <p14:cNvContentPartPr/>
              <p14:nvPr/>
            </p14:nvContentPartPr>
            <p14:xfrm>
              <a:off x="3471162" y="4817626"/>
              <a:ext cx="1035360" cy="5328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3AF171D3-D73C-7FE8-B21D-80D0E5F271A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65042" y="4811506"/>
                <a:ext cx="10476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060C4FF2-A190-F67E-A40E-4582C1A54515}"/>
                  </a:ext>
                </a:extLst>
              </p14:cNvPr>
              <p14:cNvContentPartPr/>
              <p14:nvPr/>
            </p14:nvContentPartPr>
            <p14:xfrm>
              <a:off x="5117442" y="5048026"/>
              <a:ext cx="592200" cy="20916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060C4FF2-A190-F67E-A40E-4582C1A5451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11322" y="5041906"/>
                <a:ext cx="6044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2747FB4D-A70E-6FA7-041B-46727DB36C35}"/>
                  </a:ext>
                </a:extLst>
              </p14:cNvPr>
              <p14:cNvContentPartPr/>
              <p14:nvPr/>
            </p14:nvContentPartPr>
            <p14:xfrm>
              <a:off x="3466842" y="5636986"/>
              <a:ext cx="2008440" cy="6048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2747FB4D-A70E-6FA7-041B-46727DB36C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460722" y="5630866"/>
                <a:ext cx="20206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7A4EEDCF-7065-D873-4357-7A6B9DB45909}"/>
                  </a:ext>
                </a:extLst>
              </p14:cNvPr>
              <p14:cNvContentPartPr/>
              <p14:nvPr/>
            </p14:nvContentPartPr>
            <p14:xfrm>
              <a:off x="239802" y="525346"/>
              <a:ext cx="1081440" cy="3492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7A4EEDCF-7065-D873-4357-7A6B9DB4590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3682" y="519226"/>
                <a:ext cx="1093680" cy="47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625286F0-AD5A-DCB4-6426-271F1963EE33}"/>
              </a:ext>
            </a:extLst>
          </p:cNvPr>
          <p:cNvSpPr/>
          <p:nvPr/>
        </p:nvSpPr>
        <p:spPr>
          <a:xfrm>
            <a:off x="9641596" y="6430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5FF0B42-D43B-E8E7-FB61-A825407D97F2}"/>
              </a:ext>
            </a:extLst>
          </p:cNvPr>
          <p:cNvSpPr/>
          <p:nvPr/>
        </p:nvSpPr>
        <p:spPr>
          <a:xfrm>
            <a:off x="9653005" y="110128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Venda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70E72B8-F2B4-CDCA-8C24-8DFD43EAB606}"/>
              </a:ext>
            </a:extLst>
          </p:cNvPr>
          <p:cNvSpPr/>
          <p:nvPr/>
        </p:nvSpPr>
        <p:spPr>
          <a:xfrm>
            <a:off x="9653005" y="213826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C1783A5-1B3F-41A3-ACAE-BD7B2B896031}"/>
              </a:ext>
            </a:extLst>
          </p:cNvPr>
          <p:cNvSpPr/>
          <p:nvPr/>
        </p:nvSpPr>
        <p:spPr>
          <a:xfrm>
            <a:off x="9653005" y="317393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88F88C0-EB50-89AB-3E1F-C7CDAC7EDAA7}"/>
              </a:ext>
            </a:extLst>
          </p:cNvPr>
          <p:cNvSpPr/>
          <p:nvPr/>
        </p:nvSpPr>
        <p:spPr>
          <a:xfrm>
            <a:off x="9680661" y="420959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Local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1AAC8402-5360-5CF1-199F-1FA9D294A475}"/>
              </a:ext>
            </a:extLst>
          </p:cNvPr>
          <p:cNvSpPr/>
          <p:nvPr/>
        </p:nvSpPr>
        <p:spPr>
          <a:xfrm>
            <a:off x="9680661" y="524168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Caixa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80F802C-D5F9-64CA-9367-28F9D3AF7AE2}"/>
              </a:ext>
            </a:extLst>
          </p:cNvPr>
          <p:cNvSpPr/>
          <p:nvPr/>
        </p:nvSpPr>
        <p:spPr>
          <a:xfrm>
            <a:off x="7213383" y="110680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Cargo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0E771120-06C2-2F4F-BCF0-A50767F79356}"/>
              </a:ext>
            </a:extLst>
          </p:cNvPr>
          <p:cNvSpPr/>
          <p:nvPr/>
        </p:nvSpPr>
        <p:spPr>
          <a:xfrm>
            <a:off x="7233882" y="216238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D5C500FF-3CF3-8973-B9C7-09359BFA43E3}"/>
              </a:ext>
            </a:extLst>
          </p:cNvPr>
          <p:cNvSpPr/>
          <p:nvPr/>
        </p:nvSpPr>
        <p:spPr>
          <a:xfrm>
            <a:off x="7217999" y="313113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20CF930-01C5-4935-F63B-683047147F62}"/>
              </a:ext>
            </a:extLst>
          </p:cNvPr>
          <p:cNvSpPr/>
          <p:nvPr/>
        </p:nvSpPr>
        <p:spPr>
          <a:xfrm>
            <a:off x="7249647" y="418670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Despesa</a:t>
            </a:r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59800EF2-6704-4628-5548-85FC5998796F}"/>
              </a:ext>
            </a:extLst>
          </p:cNvPr>
          <p:cNvSpPr/>
          <p:nvPr/>
        </p:nvSpPr>
        <p:spPr>
          <a:xfrm>
            <a:off x="7273842" y="522616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Categoria</a:t>
            </a:r>
          </a:p>
        </p:txBody>
      </p:sp>
    </p:spTree>
    <p:extLst>
      <p:ext uri="{BB962C8B-B14F-4D97-AF65-F5344CB8AC3E}">
        <p14:creationId xmlns:p14="http://schemas.microsoft.com/office/powerpoint/2010/main" val="2645780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5CE5214-31FC-3493-E8C5-FA875647875A}"/>
              </a:ext>
            </a:extLst>
          </p:cNvPr>
          <p:cNvSpPr/>
          <p:nvPr/>
        </p:nvSpPr>
        <p:spPr>
          <a:xfrm>
            <a:off x="9902945" y="450439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FCCD765-C18C-7284-8606-928B1AB836C1}"/>
              </a:ext>
            </a:extLst>
          </p:cNvPr>
          <p:cNvSpPr/>
          <p:nvPr/>
        </p:nvSpPr>
        <p:spPr>
          <a:xfrm>
            <a:off x="3165072" y="181141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Venda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9565815-5E70-1173-F8DA-2B212265EDF3}"/>
              </a:ext>
            </a:extLst>
          </p:cNvPr>
          <p:cNvSpPr/>
          <p:nvPr/>
        </p:nvSpPr>
        <p:spPr>
          <a:xfrm>
            <a:off x="7156160" y="18099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6FB1AD6-ECC9-D752-33A5-34BB057665F3}"/>
              </a:ext>
            </a:extLst>
          </p:cNvPr>
          <p:cNvSpPr/>
          <p:nvPr/>
        </p:nvSpPr>
        <p:spPr>
          <a:xfrm>
            <a:off x="3165072" y="3159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75EDFCA-1954-6A95-82D8-763DC0B98FD4}"/>
              </a:ext>
            </a:extLst>
          </p:cNvPr>
          <p:cNvSpPr/>
          <p:nvPr/>
        </p:nvSpPr>
        <p:spPr>
          <a:xfrm>
            <a:off x="7156159" y="2540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Local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2D6F14-5B4A-0AB8-41E8-7B313C718CC2}"/>
              </a:ext>
            </a:extLst>
          </p:cNvPr>
          <p:cNvSpPr/>
          <p:nvPr/>
        </p:nvSpPr>
        <p:spPr>
          <a:xfrm>
            <a:off x="143793" y="1788604"/>
            <a:ext cx="1241262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Caixa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C81C4F5-6D45-96C2-B684-F4B3FA6A03D7}"/>
              </a:ext>
            </a:extLst>
          </p:cNvPr>
          <p:cNvSpPr/>
          <p:nvPr/>
        </p:nvSpPr>
        <p:spPr>
          <a:xfrm>
            <a:off x="3165070" y="48773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Cargo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C75133D-46B7-D8BD-A469-E10843154F3F}"/>
              </a:ext>
            </a:extLst>
          </p:cNvPr>
          <p:cNvSpPr/>
          <p:nvPr/>
        </p:nvSpPr>
        <p:spPr>
          <a:xfrm>
            <a:off x="3165072" y="334437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Funcionário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2FBC8CE-F1B7-ECB9-8D0B-2A5D598EC8D1}"/>
              </a:ext>
            </a:extLst>
          </p:cNvPr>
          <p:cNvSpPr/>
          <p:nvPr/>
        </p:nvSpPr>
        <p:spPr>
          <a:xfrm>
            <a:off x="9837136" y="2772974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DE74982-4DC6-B03E-DE69-391EE6FF6C11}"/>
              </a:ext>
            </a:extLst>
          </p:cNvPr>
          <p:cNvSpPr/>
          <p:nvPr/>
        </p:nvSpPr>
        <p:spPr>
          <a:xfrm>
            <a:off x="128031" y="3291680"/>
            <a:ext cx="1241262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Despesa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8FEEA5-10F6-5CC5-8825-31642F0F4F5D}"/>
              </a:ext>
            </a:extLst>
          </p:cNvPr>
          <p:cNvSpPr/>
          <p:nvPr/>
        </p:nvSpPr>
        <p:spPr>
          <a:xfrm>
            <a:off x="7156157" y="334437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Categoria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B0F95D02-5ED0-40FC-2318-82BAB78CDCE9}"/>
              </a:ext>
            </a:extLst>
          </p:cNvPr>
          <p:cNvSpPr/>
          <p:nvPr/>
        </p:nvSpPr>
        <p:spPr>
          <a:xfrm>
            <a:off x="3396360" y="119822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gera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C810D0B3-FFDB-6521-BD90-B318E14CB046}"/>
              </a:ext>
            </a:extLst>
          </p:cNvPr>
          <p:cNvSpPr/>
          <p:nvPr/>
        </p:nvSpPr>
        <p:spPr>
          <a:xfrm>
            <a:off x="5391905" y="194437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C19069D9-1408-1D6E-5C64-D401D878A26D}"/>
              </a:ext>
            </a:extLst>
          </p:cNvPr>
          <p:cNvSpPr/>
          <p:nvPr/>
        </p:nvSpPr>
        <p:spPr>
          <a:xfrm>
            <a:off x="9935531" y="19362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7A2BB8D0-3950-D429-4559-34DD7F644717}"/>
              </a:ext>
            </a:extLst>
          </p:cNvPr>
          <p:cNvSpPr/>
          <p:nvPr/>
        </p:nvSpPr>
        <p:spPr>
          <a:xfrm>
            <a:off x="7387447" y="117541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DAA2E8DA-EC42-8A65-A515-9A95C15647DA}"/>
              </a:ext>
            </a:extLst>
          </p:cNvPr>
          <p:cNvSpPr/>
          <p:nvPr/>
        </p:nvSpPr>
        <p:spPr>
          <a:xfrm>
            <a:off x="7387447" y="271161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18" name="Losango 17">
            <a:extLst>
              <a:ext uri="{FF2B5EF4-FFF2-40B4-BE49-F238E27FC236}">
                <a16:creationId xmlns:a16="http://schemas.microsoft.com/office/drawing/2014/main" id="{6874765F-1C55-DF96-34C3-206A6D4803CB}"/>
              </a:ext>
            </a:extLst>
          </p:cNvPr>
          <p:cNvSpPr/>
          <p:nvPr/>
        </p:nvSpPr>
        <p:spPr>
          <a:xfrm>
            <a:off x="3396360" y="273119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9CE19B3A-88E6-275B-9E12-F3A87870F20F}"/>
              </a:ext>
            </a:extLst>
          </p:cNvPr>
          <p:cNvSpPr/>
          <p:nvPr/>
        </p:nvSpPr>
        <p:spPr>
          <a:xfrm>
            <a:off x="3396360" y="426415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20D1B3E6-23B4-9993-E47F-FBF67F7BB5C6}"/>
              </a:ext>
            </a:extLst>
          </p:cNvPr>
          <p:cNvSpPr/>
          <p:nvPr/>
        </p:nvSpPr>
        <p:spPr>
          <a:xfrm>
            <a:off x="10076860" y="37854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FB777F98-5E29-3F97-0CDB-39D13E2E2008}"/>
              </a:ext>
            </a:extLst>
          </p:cNvPr>
          <p:cNvSpPr/>
          <p:nvPr/>
        </p:nvSpPr>
        <p:spPr>
          <a:xfrm>
            <a:off x="1405090" y="1933743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893CB750-C591-4874-B09E-118CE72BF8E2}"/>
              </a:ext>
            </a:extLst>
          </p:cNvPr>
          <p:cNvSpPr/>
          <p:nvPr/>
        </p:nvSpPr>
        <p:spPr>
          <a:xfrm>
            <a:off x="1385055" y="349280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0F29E958-048E-33B2-A631-C88DE586D48C}"/>
                  </a:ext>
                </a:extLst>
              </p14:cNvPr>
              <p14:cNvContentPartPr/>
              <p14:nvPr/>
            </p14:nvContentPartPr>
            <p14:xfrm>
              <a:off x="9404682" y="2227151"/>
              <a:ext cx="532440" cy="180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0F29E958-048E-33B2-A631-C88DE586D4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8562" y="2221031"/>
                <a:ext cx="5446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908EDEE-43E4-7E23-DA05-614E40FC1851}"/>
                  </a:ext>
                </a:extLst>
              </p14:cNvPr>
              <p14:cNvContentPartPr/>
              <p14:nvPr/>
            </p14:nvContentPartPr>
            <p14:xfrm>
              <a:off x="10824522" y="2552231"/>
              <a:ext cx="16200" cy="22140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908EDEE-43E4-7E23-DA05-614E40FC18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8402" y="2546111"/>
                <a:ext cx="28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BC637D99-886E-3F46-8527-4AB381663069}"/>
                  </a:ext>
                </a:extLst>
              </p14:cNvPr>
              <p14:cNvContentPartPr/>
              <p14:nvPr/>
            </p14:nvContentPartPr>
            <p14:xfrm>
              <a:off x="10950162" y="3630431"/>
              <a:ext cx="5040" cy="1540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BC637D99-886E-3F46-8527-4AB3816630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44042" y="3624311"/>
                <a:ext cx="1728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BA8F1991-965A-590F-8F1B-B8845EAB3CDF}"/>
                  </a:ext>
                </a:extLst>
              </p14:cNvPr>
              <p14:cNvContentPartPr/>
              <p14:nvPr/>
            </p14:nvContentPartPr>
            <p14:xfrm>
              <a:off x="10943322" y="4377791"/>
              <a:ext cx="11880" cy="1544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BA8F1991-965A-590F-8F1B-B8845EAB3C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37202" y="4371671"/>
                <a:ext cx="24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DAC9405F-09AF-09DE-CEE8-163C9E6DEDD3}"/>
                  </a:ext>
                </a:extLst>
              </p14:cNvPr>
              <p14:cNvContentPartPr/>
              <p14:nvPr/>
            </p14:nvContentPartPr>
            <p14:xfrm>
              <a:off x="5045082" y="1189991"/>
              <a:ext cx="95400" cy="15192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DAC9405F-09AF-09DE-CEE8-163C9E6DED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38962" y="1183871"/>
                <a:ext cx="1076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42BDCF0D-E366-3FB0-D7B6-097E82BA675C}"/>
                  </a:ext>
                </a:extLst>
              </p14:cNvPr>
              <p14:cNvContentPartPr/>
              <p14:nvPr/>
            </p14:nvContentPartPr>
            <p14:xfrm>
              <a:off x="5189082" y="1296551"/>
              <a:ext cx="8280" cy="7776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42BDCF0D-E366-3FB0-D7B6-097E82BA67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2962" y="1290431"/>
                <a:ext cx="205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AA7CA998-5E39-8538-2012-C18354683B96}"/>
                  </a:ext>
                </a:extLst>
              </p14:cNvPr>
              <p14:cNvContentPartPr/>
              <p14:nvPr/>
            </p14:nvContentPartPr>
            <p14:xfrm>
              <a:off x="5280522" y="1215551"/>
              <a:ext cx="87480" cy="15156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AA7CA998-5E39-8538-2012-C18354683B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74402" y="1209431"/>
                <a:ext cx="99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BCDA0E69-60EC-89E3-AA99-34828471877F}"/>
                  </a:ext>
                </a:extLst>
              </p14:cNvPr>
              <p14:cNvContentPartPr/>
              <p14:nvPr/>
            </p14:nvContentPartPr>
            <p14:xfrm>
              <a:off x="5033922" y="2753111"/>
              <a:ext cx="105840" cy="1440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BCDA0E69-60EC-89E3-AA99-3482847187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7802" y="2746991"/>
                <a:ext cx="118080" cy="1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540C797-FC77-405D-2721-1A6310FDFE91}"/>
              </a:ext>
            </a:extLst>
          </p:cNvPr>
          <p:cNvGrpSpPr/>
          <p:nvPr/>
        </p:nvGrpSpPr>
        <p:grpSpPr>
          <a:xfrm>
            <a:off x="5062002" y="3150551"/>
            <a:ext cx="300600" cy="191880"/>
            <a:chOff x="5062002" y="3150551"/>
            <a:chExt cx="3006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7F1331E4-1986-01E5-4A71-B508DE2CFC42}"/>
                    </a:ext>
                  </a:extLst>
                </p14:cNvPr>
                <p14:cNvContentPartPr/>
                <p14:nvPr/>
              </p14:nvContentPartPr>
              <p14:xfrm>
                <a:off x="5062002" y="3162431"/>
                <a:ext cx="96480" cy="1587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7F1331E4-1986-01E5-4A71-B508DE2CFC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5882" y="3156311"/>
                  <a:ext cx="108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8791389-D488-8137-B66E-4A3E36075656}"/>
                    </a:ext>
                  </a:extLst>
                </p14:cNvPr>
                <p14:cNvContentPartPr/>
                <p14:nvPr/>
              </p14:nvContentPartPr>
              <p14:xfrm>
                <a:off x="5200242" y="3273671"/>
                <a:ext cx="12960" cy="687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8791389-D488-8137-B66E-4A3E360756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94122" y="3267551"/>
                  <a:ext cx="252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4452265E-33AB-5E13-7D69-562E22A1CDC1}"/>
                    </a:ext>
                  </a:extLst>
                </p14:cNvPr>
                <p14:cNvContentPartPr/>
                <p14:nvPr/>
              </p14:nvContentPartPr>
              <p14:xfrm>
                <a:off x="5260362" y="3150551"/>
                <a:ext cx="102240" cy="155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4452265E-33AB-5E13-7D69-562E22A1CD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54242" y="3144431"/>
                  <a:ext cx="1144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D7E47F7-7F83-A20F-2D1D-5FB893046113}"/>
              </a:ext>
            </a:extLst>
          </p:cNvPr>
          <p:cNvGrpSpPr/>
          <p:nvPr/>
        </p:nvGrpSpPr>
        <p:grpSpPr>
          <a:xfrm>
            <a:off x="5212842" y="2743751"/>
            <a:ext cx="189720" cy="229680"/>
            <a:chOff x="5212842" y="2743751"/>
            <a:chExt cx="1897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0E2571F-D58C-BAD5-A71D-F99DCC1B0A53}"/>
                    </a:ext>
                  </a:extLst>
                </p14:cNvPr>
                <p14:cNvContentPartPr/>
                <p14:nvPr/>
              </p14:nvContentPartPr>
              <p14:xfrm>
                <a:off x="5212842" y="2883431"/>
                <a:ext cx="16200" cy="900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0E2571F-D58C-BAD5-A71D-F99DCC1B0A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06722" y="2877311"/>
                  <a:ext cx="2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18C4EEC8-FC2B-DF7D-F71B-3B9BA907E961}"/>
                    </a:ext>
                  </a:extLst>
                </p14:cNvPr>
                <p14:cNvContentPartPr/>
                <p14:nvPr/>
              </p14:nvContentPartPr>
              <p14:xfrm>
                <a:off x="5283042" y="2743751"/>
                <a:ext cx="119520" cy="1879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18C4EEC8-FC2B-DF7D-F71B-3B9BA907E96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76922" y="2737631"/>
                  <a:ext cx="131760" cy="20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F11A5A98-EC2D-2EA2-4D46-C916B37A8338}"/>
                  </a:ext>
                </a:extLst>
              </p14:cNvPr>
              <p14:cNvContentPartPr/>
              <p14:nvPr/>
            </p14:nvContentPartPr>
            <p14:xfrm>
              <a:off x="2707242" y="1722791"/>
              <a:ext cx="106560" cy="19692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F11A5A98-EC2D-2EA2-4D46-C916B37A83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01122" y="1716671"/>
                <a:ext cx="11880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FEB44C06-C582-2FAA-4CA4-33B7BEE40F67}"/>
              </a:ext>
            </a:extLst>
          </p:cNvPr>
          <p:cNvGrpSpPr/>
          <p:nvPr/>
        </p:nvGrpSpPr>
        <p:grpSpPr>
          <a:xfrm>
            <a:off x="1496562" y="1620551"/>
            <a:ext cx="348480" cy="235800"/>
            <a:chOff x="1496562" y="1620551"/>
            <a:chExt cx="34848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E3F9ED08-3023-FE28-6AD1-65561F27E4DA}"/>
                    </a:ext>
                  </a:extLst>
                </p14:cNvPr>
                <p14:cNvContentPartPr/>
                <p14:nvPr/>
              </p14:nvContentPartPr>
              <p14:xfrm>
                <a:off x="1496562" y="1620551"/>
                <a:ext cx="114120" cy="21240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E3F9ED08-3023-FE28-6AD1-65561F27E4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90442" y="1614431"/>
                  <a:ext cx="126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A3DC4ABB-7FA0-5696-6597-726F55BD6FE0}"/>
                    </a:ext>
                  </a:extLst>
                </p14:cNvPr>
                <p14:cNvContentPartPr/>
                <p14:nvPr/>
              </p14:nvContentPartPr>
              <p14:xfrm>
                <a:off x="1658562" y="1774631"/>
                <a:ext cx="360" cy="817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A3DC4ABB-7FA0-5696-6597-726F55BD6F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652442" y="1768511"/>
                  <a:ext cx="126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AC3867E0-4504-179A-9D3D-6488EBF847E6}"/>
                    </a:ext>
                  </a:extLst>
                </p14:cNvPr>
                <p14:cNvContentPartPr/>
                <p14:nvPr/>
              </p14:nvContentPartPr>
              <p14:xfrm>
                <a:off x="1746762" y="1646471"/>
                <a:ext cx="98280" cy="15588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AC3867E0-4504-179A-9D3D-6488EBF847E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40642" y="1640351"/>
                  <a:ext cx="11052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61F56389-33E9-0713-ADC0-4C3446760D7B}"/>
                  </a:ext>
                </a:extLst>
              </p14:cNvPr>
              <p14:cNvContentPartPr/>
              <p14:nvPr/>
            </p14:nvContentPartPr>
            <p14:xfrm>
              <a:off x="2868882" y="1867511"/>
              <a:ext cx="19440" cy="939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61F56389-33E9-0713-ADC0-4C3446760D7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2762" y="1861391"/>
                <a:ext cx="316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6C474595-2024-A370-5102-F984B809CDA4}"/>
                  </a:ext>
                </a:extLst>
              </p14:cNvPr>
              <p14:cNvContentPartPr/>
              <p14:nvPr/>
            </p14:nvContentPartPr>
            <p14:xfrm>
              <a:off x="3001362" y="1736831"/>
              <a:ext cx="151920" cy="20304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6C474595-2024-A370-5102-F984B809CDA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995242" y="1730711"/>
                <a:ext cx="1641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3E028BC2-601C-43CD-1341-5BFA642A829A}"/>
                  </a:ext>
                </a:extLst>
              </p14:cNvPr>
              <p14:cNvContentPartPr/>
              <p14:nvPr/>
            </p14:nvContentPartPr>
            <p14:xfrm>
              <a:off x="2723802" y="3327311"/>
              <a:ext cx="102240" cy="18504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3E028BC2-601C-43CD-1341-5BFA642A829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17682" y="3321191"/>
                <a:ext cx="11448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12AAE81-73A5-4BA6-1D31-1027BB13D12D}"/>
              </a:ext>
            </a:extLst>
          </p:cNvPr>
          <p:cNvGrpSpPr/>
          <p:nvPr/>
        </p:nvGrpSpPr>
        <p:grpSpPr>
          <a:xfrm>
            <a:off x="1495482" y="3262511"/>
            <a:ext cx="206280" cy="212040"/>
            <a:chOff x="1495482" y="3262511"/>
            <a:chExt cx="20628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88A32121-9C4C-B99C-6965-52EF8022E110}"/>
                    </a:ext>
                  </a:extLst>
                </p14:cNvPr>
                <p14:cNvContentPartPr/>
                <p14:nvPr/>
              </p14:nvContentPartPr>
              <p14:xfrm>
                <a:off x="1495482" y="3262511"/>
                <a:ext cx="137160" cy="1728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88A32121-9C4C-B99C-6965-52EF8022E11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9362" y="3256391"/>
                  <a:ext cx="149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813A80B4-BB02-94CC-43FD-18E52206E4D7}"/>
                    </a:ext>
                  </a:extLst>
                </p14:cNvPr>
                <p14:cNvContentPartPr/>
                <p14:nvPr/>
              </p14:nvContentPartPr>
              <p14:xfrm>
                <a:off x="1699242" y="3385631"/>
                <a:ext cx="2520" cy="8892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813A80B4-BB02-94CC-43FD-18E52206E4D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93122" y="3379511"/>
                  <a:ext cx="1476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84D30482-A2C5-B368-ABF7-41900192A86E}"/>
                  </a:ext>
                </a:extLst>
              </p14:cNvPr>
              <p14:cNvContentPartPr/>
              <p14:nvPr/>
            </p14:nvContentPartPr>
            <p14:xfrm>
              <a:off x="1745682" y="3222551"/>
              <a:ext cx="84240" cy="19908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84D30482-A2C5-B368-ABF7-41900192A86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739562" y="3216431"/>
                <a:ext cx="96480" cy="21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Agrupar 59">
            <a:extLst>
              <a:ext uri="{FF2B5EF4-FFF2-40B4-BE49-F238E27FC236}">
                <a16:creationId xmlns:a16="http://schemas.microsoft.com/office/drawing/2014/main" id="{3FA4548D-BC8B-5525-C93D-AF151E261F35}"/>
              </a:ext>
            </a:extLst>
          </p:cNvPr>
          <p:cNvGrpSpPr/>
          <p:nvPr/>
        </p:nvGrpSpPr>
        <p:grpSpPr>
          <a:xfrm>
            <a:off x="2849442" y="3341711"/>
            <a:ext cx="235080" cy="239760"/>
            <a:chOff x="2849442" y="3341711"/>
            <a:chExt cx="23508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83D92DF-91EC-17EA-FD5F-92F9F555CE4A}"/>
                    </a:ext>
                  </a:extLst>
                </p14:cNvPr>
                <p14:cNvContentPartPr/>
                <p14:nvPr/>
              </p14:nvContentPartPr>
              <p14:xfrm>
                <a:off x="2851962" y="3516311"/>
                <a:ext cx="360" cy="3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83D92DF-91EC-17EA-FD5F-92F9F555CE4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45842" y="35101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418FE0FF-6965-BD2A-D815-FA5CC4EC303F}"/>
                    </a:ext>
                  </a:extLst>
                </p14:cNvPr>
                <p14:cNvContentPartPr/>
                <p14:nvPr/>
              </p14:nvContentPartPr>
              <p14:xfrm>
                <a:off x="2849442" y="3469151"/>
                <a:ext cx="28800" cy="11232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418FE0FF-6965-BD2A-D815-FA5CC4EC30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43322" y="3463031"/>
                  <a:ext cx="41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773FE245-FEE8-46A7-D2E2-5A5F5C34C25F}"/>
                    </a:ext>
                  </a:extLst>
                </p14:cNvPr>
                <p14:cNvContentPartPr/>
                <p14:nvPr/>
              </p14:nvContentPartPr>
              <p14:xfrm>
                <a:off x="2974002" y="3341711"/>
                <a:ext cx="110520" cy="1915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773FE245-FEE8-46A7-D2E2-5A5F5C34C2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7882" y="3335591"/>
                  <a:ext cx="12276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F1ED3446-F8DB-CBD8-7747-A0A5CC41B281}"/>
                  </a:ext>
                </a:extLst>
              </p14:cNvPr>
              <p14:cNvContentPartPr/>
              <p14:nvPr/>
            </p14:nvContentPartPr>
            <p14:xfrm>
              <a:off x="4858242" y="4269791"/>
              <a:ext cx="131760" cy="11808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F1ED3446-F8DB-CBD8-7747-A0A5CC41B2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852122" y="4263671"/>
                <a:ext cx="144000" cy="13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Agrupar 64">
            <a:extLst>
              <a:ext uri="{FF2B5EF4-FFF2-40B4-BE49-F238E27FC236}">
                <a16:creationId xmlns:a16="http://schemas.microsoft.com/office/drawing/2014/main" id="{A5B142D0-EB91-3EB7-EC2C-D5659D1C743F}"/>
              </a:ext>
            </a:extLst>
          </p:cNvPr>
          <p:cNvGrpSpPr/>
          <p:nvPr/>
        </p:nvGrpSpPr>
        <p:grpSpPr>
          <a:xfrm>
            <a:off x="4944282" y="4703951"/>
            <a:ext cx="343080" cy="200520"/>
            <a:chOff x="4944282" y="4703951"/>
            <a:chExt cx="3430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90079492-885B-2ACD-3973-070E1CB412C5}"/>
                    </a:ext>
                  </a:extLst>
                </p14:cNvPr>
                <p14:cNvContentPartPr/>
                <p14:nvPr/>
              </p14:nvContentPartPr>
              <p14:xfrm>
                <a:off x="4944282" y="4715471"/>
                <a:ext cx="100800" cy="10872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90079492-885B-2ACD-3973-070E1CB412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38162" y="4709351"/>
                  <a:ext cx="1130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81AC4FA7-BC6A-E477-ABEB-92374AF4DFB0}"/>
                    </a:ext>
                  </a:extLst>
                </p14:cNvPr>
                <p14:cNvContentPartPr/>
                <p14:nvPr/>
              </p14:nvContentPartPr>
              <p14:xfrm>
                <a:off x="5100522" y="4821671"/>
                <a:ext cx="360" cy="8280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81AC4FA7-BC6A-E477-ABEB-92374AF4DFB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94402" y="4815551"/>
                  <a:ext cx="12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394F1F20-2044-EA40-E20A-30084EB74F85}"/>
                    </a:ext>
                  </a:extLst>
                </p14:cNvPr>
                <p14:cNvContentPartPr/>
                <p14:nvPr/>
              </p14:nvContentPartPr>
              <p14:xfrm>
                <a:off x="5181882" y="4703951"/>
                <a:ext cx="105480" cy="1072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394F1F20-2044-EA40-E20A-30084EB74F8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5762" y="4697831"/>
                  <a:ext cx="1177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DD2799B6-8A49-003A-C6E8-B0ADD22F590B}"/>
              </a:ext>
            </a:extLst>
          </p:cNvPr>
          <p:cNvGrpSpPr/>
          <p:nvPr/>
        </p:nvGrpSpPr>
        <p:grpSpPr>
          <a:xfrm>
            <a:off x="5074602" y="4301111"/>
            <a:ext cx="200520" cy="159120"/>
            <a:chOff x="5074602" y="4301111"/>
            <a:chExt cx="200520" cy="1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D908429C-A744-4D58-292F-DD50107EE4F1}"/>
                    </a:ext>
                  </a:extLst>
                </p14:cNvPr>
                <p14:cNvContentPartPr/>
                <p14:nvPr/>
              </p14:nvContentPartPr>
              <p14:xfrm>
                <a:off x="5074602" y="4366991"/>
                <a:ext cx="2520" cy="9324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D908429C-A744-4D58-292F-DD50107EE4F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68482" y="4360871"/>
                  <a:ext cx="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74D33E05-2521-3AA1-F1E7-954146D1BD7E}"/>
                    </a:ext>
                  </a:extLst>
                </p14:cNvPr>
                <p14:cNvContentPartPr/>
                <p14:nvPr/>
              </p14:nvContentPartPr>
              <p14:xfrm>
                <a:off x="5159562" y="4301111"/>
                <a:ext cx="115560" cy="1515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74D33E05-2521-3AA1-F1E7-954146D1BD7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53442" y="4294991"/>
                  <a:ext cx="12780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09A7059D-E45B-2AFC-E337-D6D26A34D833}"/>
                  </a:ext>
                </a:extLst>
              </p14:cNvPr>
              <p14:cNvContentPartPr/>
              <p14:nvPr/>
            </p14:nvContentPartPr>
            <p14:xfrm>
              <a:off x="5441442" y="1949231"/>
              <a:ext cx="138600" cy="17172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09A7059D-E45B-2AFC-E337-D6D26A34D8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35322" y="1943111"/>
                <a:ext cx="15084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Tinta 76">
                <a:extLst>
                  <a:ext uri="{FF2B5EF4-FFF2-40B4-BE49-F238E27FC236}">
                    <a16:creationId xmlns:a16="http://schemas.microsoft.com/office/drawing/2014/main" id="{35CD52A3-5BE5-776C-F9F1-5B9B01B12EBC}"/>
                  </a:ext>
                </a:extLst>
              </p14:cNvPr>
              <p14:cNvContentPartPr/>
              <p14:nvPr/>
            </p14:nvContentPartPr>
            <p14:xfrm>
              <a:off x="8770362" y="1658711"/>
              <a:ext cx="139320" cy="151200"/>
            </p14:xfrm>
          </p:contentPart>
        </mc:Choice>
        <mc:Fallback xmlns="">
          <p:pic>
            <p:nvPicPr>
              <p:cNvPr id="77" name="Tinta 76">
                <a:extLst>
                  <a:ext uri="{FF2B5EF4-FFF2-40B4-BE49-F238E27FC236}">
                    <a16:creationId xmlns:a16="http://schemas.microsoft.com/office/drawing/2014/main" id="{35CD52A3-5BE5-776C-F9F1-5B9B01B12EB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764242" y="1652591"/>
                <a:ext cx="151560" cy="16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54CE30A-6747-E380-4023-60DEAE6FADA1}"/>
              </a:ext>
            </a:extLst>
          </p:cNvPr>
          <p:cNvGrpSpPr/>
          <p:nvPr/>
        </p:nvGrpSpPr>
        <p:grpSpPr>
          <a:xfrm>
            <a:off x="8818962" y="1154711"/>
            <a:ext cx="308520" cy="138240"/>
            <a:chOff x="8818962" y="1154711"/>
            <a:chExt cx="308520" cy="1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129BD289-8BA0-0AFB-6EBC-6E7BC32C6D2B}"/>
                    </a:ext>
                  </a:extLst>
                </p14:cNvPr>
                <p14:cNvContentPartPr/>
                <p14:nvPr/>
              </p14:nvContentPartPr>
              <p14:xfrm>
                <a:off x="8818962" y="1154711"/>
                <a:ext cx="120240" cy="1198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129BD289-8BA0-0AFB-6EBC-6E7BC32C6D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12842" y="1148591"/>
                  <a:ext cx="132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9" name="Tinta 78">
                  <a:extLst>
                    <a:ext uri="{FF2B5EF4-FFF2-40B4-BE49-F238E27FC236}">
                      <a16:creationId xmlns:a16="http://schemas.microsoft.com/office/drawing/2014/main" id="{A01CEB4B-2DB1-D13C-48F7-0235230E0669}"/>
                    </a:ext>
                  </a:extLst>
                </p14:cNvPr>
                <p14:cNvContentPartPr/>
                <p14:nvPr/>
              </p14:nvContentPartPr>
              <p14:xfrm>
                <a:off x="8970882" y="1237511"/>
                <a:ext cx="10440" cy="55440"/>
              </p14:xfrm>
            </p:contentPart>
          </mc:Choice>
          <mc:Fallback xmlns="">
            <p:pic>
              <p:nvPicPr>
                <p:cNvPr id="79" name="Tinta 78">
                  <a:extLst>
                    <a:ext uri="{FF2B5EF4-FFF2-40B4-BE49-F238E27FC236}">
                      <a16:creationId xmlns:a16="http://schemas.microsoft.com/office/drawing/2014/main" id="{A01CEB4B-2DB1-D13C-48F7-0235230E066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64762" y="1231391"/>
                  <a:ext cx="22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0" name="Tinta 79">
                  <a:extLst>
                    <a:ext uri="{FF2B5EF4-FFF2-40B4-BE49-F238E27FC236}">
                      <a16:creationId xmlns:a16="http://schemas.microsoft.com/office/drawing/2014/main" id="{3DB5ADC5-EF19-5F86-8F9C-E71C2932255C}"/>
                    </a:ext>
                  </a:extLst>
                </p14:cNvPr>
                <p14:cNvContentPartPr/>
                <p14:nvPr/>
              </p14:nvContentPartPr>
              <p14:xfrm>
                <a:off x="9033162" y="1161551"/>
                <a:ext cx="94320" cy="83520"/>
              </p14:xfrm>
            </p:contentPart>
          </mc:Choice>
          <mc:Fallback xmlns="">
            <p:pic>
              <p:nvPicPr>
                <p:cNvPr id="80" name="Tinta 79">
                  <a:extLst>
                    <a:ext uri="{FF2B5EF4-FFF2-40B4-BE49-F238E27FC236}">
                      <a16:creationId xmlns:a16="http://schemas.microsoft.com/office/drawing/2014/main" id="{3DB5ADC5-EF19-5F86-8F9C-E71C2932255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27042" y="1155431"/>
                  <a:ext cx="106560" cy="9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78BF43C7-1FF0-B75A-1BE5-3C8D1AE8C099}"/>
              </a:ext>
            </a:extLst>
          </p:cNvPr>
          <p:cNvGrpSpPr/>
          <p:nvPr/>
        </p:nvGrpSpPr>
        <p:grpSpPr>
          <a:xfrm>
            <a:off x="8927682" y="1614791"/>
            <a:ext cx="216000" cy="225360"/>
            <a:chOff x="8927682" y="1614791"/>
            <a:chExt cx="2160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E3F2B5C5-BFA8-8395-8CB0-109CAE15D73E}"/>
                    </a:ext>
                  </a:extLst>
                </p14:cNvPr>
                <p14:cNvContentPartPr/>
                <p14:nvPr/>
              </p14:nvContentPartPr>
              <p14:xfrm>
                <a:off x="8927682" y="1750151"/>
                <a:ext cx="27360" cy="9000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E3F2B5C5-BFA8-8395-8CB0-109CAE15D7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921562" y="1744031"/>
                  <a:ext cx="396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3" name="Tinta 82">
                  <a:extLst>
                    <a:ext uri="{FF2B5EF4-FFF2-40B4-BE49-F238E27FC236}">
                      <a16:creationId xmlns:a16="http://schemas.microsoft.com/office/drawing/2014/main" id="{554757D4-94D6-E1D5-2DDF-2FD9EBEDDA82}"/>
                    </a:ext>
                  </a:extLst>
                </p14:cNvPr>
                <p14:cNvContentPartPr/>
                <p14:nvPr/>
              </p14:nvContentPartPr>
              <p14:xfrm>
                <a:off x="9047202" y="1614791"/>
                <a:ext cx="96480" cy="154080"/>
              </p14:xfrm>
            </p:contentPart>
          </mc:Choice>
          <mc:Fallback xmlns="">
            <p:pic>
              <p:nvPicPr>
                <p:cNvPr id="83" name="Tinta 82">
                  <a:extLst>
                    <a:ext uri="{FF2B5EF4-FFF2-40B4-BE49-F238E27FC236}">
                      <a16:creationId xmlns:a16="http://schemas.microsoft.com/office/drawing/2014/main" id="{554757D4-94D6-E1D5-2DDF-2FD9EBEDDA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41082" y="1608671"/>
                  <a:ext cx="108720" cy="16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2A63E845-A605-6CE4-8C59-9ADC6ACD5884}"/>
                  </a:ext>
                </a:extLst>
              </p14:cNvPr>
              <p14:cNvContentPartPr/>
              <p14:nvPr/>
            </p14:nvContentPartPr>
            <p14:xfrm>
              <a:off x="8953242" y="2701991"/>
              <a:ext cx="93960" cy="9612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2A63E845-A605-6CE4-8C59-9ADC6ACD588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947122" y="2695871"/>
                <a:ext cx="106200" cy="10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Agrupar 88">
            <a:extLst>
              <a:ext uri="{FF2B5EF4-FFF2-40B4-BE49-F238E27FC236}">
                <a16:creationId xmlns:a16="http://schemas.microsoft.com/office/drawing/2014/main" id="{960B9BCE-8994-3002-295B-D92A672AC3B4}"/>
              </a:ext>
            </a:extLst>
          </p:cNvPr>
          <p:cNvGrpSpPr/>
          <p:nvPr/>
        </p:nvGrpSpPr>
        <p:grpSpPr>
          <a:xfrm>
            <a:off x="8973402" y="3138671"/>
            <a:ext cx="290880" cy="182160"/>
            <a:chOff x="8973402" y="3138671"/>
            <a:chExt cx="29088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7F13A82B-0E07-3D33-74C5-B512E75BB548}"/>
                    </a:ext>
                  </a:extLst>
                </p14:cNvPr>
                <p14:cNvContentPartPr/>
                <p14:nvPr/>
              </p14:nvContentPartPr>
              <p14:xfrm>
                <a:off x="8973402" y="3168911"/>
                <a:ext cx="99360" cy="1159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7F13A82B-0E07-3D33-74C5-B512E75BB54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67282" y="3162791"/>
                  <a:ext cx="111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331D0177-595F-6192-C570-D509B8082BCA}"/>
                    </a:ext>
                  </a:extLst>
                </p14:cNvPr>
                <p14:cNvContentPartPr/>
                <p14:nvPr/>
              </p14:nvContentPartPr>
              <p14:xfrm>
                <a:off x="9105522" y="3254231"/>
                <a:ext cx="23040" cy="6660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331D0177-595F-6192-C570-D509B8082B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99402" y="3248111"/>
                  <a:ext cx="35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FC3A2082-4E95-1756-4AA5-05BB9A69341F}"/>
                    </a:ext>
                  </a:extLst>
                </p14:cNvPr>
                <p14:cNvContentPartPr/>
                <p14:nvPr/>
              </p14:nvContentPartPr>
              <p14:xfrm>
                <a:off x="9152322" y="3138671"/>
                <a:ext cx="111960" cy="14364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FC3A2082-4E95-1756-4AA5-05BB9A69341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46202" y="3132551"/>
                  <a:ext cx="12420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765B0CCC-774D-CEFD-651A-5C084E8B342C}"/>
              </a:ext>
            </a:extLst>
          </p:cNvPr>
          <p:cNvGrpSpPr/>
          <p:nvPr/>
        </p:nvGrpSpPr>
        <p:grpSpPr>
          <a:xfrm>
            <a:off x="9085362" y="2721431"/>
            <a:ext cx="222480" cy="151200"/>
            <a:chOff x="9085362" y="2721431"/>
            <a:chExt cx="22248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403575D7-796D-CB05-4B06-B738499C5F11}"/>
                    </a:ext>
                  </a:extLst>
                </p14:cNvPr>
                <p14:cNvContentPartPr/>
                <p14:nvPr/>
              </p14:nvContentPartPr>
              <p14:xfrm>
                <a:off x="9085362" y="2764271"/>
                <a:ext cx="45720" cy="1083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403575D7-796D-CB05-4B06-B738499C5F1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79242" y="2758151"/>
                  <a:ext cx="579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A0942CF2-34E3-3285-19DE-2E3E59993418}"/>
                    </a:ext>
                  </a:extLst>
                </p14:cNvPr>
                <p14:cNvContentPartPr/>
                <p14:nvPr/>
              </p14:nvContentPartPr>
              <p14:xfrm>
                <a:off x="9186162" y="2721431"/>
                <a:ext cx="121680" cy="12024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A0942CF2-34E3-3285-19DE-2E3E5999341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80042" y="2715311"/>
                  <a:ext cx="1339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AD95B5AC-CFAF-9B4E-72E2-E638DD19AD15}"/>
                  </a:ext>
                </a:extLst>
              </p14:cNvPr>
              <p14:cNvContentPartPr/>
              <p14:nvPr/>
            </p14:nvContentPartPr>
            <p14:xfrm>
              <a:off x="9448242" y="1989191"/>
              <a:ext cx="151560" cy="11304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AD95B5AC-CFAF-9B4E-72E2-E638DD19AD1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442122" y="1983071"/>
                <a:ext cx="16380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3FA8C2C6-9BB6-A4DD-C58E-0B7BDB387776}"/>
                  </a:ext>
                </a:extLst>
              </p14:cNvPr>
              <p14:cNvContentPartPr/>
              <p14:nvPr/>
            </p14:nvContentPartPr>
            <p14:xfrm>
              <a:off x="11085882" y="2631791"/>
              <a:ext cx="5040" cy="918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3FA8C2C6-9BB6-A4DD-C58E-0B7BDB38777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79762" y="2625671"/>
                <a:ext cx="172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F3C9F4DD-6D31-48E9-D7E7-00E8F0FB6B8E}"/>
                  </a:ext>
                </a:extLst>
              </p14:cNvPr>
              <p14:cNvContentPartPr/>
              <p14:nvPr/>
            </p14:nvContentPartPr>
            <p14:xfrm>
              <a:off x="11390442" y="3684431"/>
              <a:ext cx="122760" cy="11232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F3C9F4DD-6D31-48E9-D7E7-00E8F0FB6B8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384322" y="3678311"/>
                <a:ext cx="13500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826DB79-8577-87E5-8D2D-3DD7AD478E73}"/>
              </a:ext>
            </a:extLst>
          </p:cNvPr>
          <p:cNvGrpSpPr/>
          <p:nvPr/>
        </p:nvGrpSpPr>
        <p:grpSpPr>
          <a:xfrm>
            <a:off x="11508522" y="4315151"/>
            <a:ext cx="376200" cy="182520"/>
            <a:chOff x="11508522" y="4315151"/>
            <a:chExt cx="376200" cy="18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4" name="Tinta 103">
                  <a:extLst>
                    <a:ext uri="{FF2B5EF4-FFF2-40B4-BE49-F238E27FC236}">
                      <a16:creationId xmlns:a16="http://schemas.microsoft.com/office/drawing/2014/main" id="{D32840AA-4CF2-BEC3-4377-B6CAF0EF28CE}"/>
                    </a:ext>
                  </a:extLst>
                </p14:cNvPr>
                <p14:cNvContentPartPr/>
                <p14:nvPr/>
              </p14:nvContentPartPr>
              <p14:xfrm>
                <a:off x="11508522" y="4315151"/>
                <a:ext cx="114480" cy="149400"/>
              </p14:xfrm>
            </p:contentPart>
          </mc:Choice>
          <mc:Fallback xmlns="">
            <p:pic>
              <p:nvPicPr>
                <p:cNvPr id="104" name="Tinta 103">
                  <a:extLst>
                    <a:ext uri="{FF2B5EF4-FFF2-40B4-BE49-F238E27FC236}">
                      <a16:creationId xmlns:a16="http://schemas.microsoft.com/office/drawing/2014/main" id="{D32840AA-4CF2-BEC3-4377-B6CAF0EF28C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02402" y="4309031"/>
                  <a:ext cx="126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5" name="Tinta 104">
                  <a:extLst>
                    <a:ext uri="{FF2B5EF4-FFF2-40B4-BE49-F238E27FC236}">
                      <a16:creationId xmlns:a16="http://schemas.microsoft.com/office/drawing/2014/main" id="{F71CE528-4FDC-2294-72D8-67DF943EFE67}"/>
                    </a:ext>
                  </a:extLst>
                </p14:cNvPr>
                <p14:cNvContentPartPr/>
                <p14:nvPr/>
              </p14:nvContentPartPr>
              <p14:xfrm>
                <a:off x="11686002" y="4433231"/>
                <a:ext cx="18360" cy="64440"/>
              </p14:xfrm>
            </p:contentPart>
          </mc:Choice>
          <mc:Fallback xmlns="">
            <p:pic>
              <p:nvPicPr>
                <p:cNvPr id="105" name="Tinta 104">
                  <a:extLst>
                    <a:ext uri="{FF2B5EF4-FFF2-40B4-BE49-F238E27FC236}">
                      <a16:creationId xmlns:a16="http://schemas.microsoft.com/office/drawing/2014/main" id="{F71CE528-4FDC-2294-72D8-67DF943EFE6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679882" y="4427111"/>
                  <a:ext cx="30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6" name="Tinta 105">
                  <a:extLst>
                    <a:ext uri="{FF2B5EF4-FFF2-40B4-BE49-F238E27FC236}">
                      <a16:creationId xmlns:a16="http://schemas.microsoft.com/office/drawing/2014/main" id="{74B50F49-C8E1-26B0-1BBF-9BA200CB281A}"/>
                    </a:ext>
                  </a:extLst>
                </p14:cNvPr>
                <p14:cNvContentPartPr/>
                <p14:nvPr/>
              </p14:nvContentPartPr>
              <p14:xfrm>
                <a:off x="11704362" y="4433231"/>
                <a:ext cx="360" cy="360"/>
              </p14:xfrm>
            </p:contentPart>
          </mc:Choice>
          <mc:Fallback xmlns="">
            <p:pic>
              <p:nvPicPr>
                <p:cNvPr id="106" name="Tinta 105">
                  <a:extLst>
                    <a:ext uri="{FF2B5EF4-FFF2-40B4-BE49-F238E27FC236}">
                      <a16:creationId xmlns:a16="http://schemas.microsoft.com/office/drawing/2014/main" id="{74B50F49-C8E1-26B0-1BBF-9BA200CB28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698242" y="442711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7" name="Tinta 106">
                  <a:extLst>
                    <a:ext uri="{FF2B5EF4-FFF2-40B4-BE49-F238E27FC236}">
                      <a16:creationId xmlns:a16="http://schemas.microsoft.com/office/drawing/2014/main" id="{369DDA26-197F-0FE0-5984-347B6565059C}"/>
                    </a:ext>
                  </a:extLst>
                </p14:cNvPr>
                <p14:cNvContentPartPr/>
                <p14:nvPr/>
              </p14:nvContentPartPr>
              <p14:xfrm>
                <a:off x="11704362" y="4316951"/>
                <a:ext cx="180360" cy="137160"/>
              </p14:xfrm>
            </p:contentPart>
          </mc:Choice>
          <mc:Fallback xmlns="">
            <p:pic>
              <p:nvPicPr>
                <p:cNvPr id="107" name="Tinta 106">
                  <a:extLst>
                    <a:ext uri="{FF2B5EF4-FFF2-40B4-BE49-F238E27FC236}">
                      <a16:creationId xmlns:a16="http://schemas.microsoft.com/office/drawing/2014/main" id="{369DDA26-197F-0FE0-5984-347B6565059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698242" y="4310831"/>
                  <a:ext cx="19260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B59BFFDC-BEFD-1B80-1E3E-76F097386AEA}"/>
              </a:ext>
            </a:extLst>
          </p:cNvPr>
          <p:cNvGrpSpPr/>
          <p:nvPr/>
        </p:nvGrpSpPr>
        <p:grpSpPr>
          <a:xfrm>
            <a:off x="11593122" y="3656711"/>
            <a:ext cx="216360" cy="244080"/>
            <a:chOff x="11593122" y="3656711"/>
            <a:chExt cx="21636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9" name="Tinta 108">
                  <a:extLst>
                    <a:ext uri="{FF2B5EF4-FFF2-40B4-BE49-F238E27FC236}">
                      <a16:creationId xmlns:a16="http://schemas.microsoft.com/office/drawing/2014/main" id="{4693DE1D-78FA-1420-9856-22A3AFCBBC3E}"/>
                    </a:ext>
                  </a:extLst>
                </p14:cNvPr>
                <p14:cNvContentPartPr/>
                <p14:nvPr/>
              </p14:nvContentPartPr>
              <p14:xfrm>
                <a:off x="11593122" y="3810791"/>
                <a:ext cx="21960" cy="90000"/>
              </p14:xfrm>
            </p:contentPart>
          </mc:Choice>
          <mc:Fallback xmlns="">
            <p:pic>
              <p:nvPicPr>
                <p:cNvPr id="109" name="Tinta 108">
                  <a:extLst>
                    <a:ext uri="{FF2B5EF4-FFF2-40B4-BE49-F238E27FC236}">
                      <a16:creationId xmlns:a16="http://schemas.microsoft.com/office/drawing/2014/main" id="{4693DE1D-78FA-1420-9856-22A3AFCBBC3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587002" y="3804671"/>
                  <a:ext cx="34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" name="Tinta 109">
                  <a:extLst>
                    <a:ext uri="{FF2B5EF4-FFF2-40B4-BE49-F238E27FC236}">
                      <a16:creationId xmlns:a16="http://schemas.microsoft.com/office/drawing/2014/main" id="{F470838B-627D-8517-2EDB-5E0302A4ADB6}"/>
                    </a:ext>
                  </a:extLst>
                </p14:cNvPr>
                <p14:cNvContentPartPr/>
                <p14:nvPr/>
              </p14:nvContentPartPr>
              <p14:xfrm>
                <a:off x="11688522" y="3656711"/>
                <a:ext cx="120960" cy="186480"/>
              </p14:xfrm>
            </p:contentPart>
          </mc:Choice>
          <mc:Fallback xmlns="">
            <p:pic>
              <p:nvPicPr>
                <p:cNvPr id="110" name="Tinta 109">
                  <a:extLst>
                    <a:ext uri="{FF2B5EF4-FFF2-40B4-BE49-F238E27FC236}">
                      <a16:creationId xmlns:a16="http://schemas.microsoft.com/office/drawing/2014/main" id="{F470838B-627D-8517-2EDB-5E0302A4AD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682402" y="3650591"/>
                  <a:ext cx="1332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A7D706FD-0B15-8D8F-B849-171EA9670EF3}"/>
              </a:ext>
            </a:extLst>
          </p:cNvPr>
          <p:cNvGrpSpPr/>
          <p:nvPr/>
        </p:nvGrpSpPr>
        <p:grpSpPr>
          <a:xfrm>
            <a:off x="9151602" y="1774991"/>
            <a:ext cx="909720" cy="663480"/>
            <a:chOff x="9151602" y="1774991"/>
            <a:chExt cx="909720" cy="66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6800DA79-C1A7-B5E3-A49D-FB998E78E6B7}"/>
                    </a:ext>
                  </a:extLst>
                </p14:cNvPr>
                <p14:cNvContentPartPr/>
                <p14:nvPr/>
              </p14:nvContentPartPr>
              <p14:xfrm>
                <a:off x="9668202" y="2075231"/>
                <a:ext cx="21960" cy="10224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6800DA79-C1A7-B5E3-A49D-FB998E78E6B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62082" y="2069111"/>
                  <a:ext cx="34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8AAFBE5C-AFDE-D0B3-F408-E9F0261B744F}"/>
                    </a:ext>
                  </a:extLst>
                </p14:cNvPr>
                <p14:cNvContentPartPr/>
                <p14:nvPr/>
              </p14:nvContentPartPr>
              <p14:xfrm>
                <a:off x="9780522" y="1935911"/>
                <a:ext cx="146880" cy="14760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8AAFBE5C-AFDE-D0B3-F408-E9F0261B744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74402" y="1929791"/>
                  <a:ext cx="159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B11D4015-9ACD-2D5B-DBEF-1105EEE96642}"/>
                    </a:ext>
                  </a:extLst>
                </p14:cNvPr>
                <p14:cNvContentPartPr/>
                <p14:nvPr/>
              </p14:nvContentPartPr>
              <p14:xfrm>
                <a:off x="9151602" y="1774991"/>
                <a:ext cx="909720" cy="6634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B11D4015-9ACD-2D5B-DBEF-1105EEE9664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45482" y="1768871"/>
                  <a:ext cx="921960" cy="67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0894D34E-EB77-9271-8069-3AA7D3CAA886}"/>
              </a:ext>
            </a:extLst>
          </p:cNvPr>
          <p:cNvGrpSpPr/>
          <p:nvPr/>
        </p:nvGrpSpPr>
        <p:grpSpPr>
          <a:xfrm>
            <a:off x="10885362" y="2422991"/>
            <a:ext cx="731160" cy="550080"/>
            <a:chOff x="10885362" y="2422991"/>
            <a:chExt cx="731160" cy="55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39005FDE-4AAF-F884-1FE7-E1B6DC8D0D77}"/>
                    </a:ext>
                  </a:extLst>
                </p14:cNvPr>
                <p14:cNvContentPartPr/>
                <p14:nvPr/>
              </p14:nvContentPartPr>
              <p14:xfrm>
                <a:off x="11087322" y="2551151"/>
                <a:ext cx="103320" cy="17856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39005FDE-4AAF-F884-1FE7-E1B6DC8D0D7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081202" y="2545031"/>
                  <a:ext cx="115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89B93B3E-0B92-41AA-A272-6B4852FA745A}"/>
                    </a:ext>
                  </a:extLst>
                </p14:cNvPr>
                <p14:cNvContentPartPr/>
                <p14:nvPr/>
              </p14:nvContentPartPr>
              <p14:xfrm>
                <a:off x="11269482" y="2741591"/>
                <a:ext cx="9360" cy="799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89B93B3E-0B92-41AA-A272-6B4852FA745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263362" y="2735471"/>
                  <a:ext cx="216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06A35A08-C90E-AC23-89EC-A53239A960F0}"/>
                    </a:ext>
                  </a:extLst>
                </p14:cNvPr>
                <p14:cNvContentPartPr/>
                <p14:nvPr/>
              </p14:nvContentPartPr>
              <p14:xfrm>
                <a:off x="11370282" y="2582111"/>
                <a:ext cx="110160" cy="17172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06A35A08-C90E-AC23-89EC-A53239A960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64162" y="2575991"/>
                  <a:ext cx="122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98C23A4F-18C0-9B13-7706-E50A20097A26}"/>
                    </a:ext>
                  </a:extLst>
                </p14:cNvPr>
                <p14:cNvContentPartPr/>
                <p14:nvPr/>
              </p14:nvContentPartPr>
              <p14:xfrm>
                <a:off x="10885362" y="2422991"/>
                <a:ext cx="731160" cy="55008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98C23A4F-18C0-9B13-7706-E50A20097A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79242" y="2416871"/>
                  <a:ext cx="743400" cy="56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Agrupar 118">
            <a:extLst>
              <a:ext uri="{FF2B5EF4-FFF2-40B4-BE49-F238E27FC236}">
                <a16:creationId xmlns:a16="http://schemas.microsoft.com/office/drawing/2014/main" id="{0F2C6E8E-EFFD-4BF7-B43F-FCED84B1AEC7}"/>
              </a:ext>
            </a:extLst>
          </p:cNvPr>
          <p:cNvGrpSpPr/>
          <p:nvPr/>
        </p:nvGrpSpPr>
        <p:grpSpPr>
          <a:xfrm>
            <a:off x="5079282" y="1623431"/>
            <a:ext cx="1045800" cy="738000"/>
            <a:chOff x="5079282" y="1623431"/>
            <a:chExt cx="104580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AE179C9A-DF4F-D624-5D13-8C19B2046F07}"/>
                    </a:ext>
                  </a:extLst>
                </p14:cNvPr>
                <p14:cNvContentPartPr/>
                <p14:nvPr/>
              </p14:nvContentPartPr>
              <p14:xfrm>
                <a:off x="5079282" y="1627031"/>
                <a:ext cx="90720" cy="1785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AE179C9A-DF4F-D624-5D13-8C19B2046F0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073162" y="1620911"/>
                  <a:ext cx="1029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F8306715-AEA2-1E51-508C-73009B95FE19}"/>
                    </a:ext>
                  </a:extLst>
                </p14:cNvPr>
                <p14:cNvContentPartPr/>
                <p14:nvPr/>
              </p14:nvContentPartPr>
              <p14:xfrm>
                <a:off x="5219682" y="1730711"/>
                <a:ext cx="12960" cy="1105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F8306715-AEA2-1E51-508C-73009B95FE1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213562" y="1724591"/>
                  <a:ext cx="25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1791977D-171A-78B3-3AF5-1F0FD629A53E}"/>
                    </a:ext>
                  </a:extLst>
                </p14:cNvPr>
                <p14:cNvContentPartPr/>
                <p14:nvPr/>
              </p14:nvContentPartPr>
              <p14:xfrm>
                <a:off x="5302122" y="1623431"/>
                <a:ext cx="73800" cy="1533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1791977D-171A-78B3-3AF5-1F0FD629A53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296002" y="1617311"/>
                  <a:ext cx="86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F2B1BF8F-5A9B-443C-DE4E-94C4469D0437}"/>
                    </a:ext>
                  </a:extLst>
                </p14:cNvPr>
                <p14:cNvContentPartPr/>
                <p14:nvPr/>
              </p14:nvContentPartPr>
              <p14:xfrm>
                <a:off x="5622522" y="2068031"/>
                <a:ext cx="33120" cy="7488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F2B1BF8F-5A9B-443C-DE4E-94C4469D043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616402" y="2061911"/>
                  <a:ext cx="453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FEB97CCB-9722-7032-E17B-7A1A45C963DC}"/>
                    </a:ext>
                  </a:extLst>
                </p14:cNvPr>
                <p14:cNvContentPartPr/>
                <p14:nvPr/>
              </p14:nvContentPartPr>
              <p14:xfrm>
                <a:off x="5700642" y="1935551"/>
                <a:ext cx="189000" cy="14760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FEB97CCB-9722-7032-E17B-7A1A45C963D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694522" y="1929431"/>
                  <a:ext cx="201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7DD26E39-7030-45AB-DD30-B9A821BF2B26}"/>
                    </a:ext>
                  </a:extLst>
                </p14:cNvPr>
                <p14:cNvContentPartPr/>
                <p14:nvPr/>
              </p14:nvContentPartPr>
              <p14:xfrm>
                <a:off x="5271162" y="1785431"/>
                <a:ext cx="853920" cy="57600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7DD26E39-7030-45AB-DD30-B9A821BF2B2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265042" y="1779311"/>
                  <a:ext cx="866160" cy="58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3BAC9495-269E-51B0-A7D8-386EBA42674A}"/>
              </a:ext>
            </a:extLst>
          </p:cNvPr>
          <p:cNvGrpSpPr/>
          <p:nvPr/>
        </p:nvGrpSpPr>
        <p:grpSpPr>
          <a:xfrm>
            <a:off x="6587322" y="1755191"/>
            <a:ext cx="663840" cy="476280"/>
            <a:chOff x="6587322" y="1755191"/>
            <a:chExt cx="66384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0" name="Tinta 69">
                  <a:extLst>
                    <a:ext uri="{FF2B5EF4-FFF2-40B4-BE49-F238E27FC236}">
                      <a16:creationId xmlns:a16="http://schemas.microsoft.com/office/drawing/2014/main" id="{ADE74D0B-920C-3BCE-5D73-BB8ED9AC0705}"/>
                    </a:ext>
                  </a:extLst>
                </p14:cNvPr>
                <p14:cNvContentPartPr/>
                <p14:nvPr/>
              </p14:nvContentPartPr>
              <p14:xfrm>
                <a:off x="6817362" y="1912151"/>
                <a:ext cx="113040" cy="111600"/>
              </p14:xfrm>
            </p:contentPart>
          </mc:Choice>
          <mc:Fallback xmlns="">
            <p:pic>
              <p:nvPicPr>
                <p:cNvPr id="70" name="Tinta 69">
                  <a:extLst>
                    <a:ext uri="{FF2B5EF4-FFF2-40B4-BE49-F238E27FC236}">
                      <a16:creationId xmlns:a16="http://schemas.microsoft.com/office/drawing/2014/main" id="{ADE74D0B-920C-3BCE-5D73-BB8ED9AC070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11242" y="1906031"/>
                  <a:ext cx="1252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0C3B418B-1E4A-9AA4-46AF-E8B485271E78}"/>
                    </a:ext>
                  </a:extLst>
                </p14:cNvPr>
                <p14:cNvContentPartPr/>
                <p14:nvPr/>
              </p14:nvContentPartPr>
              <p14:xfrm>
                <a:off x="6959922" y="2049671"/>
                <a:ext cx="1440" cy="6768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0C3B418B-1E4A-9AA4-46AF-E8B485271E7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953802" y="2043551"/>
                  <a:ext cx="13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0332EBB6-2B88-72E3-4273-F677E4A7A426}"/>
                    </a:ext>
                  </a:extLst>
                </p14:cNvPr>
                <p14:cNvContentPartPr/>
                <p14:nvPr/>
              </p14:nvContentPartPr>
              <p14:xfrm>
                <a:off x="7042362" y="1925831"/>
                <a:ext cx="69480" cy="143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0332EBB6-2B88-72E3-4273-F677E4A7A42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036242" y="1919711"/>
                  <a:ext cx="81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7" name="Tinta 116">
                  <a:extLst>
                    <a:ext uri="{FF2B5EF4-FFF2-40B4-BE49-F238E27FC236}">
                      <a16:creationId xmlns:a16="http://schemas.microsoft.com/office/drawing/2014/main" id="{E96D9DF3-82DE-7273-0A5D-FB2B663B2411}"/>
                    </a:ext>
                  </a:extLst>
                </p14:cNvPr>
                <p14:cNvContentPartPr/>
                <p14:nvPr/>
              </p14:nvContentPartPr>
              <p14:xfrm>
                <a:off x="6587322" y="1755191"/>
                <a:ext cx="663840" cy="476280"/>
              </p14:xfrm>
            </p:contentPart>
          </mc:Choice>
          <mc:Fallback xmlns="">
            <p:pic>
              <p:nvPicPr>
                <p:cNvPr id="117" name="Tinta 116">
                  <a:extLst>
                    <a:ext uri="{FF2B5EF4-FFF2-40B4-BE49-F238E27FC236}">
                      <a16:creationId xmlns:a16="http://schemas.microsoft.com/office/drawing/2014/main" id="{E96D9DF3-82DE-7273-0A5D-FB2B663B241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581202" y="1749071"/>
                  <a:ext cx="676080" cy="48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367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ECC035-9B5C-9C66-A88B-C987ABE0B091}"/>
              </a:ext>
            </a:extLst>
          </p:cNvPr>
          <p:cNvSpPr/>
          <p:nvPr/>
        </p:nvSpPr>
        <p:spPr>
          <a:xfrm>
            <a:off x="2272187" y="64958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87F0A87-FF12-EAF7-47B2-D80579749B83}"/>
              </a:ext>
            </a:extLst>
          </p:cNvPr>
          <p:cNvSpPr/>
          <p:nvPr/>
        </p:nvSpPr>
        <p:spPr>
          <a:xfrm>
            <a:off x="7425100" y="64958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CC5560C6-EAAA-75F9-6B64-FCA5F8D8212E}"/>
              </a:ext>
            </a:extLst>
          </p:cNvPr>
          <p:cNvSpPr/>
          <p:nvPr/>
        </p:nvSpPr>
        <p:spPr>
          <a:xfrm>
            <a:off x="5079932" y="78405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fornece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039F646-7189-98EA-5673-E1DA15AA1B94}"/>
                  </a:ext>
                </a:extLst>
              </p14:cNvPr>
              <p14:cNvContentPartPr/>
              <p14:nvPr/>
            </p14:nvContentPartPr>
            <p14:xfrm>
              <a:off x="6881802" y="1098191"/>
              <a:ext cx="572040" cy="2376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039F646-7189-98EA-5673-E1DA15AA1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5682" y="1092071"/>
                <a:ext cx="584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9F528DC7-AE44-4FBD-4687-EE578DB45F90}"/>
                  </a:ext>
                </a:extLst>
              </p14:cNvPr>
              <p14:cNvContentPartPr/>
              <p14:nvPr/>
            </p14:nvContentPartPr>
            <p14:xfrm>
              <a:off x="4502922" y="1078751"/>
              <a:ext cx="645840" cy="277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9F528DC7-AE44-4FBD-4687-EE578DB45F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96802" y="1072631"/>
                <a:ext cx="658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373B1F3-B061-681F-B00F-A42EB33C09FB}"/>
                  </a:ext>
                </a:extLst>
              </p14:cNvPr>
              <p14:cNvContentPartPr/>
              <p14:nvPr/>
            </p14:nvContentPartPr>
            <p14:xfrm>
              <a:off x="4458282" y="254351"/>
              <a:ext cx="168480" cy="22140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373B1F3-B061-681F-B00F-A42EB33C09F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2162" y="248231"/>
                <a:ext cx="1807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9C067D1-9FF3-13C0-16BE-FDFDA2241DBE}"/>
                  </a:ext>
                </a:extLst>
              </p14:cNvPr>
              <p14:cNvContentPartPr/>
              <p14:nvPr/>
            </p14:nvContentPartPr>
            <p14:xfrm>
              <a:off x="7333962" y="390791"/>
              <a:ext cx="120240" cy="221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9C067D1-9FF3-13C0-16BE-FDFDA2241D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27842" y="384671"/>
                <a:ext cx="132480" cy="23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A2B2E31-94FE-B42B-4AE7-BA67C2FC2A73}"/>
              </a:ext>
            </a:extLst>
          </p:cNvPr>
          <p:cNvGrpSpPr/>
          <p:nvPr/>
        </p:nvGrpSpPr>
        <p:grpSpPr>
          <a:xfrm>
            <a:off x="4029522" y="-121489"/>
            <a:ext cx="1226160" cy="858960"/>
            <a:chOff x="4029522" y="-121489"/>
            <a:chExt cx="1226160" cy="85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AC7D85DD-CA49-C399-08C9-00C2FB6374D0}"/>
                    </a:ext>
                  </a:extLst>
                </p14:cNvPr>
                <p14:cNvContentPartPr/>
                <p14:nvPr/>
              </p14:nvContentPartPr>
              <p14:xfrm>
                <a:off x="4611642" y="442991"/>
                <a:ext cx="67320" cy="14796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AC7D85DD-CA49-C399-08C9-00C2FB6374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05522" y="436871"/>
                  <a:ext cx="795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BFBBF178-6EE4-1C99-6925-199F08B8C235}"/>
                    </a:ext>
                  </a:extLst>
                </p14:cNvPr>
                <p14:cNvContentPartPr/>
                <p14:nvPr/>
              </p14:nvContentPartPr>
              <p14:xfrm>
                <a:off x="4748442" y="301151"/>
                <a:ext cx="251280" cy="2048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BFBBF178-6EE4-1C99-6925-199F08B8C23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42322" y="295031"/>
                  <a:ext cx="2635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7C37984F-A8DD-E796-76E6-48FC9AD3B2E3}"/>
                    </a:ext>
                  </a:extLst>
                </p14:cNvPr>
                <p14:cNvContentPartPr/>
                <p14:nvPr/>
              </p14:nvContentPartPr>
              <p14:xfrm>
                <a:off x="4029522" y="-121489"/>
                <a:ext cx="1226160" cy="85896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7C37984F-A8DD-E796-76E6-48FC9AD3B2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23402" y="-127609"/>
                  <a:ext cx="1238400" cy="87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EDCCF3E-E76F-0AC3-9C3A-6D7784360886}"/>
              </a:ext>
            </a:extLst>
          </p:cNvPr>
          <p:cNvGrpSpPr/>
          <p:nvPr/>
        </p:nvGrpSpPr>
        <p:grpSpPr>
          <a:xfrm>
            <a:off x="6833202" y="155435"/>
            <a:ext cx="860040" cy="720000"/>
            <a:chOff x="6833202" y="155435"/>
            <a:chExt cx="86004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9F7DFB5-575A-8314-FCF5-18C3B06AE804}"/>
                    </a:ext>
                  </a:extLst>
                </p14:cNvPr>
                <p14:cNvContentPartPr/>
                <p14:nvPr/>
              </p14:nvContentPartPr>
              <p14:xfrm>
                <a:off x="7007442" y="368831"/>
                <a:ext cx="212760" cy="21852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9F7DFB5-575A-8314-FCF5-18C3B06AE8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01322" y="362711"/>
                  <a:ext cx="2250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DD14E4D9-EBB2-A824-2B03-5C2BA7FC710B}"/>
                    </a:ext>
                  </a:extLst>
                </p14:cNvPr>
                <p14:cNvContentPartPr/>
                <p14:nvPr/>
              </p14:nvContentPartPr>
              <p14:xfrm>
                <a:off x="7231722" y="542711"/>
                <a:ext cx="61560" cy="1054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DD14E4D9-EBB2-A824-2B03-5C2BA7FC71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25602" y="536591"/>
                  <a:ext cx="73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B3DDB95F-0FD9-B7DF-50E6-883A9186E4E6}"/>
                    </a:ext>
                  </a:extLst>
                </p14:cNvPr>
                <p14:cNvContentPartPr/>
                <p14:nvPr/>
              </p14:nvContentPartPr>
              <p14:xfrm>
                <a:off x="6833202" y="155435"/>
                <a:ext cx="860040" cy="72000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B3DDB95F-0FD9-B7DF-50E6-883A9186E4E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7082" y="149315"/>
                  <a:ext cx="872280" cy="73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196B421B-7071-FD06-91BF-7A7741B93410}"/>
                  </a:ext>
                </a:extLst>
              </p14:cNvPr>
              <p14:cNvContentPartPr/>
              <p14:nvPr/>
            </p14:nvContentPartPr>
            <p14:xfrm>
              <a:off x="5373402" y="1543955"/>
              <a:ext cx="374040" cy="4744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196B421B-7071-FD06-91BF-7A7741B9341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67282" y="1537835"/>
                <a:ext cx="386280" cy="48672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Retângulo 21">
            <a:extLst>
              <a:ext uri="{FF2B5EF4-FFF2-40B4-BE49-F238E27FC236}">
                <a16:creationId xmlns:a16="http://schemas.microsoft.com/office/drawing/2014/main" id="{A8F0BB5B-C3CF-2D52-621B-B13EB43FE3E3}"/>
              </a:ext>
            </a:extLst>
          </p:cNvPr>
          <p:cNvSpPr/>
          <p:nvPr/>
        </p:nvSpPr>
        <p:spPr>
          <a:xfrm>
            <a:off x="507932" y="36724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BBC3343B-2BF3-90A2-378D-A6823CDAC3DB}"/>
              </a:ext>
            </a:extLst>
          </p:cNvPr>
          <p:cNvSpPr/>
          <p:nvPr/>
        </p:nvSpPr>
        <p:spPr>
          <a:xfrm>
            <a:off x="4933090" y="36724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281568AA-3F04-AF8F-86F7-CC7A880B66E6}"/>
              </a:ext>
            </a:extLst>
          </p:cNvPr>
          <p:cNvSpPr/>
          <p:nvPr/>
        </p:nvSpPr>
        <p:spPr>
          <a:xfrm>
            <a:off x="2984187" y="380695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Esta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6631133-52D3-EC1C-A0C1-AAB286D52996}"/>
              </a:ext>
            </a:extLst>
          </p:cNvPr>
          <p:cNvSpPr/>
          <p:nvPr/>
        </p:nvSpPr>
        <p:spPr>
          <a:xfrm>
            <a:off x="9445744" y="367248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930A4B3E-ED1F-38C7-618D-AE7ACBA40659}"/>
              </a:ext>
            </a:extLst>
          </p:cNvPr>
          <p:cNvSpPr/>
          <p:nvPr/>
        </p:nvSpPr>
        <p:spPr>
          <a:xfrm>
            <a:off x="7394082" y="3806954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8DB93A6D-2A0E-B7B9-CE8C-F4BBC4091352}"/>
                  </a:ext>
                </a:extLst>
              </p14:cNvPr>
              <p14:cNvContentPartPr/>
              <p14:nvPr/>
            </p14:nvContentPartPr>
            <p14:xfrm>
              <a:off x="9140802" y="4080515"/>
              <a:ext cx="405720" cy="3384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8DB93A6D-2A0E-B7B9-CE8C-F4BBC40913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34682" y="4074395"/>
                <a:ext cx="4179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0BCD13C-1C8B-5943-6933-A83EFB71BD1A}"/>
                  </a:ext>
                </a:extLst>
              </p14:cNvPr>
              <p14:cNvContentPartPr/>
              <p14:nvPr/>
            </p14:nvContentPartPr>
            <p14:xfrm>
              <a:off x="7100322" y="4101035"/>
              <a:ext cx="347760" cy="122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0BCD13C-1C8B-5943-6933-A83EFB71BD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94202" y="4094915"/>
                <a:ext cx="360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CCD0932-13D8-3F07-8DC3-5CF82AB081AD}"/>
                  </a:ext>
                </a:extLst>
              </p14:cNvPr>
              <p14:cNvContentPartPr/>
              <p14:nvPr/>
            </p14:nvContentPartPr>
            <p14:xfrm>
              <a:off x="8960802" y="3327395"/>
              <a:ext cx="127080" cy="25128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CCD0932-13D8-3F07-8DC3-5CF82AB081A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954682" y="3321275"/>
                <a:ext cx="139320" cy="26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99C43C9B-D80E-11D0-07E9-CE79B1DA90C1}"/>
              </a:ext>
            </a:extLst>
          </p:cNvPr>
          <p:cNvGrpSpPr/>
          <p:nvPr/>
        </p:nvGrpSpPr>
        <p:grpSpPr>
          <a:xfrm>
            <a:off x="7155762" y="3200315"/>
            <a:ext cx="501840" cy="304920"/>
            <a:chOff x="7155762" y="3200315"/>
            <a:chExt cx="50184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017543D0-EE98-1AEA-F874-D6AF5D08B7FE}"/>
                    </a:ext>
                  </a:extLst>
                </p14:cNvPr>
                <p14:cNvContentPartPr/>
                <p14:nvPr/>
              </p14:nvContentPartPr>
              <p14:xfrm>
                <a:off x="7155762" y="3200315"/>
                <a:ext cx="205200" cy="26964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017543D0-EE98-1AEA-F874-D6AF5D08B7F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49642" y="3194195"/>
                  <a:ext cx="2174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9E16E9A0-5EC5-2DB3-89A9-B40F5A8F41E5}"/>
                    </a:ext>
                  </a:extLst>
                </p14:cNvPr>
                <p14:cNvContentPartPr/>
                <p14:nvPr/>
              </p14:nvContentPartPr>
              <p14:xfrm>
                <a:off x="7443402" y="3433595"/>
                <a:ext cx="7200" cy="716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9E16E9A0-5EC5-2DB3-89A9-B40F5A8F41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37282" y="3427475"/>
                  <a:ext cx="19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CDFC0182-47E4-628A-F860-922F8FD04CB0}"/>
                    </a:ext>
                  </a:extLst>
                </p14:cNvPr>
                <p14:cNvContentPartPr/>
                <p14:nvPr/>
              </p14:nvContentPartPr>
              <p14:xfrm>
                <a:off x="7507842" y="3215795"/>
                <a:ext cx="149760" cy="2455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CDFC0182-47E4-628A-F860-922F8FD04CB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01722" y="3209675"/>
                  <a:ext cx="16200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D34B3599-B8C6-B63B-4A9E-5E0B0DB310C7}"/>
              </a:ext>
            </a:extLst>
          </p:cNvPr>
          <p:cNvGrpSpPr/>
          <p:nvPr/>
        </p:nvGrpSpPr>
        <p:grpSpPr>
          <a:xfrm>
            <a:off x="9128202" y="3300395"/>
            <a:ext cx="322200" cy="365760"/>
            <a:chOff x="9128202" y="3300395"/>
            <a:chExt cx="32220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EF8823BC-9EC1-11AE-4D18-8E818BC82D1D}"/>
                    </a:ext>
                  </a:extLst>
                </p14:cNvPr>
                <p14:cNvContentPartPr/>
                <p14:nvPr/>
              </p14:nvContentPartPr>
              <p14:xfrm>
                <a:off x="9128202" y="3513875"/>
                <a:ext cx="51480" cy="15228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EF8823BC-9EC1-11AE-4D18-8E818BC82D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22082" y="3507755"/>
                  <a:ext cx="637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A4DA8E95-F567-520F-FF98-05B697568D33}"/>
                    </a:ext>
                  </a:extLst>
                </p14:cNvPr>
                <p14:cNvContentPartPr/>
                <p14:nvPr/>
              </p14:nvContentPartPr>
              <p14:xfrm>
                <a:off x="9290202" y="3300395"/>
                <a:ext cx="160200" cy="2638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A4DA8E95-F567-520F-FF98-05B697568D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84082" y="3294275"/>
                  <a:ext cx="172440" cy="27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B46A72CA-94F0-2B24-9CC8-57BBBA628E78}"/>
                  </a:ext>
                </a:extLst>
              </p14:cNvPr>
              <p14:cNvContentPartPr/>
              <p14:nvPr/>
            </p14:nvContentPartPr>
            <p14:xfrm>
              <a:off x="2713002" y="3425315"/>
              <a:ext cx="144360" cy="26388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B46A72CA-94F0-2B24-9CC8-57BBBA628E7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06882" y="3419195"/>
                <a:ext cx="1566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E9FE6272-E9A6-2832-A2D4-C73C15349798}"/>
                  </a:ext>
                </a:extLst>
              </p14:cNvPr>
              <p14:cNvContentPartPr/>
              <p14:nvPr/>
            </p14:nvContentPartPr>
            <p14:xfrm>
              <a:off x="4485642" y="3473195"/>
              <a:ext cx="8280" cy="16560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E9FE6272-E9A6-2832-A2D4-C73C1534979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79522" y="3467075"/>
                <a:ext cx="20520" cy="17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Agrupar 49">
            <a:extLst>
              <a:ext uri="{FF2B5EF4-FFF2-40B4-BE49-F238E27FC236}">
                <a16:creationId xmlns:a16="http://schemas.microsoft.com/office/drawing/2014/main" id="{03BD3404-A142-A4B5-19BC-850E050245DC}"/>
              </a:ext>
            </a:extLst>
          </p:cNvPr>
          <p:cNvGrpSpPr/>
          <p:nvPr/>
        </p:nvGrpSpPr>
        <p:grpSpPr>
          <a:xfrm>
            <a:off x="2728482" y="3409115"/>
            <a:ext cx="2185200" cy="938880"/>
            <a:chOff x="2728482" y="3409115"/>
            <a:chExt cx="2185200" cy="93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07E538E-E509-234B-7DFF-4628C4FE86FD}"/>
                    </a:ext>
                  </a:extLst>
                </p14:cNvPr>
                <p14:cNvContentPartPr/>
                <p14:nvPr/>
              </p14:nvContentPartPr>
              <p14:xfrm>
                <a:off x="4714602" y="4114355"/>
                <a:ext cx="199080" cy="1044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07E538E-E509-234B-7DFF-4628C4FE86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08482" y="4108235"/>
                  <a:ext cx="211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C1DD1CBA-8335-1D76-B29B-5A3626B60AD2}"/>
                    </a:ext>
                  </a:extLst>
                </p14:cNvPr>
                <p14:cNvContentPartPr/>
                <p14:nvPr/>
              </p14:nvContentPartPr>
              <p14:xfrm>
                <a:off x="2728482" y="4080515"/>
                <a:ext cx="258480" cy="36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C1DD1CBA-8335-1D76-B29B-5A3626B60A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22362" y="4074395"/>
                  <a:ext cx="270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5BA41DE-3B85-75BB-6A4D-F6F930575465}"/>
                    </a:ext>
                  </a:extLst>
                </p14:cNvPr>
                <p14:cNvContentPartPr/>
                <p14:nvPr/>
              </p14:nvContentPartPr>
              <p14:xfrm>
                <a:off x="4464402" y="3409115"/>
                <a:ext cx="142920" cy="22032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5BA41DE-3B85-75BB-6A4D-F6F93057546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8282" y="3402995"/>
                  <a:ext cx="155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0781A57F-1F92-71FA-7967-4690151CE941}"/>
                    </a:ext>
                  </a:extLst>
                </p14:cNvPr>
                <p14:cNvContentPartPr/>
                <p14:nvPr/>
              </p14:nvContentPartPr>
              <p14:xfrm>
                <a:off x="4663482" y="3598475"/>
                <a:ext cx="26280" cy="1072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0781A57F-1F92-71FA-7967-4690151CE94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57362" y="3592355"/>
                  <a:ext cx="385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F1E9BCE-FF1D-7595-C07A-A3AC8FACC416}"/>
                    </a:ext>
                  </a:extLst>
                </p14:cNvPr>
                <p14:cNvContentPartPr/>
                <p14:nvPr/>
              </p14:nvContentPartPr>
              <p14:xfrm>
                <a:off x="4740522" y="3442595"/>
                <a:ext cx="115560" cy="1890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F1E9BCE-FF1D-7595-C07A-A3AC8FACC4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34402" y="3436475"/>
                  <a:ext cx="1278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55B22A2A-B6A8-B965-6349-2F293DFFB3C6}"/>
                    </a:ext>
                  </a:extLst>
                </p14:cNvPr>
                <p14:cNvContentPartPr/>
                <p14:nvPr/>
              </p14:nvContentPartPr>
              <p14:xfrm>
                <a:off x="2904162" y="3615035"/>
                <a:ext cx="33840" cy="1836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55B22A2A-B6A8-B965-6349-2F293DFFB3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98042" y="3608915"/>
                  <a:ext cx="460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7" name="Tinta 46">
                  <a:extLst>
                    <a:ext uri="{FF2B5EF4-FFF2-40B4-BE49-F238E27FC236}">
                      <a16:creationId xmlns:a16="http://schemas.microsoft.com/office/drawing/2014/main" id="{604FF724-2799-1920-173B-1F3F0B309917}"/>
                    </a:ext>
                  </a:extLst>
                </p14:cNvPr>
                <p14:cNvContentPartPr/>
                <p14:nvPr/>
              </p14:nvContentPartPr>
              <p14:xfrm>
                <a:off x="3017922" y="3418115"/>
                <a:ext cx="239040" cy="254160"/>
              </p14:xfrm>
            </p:contentPart>
          </mc:Choice>
          <mc:Fallback xmlns="">
            <p:pic>
              <p:nvPicPr>
                <p:cNvPr id="47" name="Tinta 46">
                  <a:extLst>
                    <a:ext uri="{FF2B5EF4-FFF2-40B4-BE49-F238E27FC236}">
                      <a16:creationId xmlns:a16="http://schemas.microsoft.com/office/drawing/2014/main" id="{604FF724-2799-1920-173B-1F3F0B3099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011802" y="3411995"/>
                  <a:ext cx="2512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A3AB5FB0-4E33-AEE8-B7E2-311BFD9BAAC7}"/>
                    </a:ext>
                  </a:extLst>
                </p14:cNvPr>
                <p14:cNvContentPartPr/>
                <p14:nvPr/>
              </p14:nvContentPartPr>
              <p14:xfrm>
                <a:off x="2851602" y="3753635"/>
                <a:ext cx="1743840" cy="5943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A3AB5FB0-4E33-AEE8-B7E2-311BFD9BAAC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45482" y="3747515"/>
                  <a:ext cx="1756080" cy="60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65877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7BFF630-7598-6A65-5747-A121EBA1D934}"/>
              </a:ext>
            </a:extLst>
          </p:cNvPr>
          <p:cNvSpPr/>
          <p:nvPr/>
        </p:nvSpPr>
        <p:spPr>
          <a:xfrm>
            <a:off x="557425" y="154247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itemcompra</a:t>
            </a:r>
            <a:endParaRPr lang="pt-BR" sz="18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2D23B82-5FC5-3535-AA2C-24515C7E7B43}"/>
              </a:ext>
            </a:extLst>
          </p:cNvPr>
          <p:cNvSpPr/>
          <p:nvPr/>
        </p:nvSpPr>
        <p:spPr>
          <a:xfrm>
            <a:off x="4982583" y="154247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Compra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4F9F54C7-12F5-86F8-26BD-70DC6266EB38}"/>
              </a:ext>
            </a:extLst>
          </p:cNvPr>
          <p:cNvSpPr/>
          <p:nvPr/>
        </p:nvSpPr>
        <p:spPr>
          <a:xfrm>
            <a:off x="3033680" y="167694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tem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56EB70-AB3E-8836-E8B3-F8114357ADB2}"/>
              </a:ext>
            </a:extLst>
          </p:cNvPr>
          <p:cNvSpPr/>
          <p:nvPr/>
        </p:nvSpPr>
        <p:spPr>
          <a:xfrm>
            <a:off x="9495237" y="154247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F1B4E595-3ACA-DD66-E3E2-607099750869}"/>
              </a:ext>
            </a:extLst>
          </p:cNvPr>
          <p:cNvSpPr/>
          <p:nvPr/>
        </p:nvSpPr>
        <p:spPr>
          <a:xfrm>
            <a:off x="7443575" y="167694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faz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C5C95EDD-9262-0314-830B-E10CF0E5F6DE}"/>
              </a:ext>
            </a:extLst>
          </p:cNvPr>
          <p:cNvSpPr/>
          <p:nvPr/>
        </p:nvSpPr>
        <p:spPr>
          <a:xfrm>
            <a:off x="874774" y="312240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90BF2BB-AD58-8F74-2FBD-7DFFEA105102}"/>
              </a:ext>
            </a:extLst>
          </p:cNvPr>
          <p:cNvSpPr/>
          <p:nvPr/>
        </p:nvSpPr>
        <p:spPr>
          <a:xfrm>
            <a:off x="643484" y="443340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produto</a:t>
            </a:r>
            <a:endParaRPr lang="pt-B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75417711-66DE-2A79-8AA5-5F5E87E1459E}"/>
                  </a:ext>
                </a:extLst>
              </p14:cNvPr>
              <p14:cNvContentPartPr/>
              <p14:nvPr/>
            </p14:nvContentPartPr>
            <p14:xfrm>
              <a:off x="1715082" y="2482031"/>
              <a:ext cx="54360" cy="7164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75417711-66DE-2A79-8AA5-5F5E87E145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8962" y="2475911"/>
                <a:ext cx="66600" cy="72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A2AB9D7-1111-452D-388A-4CF4DB681B83}"/>
                  </a:ext>
                </a:extLst>
              </p14:cNvPr>
              <p14:cNvContentPartPr/>
              <p14:nvPr/>
            </p14:nvContentPartPr>
            <p14:xfrm>
              <a:off x="1734162" y="3709991"/>
              <a:ext cx="32040" cy="698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A2AB9D7-1111-452D-388A-4CF4DB681B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8042" y="3703871"/>
                <a:ext cx="44280" cy="71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55CDD2A-3C21-170E-BE9E-422D03F83424}"/>
                  </a:ext>
                </a:extLst>
              </p14:cNvPr>
              <p14:cNvContentPartPr/>
              <p14:nvPr/>
            </p14:nvContentPartPr>
            <p14:xfrm>
              <a:off x="2754402" y="1973351"/>
              <a:ext cx="357120" cy="72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55CDD2A-3C21-170E-BE9E-422D03F834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48282" y="1967231"/>
                <a:ext cx="369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8C1385C3-E864-2110-7445-A3FB6BD3C878}"/>
                  </a:ext>
                </a:extLst>
              </p14:cNvPr>
              <p14:cNvContentPartPr/>
              <p14:nvPr/>
            </p14:nvContentPartPr>
            <p14:xfrm>
              <a:off x="4773282" y="1993871"/>
              <a:ext cx="209880" cy="3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8C1385C3-E864-2110-7445-A3FB6BD3C87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7162" y="1987751"/>
                <a:ext cx="222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BF7AF31-8DBF-2C15-3A92-02F6EC5C4EA3}"/>
                  </a:ext>
                </a:extLst>
              </p14:cNvPr>
              <p14:cNvContentPartPr/>
              <p14:nvPr/>
            </p14:nvContentPartPr>
            <p14:xfrm>
              <a:off x="7151082" y="1994951"/>
              <a:ext cx="281160" cy="1728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BF7AF31-8DBF-2C15-3A92-02F6EC5C4E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44962" y="1988831"/>
                <a:ext cx="29340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8D5780B4-EF6C-D0B3-3B93-89676D7E7732}"/>
              </a:ext>
            </a:extLst>
          </p:cNvPr>
          <p:cNvGrpSpPr/>
          <p:nvPr/>
        </p:nvGrpSpPr>
        <p:grpSpPr>
          <a:xfrm>
            <a:off x="9192642" y="1997831"/>
            <a:ext cx="367200" cy="39240"/>
            <a:chOff x="9192642" y="1997831"/>
            <a:chExt cx="36720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A6D3022A-C972-1976-79D2-B465EE0CB35D}"/>
                    </a:ext>
                  </a:extLst>
                </p14:cNvPr>
                <p14:cNvContentPartPr/>
                <p14:nvPr/>
              </p14:nvContentPartPr>
              <p14:xfrm>
                <a:off x="9294522" y="2036711"/>
                <a:ext cx="360" cy="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A6D3022A-C972-1976-79D2-B465EE0CB3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88402" y="20305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9B4B363A-4C40-2D3A-1B1E-DC2B4B73FB54}"/>
                    </a:ext>
                  </a:extLst>
                </p14:cNvPr>
                <p14:cNvContentPartPr/>
                <p14:nvPr/>
              </p14:nvContentPartPr>
              <p14:xfrm>
                <a:off x="9192642" y="1997831"/>
                <a:ext cx="367200" cy="32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9B4B363A-4C40-2D3A-1B1E-DC2B4B73FB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186522" y="1991711"/>
                  <a:ext cx="379440" cy="1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06A422B-A478-F70F-D33B-00CCE261E2AC}"/>
                  </a:ext>
                </a:extLst>
              </p14:cNvPr>
              <p14:cNvContentPartPr/>
              <p14:nvPr/>
            </p14:nvContentPartPr>
            <p14:xfrm>
              <a:off x="8955042" y="1313111"/>
              <a:ext cx="141840" cy="2325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06A422B-A478-F70F-D33B-00CCE261E2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8922" y="1306991"/>
                <a:ext cx="15408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7C9EA35-02E2-1424-74D1-2AE4CBC412F9}"/>
              </a:ext>
            </a:extLst>
          </p:cNvPr>
          <p:cNvGrpSpPr/>
          <p:nvPr/>
        </p:nvGrpSpPr>
        <p:grpSpPr>
          <a:xfrm>
            <a:off x="7296162" y="1255871"/>
            <a:ext cx="438120" cy="295200"/>
            <a:chOff x="7296162" y="1255871"/>
            <a:chExt cx="43812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8F0C27F7-5DE1-45A9-D841-46B3D26EDD4F}"/>
                    </a:ext>
                  </a:extLst>
                </p14:cNvPr>
                <p14:cNvContentPartPr/>
                <p14:nvPr/>
              </p14:nvContentPartPr>
              <p14:xfrm>
                <a:off x="7296162" y="1280351"/>
                <a:ext cx="147240" cy="2041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8F0C27F7-5DE1-45A9-D841-46B3D26EDD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290042" y="1274231"/>
                  <a:ext cx="159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2DA60685-C476-B478-9D66-DE6567EBB424}"/>
                    </a:ext>
                  </a:extLst>
                </p14:cNvPr>
                <p14:cNvContentPartPr/>
                <p14:nvPr/>
              </p14:nvContentPartPr>
              <p14:xfrm>
                <a:off x="7498842" y="1465031"/>
                <a:ext cx="30960" cy="8604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2DA60685-C476-B478-9D66-DE6567EBB4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92722" y="1458911"/>
                  <a:ext cx="43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BB8A0F9D-AF09-E26D-BAAE-41E2BFD63E4F}"/>
                    </a:ext>
                  </a:extLst>
                </p14:cNvPr>
                <p14:cNvContentPartPr/>
                <p14:nvPr/>
              </p14:nvContentPartPr>
              <p14:xfrm>
                <a:off x="7615482" y="1255871"/>
                <a:ext cx="118800" cy="1846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BB8A0F9D-AF09-E26D-BAAE-41E2BFD63E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09362" y="1249751"/>
                  <a:ext cx="13104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070FBCA-58FC-EAE0-260F-2B2444E5124D}"/>
              </a:ext>
            </a:extLst>
          </p:cNvPr>
          <p:cNvGrpSpPr/>
          <p:nvPr/>
        </p:nvGrpSpPr>
        <p:grpSpPr>
          <a:xfrm>
            <a:off x="9117042" y="1309151"/>
            <a:ext cx="296640" cy="312120"/>
            <a:chOff x="9117042" y="1309151"/>
            <a:chExt cx="29664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C301411-0B5F-DB01-1DB3-0FFF53466CAD}"/>
                    </a:ext>
                  </a:extLst>
                </p14:cNvPr>
                <p14:cNvContentPartPr/>
                <p14:nvPr/>
              </p14:nvContentPartPr>
              <p14:xfrm>
                <a:off x="9117042" y="1509671"/>
                <a:ext cx="24120" cy="111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C301411-0B5F-DB01-1DB3-0FFF53466C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10922" y="1503551"/>
                  <a:ext cx="363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D42D9C2F-F241-CD18-D682-607DBE8EC35B}"/>
                    </a:ext>
                  </a:extLst>
                </p14:cNvPr>
                <p14:cNvContentPartPr/>
                <p14:nvPr/>
              </p14:nvContentPartPr>
              <p14:xfrm>
                <a:off x="9277602" y="1309151"/>
                <a:ext cx="136080" cy="242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D42D9C2F-F241-CD18-D682-607DBE8EC3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71482" y="1303031"/>
                  <a:ext cx="14832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45C84925-88B4-7220-1AC4-4412C36A316D}"/>
                  </a:ext>
                </a:extLst>
              </p14:cNvPr>
              <p14:cNvContentPartPr/>
              <p14:nvPr/>
            </p14:nvContentPartPr>
            <p14:xfrm>
              <a:off x="4421202" y="1326071"/>
              <a:ext cx="91800" cy="186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45C84925-88B4-7220-1AC4-4412C36A31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415082" y="1319951"/>
                <a:ext cx="10404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4459D67-7FAF-A3B6-850D-DDECF46B8C3D}"/>
              </a:ext>
            </a:extLst>
          </p:cNvPr>
          <p:cNvGrpSpPr/>
          <p:nvPr/>
        </p:nvGrpSpPr>
        <p:grpSpPr>
          <a:xfrm>
            <a:off x="2805162" y="1221671"/>
            <a:ext cx="434160" cy="289440"/>
            <a:chOff x="2805162" y="1221671"/>
            <a:chExt cx="434160" cy="2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D189532-D8A3-E504-2E89-262234923A37}"/>
                    </a:ext>
                  </a:extLst>
                </p14:cNvPr>
                <p14:cNvContentPartPr/>
                <p14:nvPr/>
              </p14:nvContentPartPr>
              <p14:xfrm>
                <a:off x="2805162" y="1285391"/>
                <a:ext cx="161640" cy="2008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D189532-D8A3-E504-2E89-262234923A3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9042" y="1279271"/>
                  <a:ext cx="173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7B0600C-2A19-5E1A-BDD3-EA376BAD8C48}"/>
                    </a:ext>
                  </a:extLst>
                </p14:cNvPr>
                <p14:cNvContentPartPr/>
                <p14:nvPr/>
              </p14:nvContentPartPr>
              <p14:xfrm>
                <a:off x="3057882" y="1417871"/>
                <a:ext cx="2520" cy="932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7B0600C-2A19-5E1A-BDD3-EA376BAD8C4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51762" y="1411751"/>
                  <a:ext cx="147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3C095084-7A0E-121D-3E91-003020CA40C1}"/>
                    </a:ext>
                  </a:extLst>
                </p14:cNvPr>
                <p14:cNvContentPartPr/>
                <p14:nvPr/>
              </p14:nvContentPartPr>
              <p14:xfrm>
                <a:off x="3119442" y="1221671"/>
                <a:ext cx="119880" cy="2109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3C095084-7A0E-121D-3E91-003020CA40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13322" y="1215551"/>
                  <a:ext cx="1321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E0BE76F-0557-6620-D756-277D4A46CDB2}"/>
              </a:ext>
            </a:extLst>
          </p:cNvPr>
          <p:cNvGrpSpPr/>
          <p:nvPr/>
        </p:nvGrpSpPr>
        <p:grpSpPr>
          <a:xfrm>
            <a:off x="4577442" y="1305911"/>
            <a:ext cx="250560" cy="306000"/>
            <a:chOff x="4577442" y="1305911"/>
            <a:chExt cx="25056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84FDBB63-0972-280C-3B1E-393C391F03DE}"/>
                    </a:ext>
                  </a:extLst>
                </p14:cNvPr>
                <p14:cNvContentPartPr/>
                <p14:nvPr/>
              </p14:nvContentPartPr>
              <p14:xfrm>
                <a:off x="4577442" y="1483031"/>
                <a:ext cx="23040" cy="12888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84FDBB63-0972-280C-3B1E-393C391F03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71322" y="1476911"/>
                  <a:ext cx="352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99C1E305-E9AB-20C2-FBF7-9E521E8142B9}"/>
                    </a:ext>
                  </a:extLst>
                </p14:cNvPr>
                <p14:cNvContentPartPr/>
                <p14:nvPr/>
              </p14:nvContentPartPr>
              <p14:xfrm>
                <a:off x="4669242" y="1305911"/>
                <a:ext cx="158760" cy="19512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99C1E305-E9AB-20C2-FBF7-9E521E8142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63122" y="1299791"/>
                  <a:ext cx="17100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0448774F-5951-6EC6-42CF-DA2A37567476}"/>
                  </a:ext>
                </a:extLst>
              </p14:cNvPr>
              <p14:cNvContentPartPr/>
              <p14:nvPr/>
            </p14:nvContentPartPr>
            <p14:xfrm>
              <a:off x="1918122" y="4092311"/>
              <a:ext cx="153000" cy="2505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0448774F-5951-6EC6-42CF-DA2A3756747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12002" y="4086191"/>
                <a:ext cx="165240" cy="26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BD0F54F-B8FC-E79C-FAE5-8519B0BE2968}"/>
              </a:ext>
            </a:extLst>
          </p:cNvPr>
          <p:cNvGrpSpPr/>
          <p:nvPr/>
        </p:nvGrpSpPr>
        <p:grpSpPr>
          <a:xfrm>
            <a:off x="1913082" y="2453231"/>
            <a:ext cx="332280" cy="223920"/>
            <a:chOff x="1913082" y="2453231"/>
            <a:chExt cx="33228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790E3FDA-26F3-10C5-393F-212A70B3BDEE}"/>
                    </a:ext>
                  </a:extLst>
                </p14:cNvPr>
                <p14:cNvContentPartPr/>
                <p14:nvPr/>
              </p14:nvContentPartPr>
              <p14:xfrm>
                <a:off x="1913082" y="2453231"/>
                <a:ext cx="198000" cy="2109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790E3FDA-26F3-10C5-393F-212A70B3BD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06962" y="2447111"/>
                  <a:ext cx="210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5F69067C-1E1F-9B22-4484-6AFD5A1AA95A}"/>
                    </a:ext>
                  </a:extLst>
                </p14:cNvPr>
                <p14:cNvContentPartPr/>
                <p14:nvPr/>
              </p14:nvContentPartPr>
              <p14:xfrm>
                <a:off x="2245002" y="2590031"/>
                <a:ext cx="360" cy="871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5F69067C-1E1F-9B22-4484-6AFD5A1AA9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38882" y="2583911"/>
                  <a:ext cx="12600" cy="9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413904DD-E182-8B36-C2A4-522237EF8483}"/>
                  </a:ext>
                </a:extLst>
              </p14:cNvPr>
              <p14:cNvContentPartPr/>
              <p14:nvPr/>
            </p14:nvContentPartPr>
            <p14:xfrm>
              <a:off x="2374602" y="2461511"/>
              <a:ext cx="140040" cy="1652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413904DD-E182-8B36-C2A4-522237EF848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68482" y="2455391"/>
                <a:ext cx="15228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37527FA-9B5F-EFB9-9D33-B9E0A0B57A17}"/>
              </a:ext>
            </a:extLst>
          </p:cNvPr>
          <p:cNvGrpSpPr/>
          <p:nvPr/>
        </p:nvGrpSpPr>
        <p:grpSpPr>
          <a:xfrm>
            <a:off x="2115762" y="4065671"/>
            <a:ext cx="341280" cy="346680"/>
            <a:chOff x="2115762" y="4065671"/>
            <a:chExt cx="34128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D0FBC88-8B86-D457-6AA9-DFFD9CED5560}"/>
                    </a:ext>
                  </a:extLst>
                </p14:cNvPr>
                <p14:cNvContentPartPr/>
                <p14:nvPr/>
              </p14:nvContentPartPr>
              <p14:xfrm>
                <a:off x="2115762" y="4271231"/>
                <a:ext cx="59400" cy="1411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D0FBC88-8B86-D457-6AA9-DFFD9CED55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09642" y="4265111"/>
                  <a:ext cx="71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1E6B1E1-B440-A48B-3BC4-164A32B83068}"/>
                    </a:ext>
                  </a:extLst>
                </p14:cNvPr>
                <p14:cNvContentPartPr/>
                <p14:nvPr/>
              </p14:nvContentPartPr>
              <p14:xfrm>
                <a:off x="2341482" y="4065671"/>
                <a:ext cx="115560" cy="2610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1E6B1E1-B440-A48B-3BC4-164A32B8306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5362" y="4059551"/>
                  <a:ext cx="127800" cy="273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23834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BDC58D2-E073-FCC8-273F-3CD0E0E9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742950"/>
            <a:ext cx="1323258" cy="184999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4042963-4F22-2883-9E24-5324C0C0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9" y="742950"/>
            <a:ext cx="1991311" cy="21197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24D6397-2CEF-D61D-C251-AB633DB71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987" y="719136"/>
            <a:ext cx="2222560" cy="26465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BA3E851-5627-C6CA-61FC-BFACF3669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425" y="742950"/>
            <a:ext cx="2222560" cy="5228797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FBE2083B-1676-AC30-B491-88A81FA4FE82}"/>
              </a:ext>
            </a:extLst>
          </p:cNvPr>
          <p:cNvSpPr/>
          <p:nvPr/>
        </p:nvSpPr>
        <p:spPr>
          <a:xfrm>
            <a:off x="91767" y="5857184"/>
            <a:ext cx="15359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3907547-122B-BCDE-394A-1D41CC8485F6}"/>
              </a:ext>
            </a:extLst>
          </p:cNvPr>
          <p:cNvGrpSpPr/>
          <p:nvPr/>
        </p:nvGrpSpPr>
        <p:grpSpPr>
          <a:xfrm>
            <a:off x="2277265" y="913497"/>
            <a:ext cx="775440" cy="564480"/>
            <a:chOff x="2277265" y="913497"/>
            <a:chExt cx="775440" cy="56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71B923C6-6084-0530-62DC-C89FF05EDCCD}"/>
                    </a:ext>
                  </a:extLst>
                </p14:cNvPr>
                <p14:cNvContentPartPr/>
                <p14:nvPr/>
              </p14:nvContentPartPr>
              <p14:xfrm>
                <a:off x="2277265" y="1163697"/>
                <a:ext cx="775440" cy="314280"/>
              </p14:xfrm>
            </p:contentPart>
          </mc:Choice>
          <mc:Fallback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71B923C6-6084-0530-62DC-C89FF05EDC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1145" y="1157577"/>
                  <a:ext cx="7876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5502AFAC-7669-6877-34E1-883B1E5DB474}"/>
                    </a:ext>
                  </a:extLst>
                </p14:cNvPr>
                <p14:cNvContentPartPr/>
                <p14:nvPr/>
              </p14:nvContentPartPr>
              <p14:xfrm>
                <a:off x="2397865" y="913497"/>
                <a:ext cx="360" cy="164160"/>
              </p14:xfrm>
            </p:contentPart>
          </mc:Choice>
          <mc:Fallback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5502AFAC-7669-6877-34E1-883B1E5DB4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1745" y="907377"/>
                  <a:ext cx="1260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1291A00C-7B68-0CCA-B3E6-DC0F7ABE5D2F}"/>
                  </a:ext>
                </a:extLst>
              </p14:cNvPr>
              <p14:cNvContentPartPr/>
              <p14:nvPr/>
            </p14:nvContentPartPr>
            <p14:xfrm>
              <a:off x="2856865" y="1260177"/>
              <a:ext cx="111240" cy="137520"/>
            </p14:xfrm>
          </p:contentPart>
        </mc:Choice>
        <mc:Fallback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1291A00C-7B68-0CCA-B3E6-DC0F7ABE5D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50745" y="1254057"/>
                <a:ext cx="1234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96256AF1-65A6-C9E2-4420-4E0B0E0F23A9}"/>
              </a:ext>
            </a:extLst>
          </p:cNvPr>
          <p:cNvGrpSpPr/>
          <p:nvPr/>
        </p:nvGrpSpPr>
        <p:grpSpPr>
          <a:xfrm>
            <a:off x="5037385" y="964977"/>
            <a:ext cx="565560" cy="708840"/>
            <a:chOff x="5037385" y="964977"/>
            <a:chExt cx="565560" cy="70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C87266DE-8CC9-8180-4F5D-BCF54B928F38}"/>
                    </a:ext>
                  </a:extLst>
                </p14:cNvPr>
                <p14:cNvContentPartPr/>
                <p14:nvPr/>
              </p14:nvContentPartPr>
              <p14:xfrm>
                <a:off x="5037385" y="1170537"/>
                <a:ext cx="565560" cy="503280"/>
              </p14:xfrm>
            </p:contentPart>
          </mc:Choice>
          <mc:Fallback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C87266DE-8CC9-8180-4F5D-BCF54B928F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31265" y="1164417"/>
                  <a:ext cx="57780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175FF66E-2720-7C12-B8DA-84EBAAD4DCBD}"/>
                    </a:ext>
                  </a:extLst>
                </p14:cNvPr>
                <p14:cNvContentPartPr/>
                <p14:nvPr/>
              </p14:nvContentPartPr>
              <p14:xfrm>
                <a:off x="5517265" y="964977"/>
                <a:ext cx="3600" cy="178200"/>
              </p14:xfrm>
            </p:contentPart>
          </mc:Choice>
          <mc:Fallback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175FF66E-2720-7C12-B8DA-84EBAAD4DC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11145" y="958857"/>
                  <a:ext cx="1584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68FD767B-EBBD-C5A6-E8E7-1390814FF68F}"/>
                  </a:ext>
                </a:extLst>
              </p14:cNvPr>
              <p14:cNvContentPartPr/>
              <p14:nvPr/>
            </p14:nvContentPartPr>
            <p14:xfrm>
              <a:off x="5080225" y="1424337"/>
              <a:ext cx="96120" cy="197640"/>
            </p14:xfrm>
          </p:contentPart>
        </mc:Choice>
        <mc:Fallback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68FD767B-EBBD-C5A6-E8E7-1390814FF6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4105" y="1418217"/>
                <a:ext cx="1083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E7E61D6-2E22-E674-5F30-52BB9326618C}"/>
                  </a:ext>
                </a:extLst>
              </p14:cNvPr>
              <p14:cNvContentPartPr/>
              <p14:nvPr/>
            </p14:nvContentPartPr>
            <p14:xfrm>
              <a:off x="7823785" y="1449177"/>
              <a:ext cx="225000" cy="720"/>
            </p14:xfrm>
          </p:contentPart>
        </mc:Choice>
        <mc:Fallback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E7E61D6-2E22-E674-5F30-52BB932661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17665" y="1436937"/>
                <a:ext cx="2372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60698B78-8880-FEC6-627F-B85A6196BDE3}"/>
                  </a:ext>
                </a:extLst>
              </p14:cNvPr>
              <p14:cNvContentPartPr/>
              <p14:nvPr/>
            </p14:nvContentPartPr>
            <p14:xfrm>
              <a:off x="8057065" y="1086657"/>
              <a:ext cx="8640" cy="371520"/>
            </p14:xfrm>
          </p:contentPart>
        </mc:Choice>
        <mc:Fallback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60698B78-8880-FEC6-627F-B85A6196BDE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50945" y="1080537"/>
                <a:ext cx="2088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94BF5449-B981-FF2A-4FAE-4452CC0D2840}"/>
                  </a:ext>
                </a:extLst>
              </p14:cNvPr>
              <p14:cNvContentPartPr/>
              <p14:nvPr/>
            </p14:nvContentPartPr>
            <p14:xfrm>
              <a:off x="8065345" y="1086657"/>
              <a:ext cx="276480" cy="34920"/>
            </p14:xfrm>
          </p:contentPart>
        </mc:Choice>
        <mc:Fallback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94BF5449-B981-FF2A-4FAE-4452CC0D284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225" y="1080537"/>
                <a:ext cx="288720" cy="4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F69B260-63F3-E41B-416C-E66682D4FD9F}"/>
              </a:ext>
            </a:extLst>
          </p:cNvPr>
          <p:cNvGrpSpPr/>
          <p:nvPr/>
        </p:nvGrpSpPr>
        <p:grpSpPr>
          <a:xfrm>
            <a:off x="7875265" y="827817"/>
            <a:ext cx="337680" cy="568440"/>
            <a:chOff x="7875265" y="827817"/>
            <a:chExt cx="337680" cy="56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C5D88E22-55D1-7E8F-26D4-1B2F5486D565}"/>
                    </a:ext>
                  </a:extLst>
                </p14:cNvPr>
                <p14:cNvContentPartPr/>
                <p14:nvPr/>
              </p14:nvContentPartPr>
              <p14:xfrm>
                <a:off x="8178745" y="827817"/>
                <a:ext cx="34200" cy="223200"/>
              </p14:xfrm>
            </p:contentPart>
          </mc:Choice>
          <mc:Fallback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C5D88E22-55D1-7E8F-26D4-1B2F5486D56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72625" y="821697"/>
                  <a:ext cx="464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6A6594E7-B997-039B-2094-98BDCD8C399E}"/>
                    </a:ext>
                  </a:extLst>
                </p14:cNvPr>
                <p14:cNvContentPartPr/>
                <p14:nvPr/>
              </p14:nvContentPartPr>
              <p14:xfrm>
                <a:off x="7875265" y="1173777"/>
                <a:ext cx="118800" cy="222480"/>
              </p14:xfrm>
            </p:contentPart>
          </mc:Choice>
          <mc:Fallback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6A6594E7-B997-039B-2094-98BDCD8C39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69145" y="1167657"/>
                  <a:ext cx="131040" cy="23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84046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79382-A926-F66C-7C87-887F7DCE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/ atributos (campos)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B507D-D640-0E2C-9D6A-594249063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PK (Primary Key) – Chave Primária</a:t>
            </a:r>
          </a:p>
          <a:p>
            <a:r>
              <a:rPr lang="pt-BR" dirty="0"/>
              <a:t>FK (FOREIGN KEY) – Chave estrangeira</a:t>
            </a:r>
          </a:p>
          <a:p>
            <a:r>
              <a:rPr lang="pt-BR" dirty="0"/>
              <a:t>atributo multivalorado</a:t>
            </a:r>
          </a:p>
          <a:p>
            <a:r>
              <a:rPr lang="pt-BR" dirty="0"/>
              <a:t>atributo composto</a:t>
            </a:r>
          </a:p>
        </p:txBody>
      </p:sp>
    </p:spTree>
    <p:extLst>
      <p:ext uri="{BB962C8B-B14F-4D97-AF65-F5344CB8AC3E}">
        <p14:creationId xmlns:p14="http://schemas.microsoft.com/office/powerpoint/2010/main" val="40426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5F3594F-F5C3-A44F-37FD-D4C77F49BAE7}"/>
              </a:ext>
            </a:extLst>
          </p:cNvPr>
          <p:cNvSpPr/>
          <p:nvPr/>
        </p:nvSpPr>
        <p:spPr>
          <a:xfrm>
            <a:off x="4502456" y="2967335"/>
            <a:ext cx="31870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Entidades</a:t>
            </a:r>
          </a:p>
        </p:txBody>
      </p:sp>
    </p:spTree>
    <p:extLst>
      <p:ext uri="{BB962C8B-B14F-4D97-AF65-F5344CB8AC3E}">
        <p14:creationId xmlns:p14="http://schemas.microsoft.com/office/powerpoint/2010/main" val="272462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6328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Ponto</a:t>
            </a:r>
          </a:p>
        </p:txBody>
      </p:sp>
    </p:spTree>
    <p:extLst>
      <p:ext uri="{BB962C8B-B14F-4D97-AF65-F5344CB8AC3E}">
        <p14:creationId xmlns:p14="http://schemas.microsoft.com/office/powerpoint/2010/main" val="7152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264FB0-3B1E-EBE7-A43A-50DFDF9602C8}"/>
              </a:ext>
            </a:extLst>
          </p:cNvPr>
          <p:cNvSpPr txBox="1"/>
          <p:nvPr/>
        </p:nvSpPr>
        <p:spPr>
          <a:xfrm>
            <a:off x="333487" y="279699"/>
            <a:ext cx="304224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Funcionário</a:t>
            </a:r>
          </a:p>
          <a:p>
            <a:r>
              <a:rPr lang="pt-BR" sz="2800" dirty="0"/>
              <a:t>Horas trabalhadas</a:t>
            </a:r>
          </a:p>
          <a:p>
            <a:r>
              <a:rPr lang="pt-BR" sz="2800" dirty="0"/>
              <a:t>Dia da semana</a:t>
            </a:r>
          </a:p>
          <a:p>
            <a:r>
              <a:rPr lang="pt-BR" sz="2800" dirty="0"/>
              <a:t>Banco de horas</a:t>
            </a:r>
          </a:p>
          <a:p>
            <a:r>
              <a:rPr lang="pt-BR" sz="2800" dirty="0"/>
              <a:t>Empresa</a:t>
            </a:r>
          </a:p>
          <a:p>
            <a:r>
              <a:rPr lang="pt-BR" sz="2800" dirty="0"/>
              <a:t>Departamento</a:t>
            </a:r>
          </a:p>
          <a:p>
            <a:r>
              <a:rPr lang="pt-BR" sz="2800" dirty="0"/>
              <a:t>Cargo</a:t>
            </a:r>
          </a:p>
          <a:p>
            <a:r>
              <a:rPr lang="pt-BR" sz="2800" dirty="0"/>
              <a:t>Salário</a:t>
            </a:r>
          </a:p>
          <a:p>
            <a:r>
              <a:rPr lang="pt-BR" sz="2800" dirty="0"/>
              <a:t>Carga horário</a:t>
            </a:r>
          </a:p>
          <a:p>
            <a:r>
              <a:rPr lang="pt-BR" sz="2800" dirty="0"/>
              <a:t>Falta</a:t>
            </a:r>
          </a:p>
          <a:p>
            <a:r>
              <a:rPr lang="pt-BR" sz="2800" dirty="0"/>
              <a:t>Justificativa</a:t>
            </a:r>
          </a:p>
          <a:p>
            <a:r>
              <a:rPr lang="pt-BR" sz="2800" dirty="0"/>
              <a:t>Ponto</a:t>
            </a:r>
          </a:p>
          <a:p>
            <a:r>
              <a:rPr lang="pt-BR" sz="2800" dirty="0"/>
              <a:t>Adendo</a:t>
            </a:r>
          </a:p>
          <a:p>
            <a:r>
              <a:rPr lang="pt-BR" sz="2800" dirty="0" err="1"/>
              <a:t>Beneficios</a:t>
            </a:r>
            <a:endParaRPr lang="pt-BR" sz="2800" dirty="0"/>
          </a:p>
          <a:p>
            <a:r>
              <a:rPr lang="pt-BR" sz="2800" dirty="0"/>
              <a:t>Regra da empresa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3A001B1-9E78-9659-FE77-B59FC05DA0EA}"/>
              </a:ext>
            </a:extLst>
          </p:cNvPr>
          <p:cNvSpPr txBox="1"/>
          <p:nvPr/>
        </p:nvSpPr>
        <p:spPr>
          <a:xfrm>
            <a:off x="4464424" y="279699"/>
            <a:ext cx="11274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Férias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27C7B5-7963-20D2-0293-1B1BFB100130}"/>
              </a:ext>
            </a:extLst>
          </p:cNvPr>
          <p:cNvSpPr txBox="1"/>
          <p:nvPr/>
        </p:nvSpPr>
        <p:spPr>
          <a:xfrm>
            <a:off x="8816272" y="5809130"/>
            <a:ext cx="3268844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b="1" dirty="0"/>
              <a:t>Faz sentido ao negócio?</a:t>
            </a:r>
          </a:p>
          <a:p>
            <a:r>
              <a:rPr lang="pt-BR" b="1" dirty="0"/>
              <a:t>Tem mais de 1 característica?</a:t>
            </a:r>
          </a:p>
          <a:p>
            <a:r>
              <a:rPr lang="pt-BR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14:cNvPr>
              <p14:cNvContentPartPr/>
              <p14:nvPr/>
            </p14:nvContentPartPr>
            <p14:xfrm>
              <a:off x="2326002" y="388016"/>
              <a:ext cx="349200" cy="21924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FCBFC8F-6647-3836-6147-1CA7778C65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9882" y="381896"/>
                <a:ext cx="3614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14:cNvPr>
              <p14:cNvContentPartPr/>
              <p14:nvPr/>
            </p14:nvContentPartPr>
            <p14:xfrm>
              <a:off x="268242" y="944936"/>
              <a:ext cx="3017880" cy="109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37608224-0534-96BE-9C38-80E2ED47D6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2122" y="938816"/>
                <a:ext cx="30301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14:cNvPr>
              <p14:cNvContentPartPr/>
              <p14:nvPr/>
            </p14:nvContentPartPr>
            <p14:xfrm>
              <a:off x="328362" y="1344536"/>
              <a:ext cx="2424240" cy="15192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8C295197-00CB-4743-D753-25092308928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242" y="1338416"/>
                <a:ext cx="243648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14:cNvPr>
              <p14:cNvContentPartPr/>
              <p14:nvPr/>
            </p14:nvContentPartPr>
            <p14:xfrm>
              <a:off x="354642" y="1761416"/>
              <a:ext cx="2443680" cy="784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74D9B793-EE03-DC92-399B-3E732D7B68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522" y="1755296"/>
                <a:ext cx="2455920" cy="9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883A7BE-3F7E-5A49-7319-BA788485CAAF}"/>
              </a:ext>
            </a:extLst>
          </p:cNvPr>
          <p:cNvGrpSpPr/>
          <p:nvPr/>
        </p:nvGrpSpPr>
        <p:grpSpPr>
          <a:xfrm>
            <a:off x="7206162" y="1933136"/>
            <a:ext cx="1798200" cy="574200"/>
            <a:chOff x="7206162" y="1933136"/>
            <a:chExt cx="179820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14:cNvPr>
                <p14:cNvContentPartPr/>
                <p14:nvPr/>
              </p14:nvContentPartPr>
              <p14:xfrm>
                <a:off x="7206162" y="2161736"/>
                <a:ext cx="308880" cy="33696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4E705F12-46BF-C909-EDF0-FB5CA16CFF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00042" y="2155616"/>
                  <a:ext cx="3211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14:cNvPr>
                <p14:cNvContentPartPr/>
                <p14:nvPr/>
              </p14:nvContentPartPr>
              <p14:xfrm>
                <a:off x="7239282" y="2323376"/>
                <a:ext cx="342720" cy="36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63AB0E7C-F545-B70D-BAA1-714609AB77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33162" y="2317256"/>
                  <a:ext cx="354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14:cNvPr>
                <p14:cNvContentPartPr/>
                <p14:nvPr/>
              </p14:nvContentPartPr>
              <p14:xfrm>
                <a:off x="7228842" y="2140136"/>
                <a:ext cx="429480" cy="226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817B214-4A82-A94D-ADB6-4B03DC65049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22722" y="2134016"/>
                  <a:ext cx="4417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14:cNvPr>
                <p14:cNvContentPartPr/>
                <p14:nvPr/>
              </p14:nvContentPartPr>
              <p14:xfrm>
                <a:off x="7960002" y="1944296"/>
                <a:ext cx="367920" cy="53388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DE6BD0BA-9923-78B4-F415-E99BCCC60C6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53882" y="1938176"/>
                  <a:ext cx="38016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14:cNvPr>
                <p14:cNvContentPartPr/>
                <p14:nvPr/>
              </p14:nvContentPartPr>
              <p14:xfrm>
                <a:off x="8424762" y="1933136"/>
                <a:ext cx="579600" cy="574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7590955-305D-7988-C2D7-2AB75B063F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18642" y="1927016"/>
                  <a:ext cx="59184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14:cNvPr>
              <p14:cNvContentPartPr/>
              <p14:nvPr/>
            </p14:nvContentPartPr>
            <p14:xfrm>
              <a:off x="1957362" y="2133296"/>
              <a:ext cx="546480" cy="2491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868EC96-7B5A-8349-A017-F0437126BE7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51242" y="2127176"/>
                <a:ext cx="558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14:cNvPr>
              <p14:cNvContentPartPr/>
              <p14:nvPr/>
            </p14:nvContentPartPr>
            <p14:xfrm>
              <a:off x="2710842" y="2505536"/>
              <a:ext cx="423720" cy="315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7E8983C-8E09-100B-5E7F-69E392872EF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4722" y="2499416"/>
                <a:ext cx="43596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14:cNvPr>
              <p14:cNvContentPartPr/>
              <p14:nvPr/>
            </p14:nvContentPartPr>
            <p14:xfrm>
              <a:off x="1441122" y="2973536"/>
              <a:ext cx="462240" cy="274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37ED1787-94BA-7C59-7DC6-C74B63B9CB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35002" y="2967416"/>
                <a:ext cx="47448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14:cNvPr>
              <p14:cNvContentPartPr/>
              <p14:nvPr/>
            </p14:nvContentPartPr>
            <p14:xfrm>
              <a:off x="311442" y="3465656"/>
              <a:ext cx="1368720" cy="138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7289A71-DE57-95F5-9A10-2BE2B3296EA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322" y="3459536"/>
                <a:ext cx="1380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14:cNvPr>
              <p14:cNvContentPartPr/>
              <p14:nvPr/>
            </p14:nvContentPartPr>
            <p14:xfrm>
              <a:off x="344202" y="3958136"/>
              <a:ext cx="2141280" cy="152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BE4C0DE9-9F70-F7BD-AD01-2AD77C8545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8082" y="3952016"/>
                <a:ext cx="21535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14:cNvPr>
              <p14:cNvContentPartPr/>
              <p14:nvPr/>
            </p14:nvContentPartPr>
            <p14:xfrm>
              <a:off x="370122" y="4324256"/>
              <a:ext cx="927720" cy="9792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F182B337-032E-F134-1E77-8FD6590A93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002" y="4318136"/>
                <a:ext cx="9399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14:cNvPr>
              <p14:cNvContentPartPr/>
              <p14:nvPr/>
            </p14:nvContentPartPr>
            <p14:xfrm>
              <a:off x="120642" y="4721336"/>
              <a:ext cx="2232000" cy="19620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EB479569-063F-45C3-42D5-52C8325D055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4522" y="4715216"/>
                <a:ext cx="22442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14:cNvPr>
              <p14:cNvContentPartPr/>
              <p14:nvPr/>
            </p14:nvContentPartPr>
            <p14:xfrm>
              <a:off x="1419882" y="5030216"/>
              <a:ext cx="421200" cy="2779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C952345-DE49-2837-428B-4031235897A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13762" y="5024096"/>
                <a:ext cx="4334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14:cNvPr>
              <p14:cNvContentPartPr/>
              <p14:nvPr/>
            </p14:nvContentPartPr>
            <p14:xfrm>
              <a:off x="419082" y="5669026"/>
              <a:ext cx="1265760" cy="7920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7B89E17B-48AB-F1C6-CAD6-475225B5DC8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2962" y="5662906"/>
                <a:ext cx="12780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14:cNvPr>
              <p14:cNvContentPartPr/>
              <p14:nvPr/>
            </p14:nvContentPartPr>
            <p14:xfrm>
              <a:off x="260682" y="6131626"/>
              <a:ext cx="1879920" cy="69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4943CA5A-C0FD-498A-D25A-087F1965A7D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4562" y="6125506"/>
                <a:ext cx="18921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14:cNvPr>
              <p14:cNvContentPartPr/>
              <p14:nvPr/>
            </p14:nvContentPartPr>
            <p14:xfrm>
              <a:off x="365442" y="6240706"/>
              <a:ext cx="2854800" cy="3016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A611DC99-C0F7-AEEC-89A5-93A7B590C51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59322" y="6234586"/>
                <a:ext cx="28670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14:cNvPr>
              <p14:cNvContentPartPr/>
              <p14:nvPr/>
            </p14:nvContentPartPr>
            <p14:xfrm>
              <a:off x="5647722" y="209986"/>
              <a:ext cx="451440" cy="4413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80EA8C88-90EC-7739-1B74-9A61A0FCD2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41602" y="203866"/>
                <a:ext cx="463680" cy="4536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8A5E2532-B0FE-F594-3975-18F44DC06CC8}"/>
              </a:ext>
            </a:extLst>
          </p:cNvPr>
          <p:cNvSpPr/>
          <p:nvPr/>
        </p:nvSpPr>
        <p:spPr>
          <a:xfrm>
            <a:off x="9380000" y="23603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2BD83411-698F-BCE7-2366-6CD932FB45C3}"/>
              </a:ext>
            </a:extLst>
          </p:cNvPr>
          <p:cNvSpPr/>
          <p:nvPr/>
        </p:nvSpPr>
        <p:spPr>
          <a:xfrm>
            <a:off x="9380000" y="19483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2302AF62-CB3B-1022-568B-C6FA23513D04}"/>
              </a:ext>
            </a:extLst>
          </p:cNvPr>
          <p:cNvSpPr/>
          <p:nvPr/>
        </p:nvSpPr>
        <p:spPr>
          <a:xfrm>
            <a:off x="7030545" y="4513745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F8A5734-5FB2-87F4-BB22-2862F8FB3508}"/>
              </a:ext>
            </a:extLst>
          </p:cNvPr>
          <p:cNvSpPr/>
          <p:nvPr/>
        </p:nvSpPr>
        <p:spPr>
          <a:xfrm>
            <a:off x="9380000" y="451134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C5279AF8-6BF0-1982-D562-1FD206B6D634}"/>
              </a:ext>
            </a:extLst>
          </p:cNvPr>
          <p:cNvSpPr/>
          <p:nvPr/>
        </p:nvSpPr>
        <p:spPr>
          <a:xfrm>
            <a:off x="9380000" y="342900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2EF62C0-9873-4B05-96CC-DB72CECB1662}"/>
              </a:ext>
            </a:extLst>
          </p:cNvPr>
          <p:cNvSpPr/>
          <p:nvPr/>
        </p:nvSpPr>
        <p:spPr>
          <a:xfrm>
            <a:off x="9380000" y="127960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</p:spTree>
    <p:extLst>
      <p:ext uri="{BB962C8B-B14F-4D97-AF65-F5344CB8AC3E}">
        <p14:creationId xmlns:p14="http://schemas.microsoft.com/office/powerpoint/2010/main" val="22399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E66499E-4C38-A200-1A05-747917C58978}"/>
              </a:ext>
            </a:extLst>
          </p:cNvPr>
          <p:cNvSpPr/>
          <p:nvPr/>
        </p:nvSpPr>
        <p:spPr>
          <a:xfrm>
            <a:off x="4663438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FUNCIONARIO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C15EE7-5133-0C08-B4B8-7509E077D3D1}"/>
              </a:ext>
            </a:extLst>
          </p:cNvPr>
          <p:cNvSpPr/>
          <p:nvPr/>
        </p:nvSpPr>
        <p:spPr>
          <a:xfrm>
            <a:off x="4663435" y="63201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EMPRESA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652B94-B26F-F0A6-AF8C-0C355260F9DB}"/>
              </a:ext>
            </a:extLst>
          </p:cNvPr>
          <p:cNvSpPr/>
          <p:nvPr/>
        </p:nvSpPr>
        <p:spPr>
          <a:xfrm>
            <a:off x="381893" y="417934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F1B9914-E48F-CCB6-C8E3-6B56B5BB07D8}"/>
              </a:ext>
            </a:extLst>
          </p:cNvPr>
          <p:cNvSpPr/>
          <p:nvPr/>
        </p:nvSpPr>
        <p:spPr>
          <a:xfrm>
            <a:off x="381896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1C8BAE0-DAE9-BCEC-55F1-B614E87412E5}"/>
              </a:ext>
            </a:extLst>
          </p:cNvPr>
          <p:cNvSpPr/>
          <p:nvPr/>
        </p:nvSpPr>
        <p:spPr>
          <a:xfrm>
            <a:off x="4663438" y="4094628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PONTO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0EAC017-D27F-0B9E-88ED-D7F2B0EA98D3}"/>
              </a:ext>
            </a:extLst>
          </p:cNvPr>
          <p:cNvSpPr/>
          <p:nvPr/>
        </p:nvSpPr>
        <p:spPr>
          <a:xfrm>
            <a:off x="8944980" y="234516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FÉRIAS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B37C0485-3DA3-B061-0369-6CB2E17C52BF}"/>
              </a:ext>
            </a:extLst>
          </p:cNvPr>
          <p:cNvSpPr/>
          <p:nvPr/>
        </p:nvSpPr>
        <p:spPr>
          <a:xfrm>
            <a:off x="4894723" y="1623060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1" name="Losango 10">
            <a:extLst>
              <a:ext uri="{FF2B5EF4-FFF2-40B4-BE49-F238E27FC236}">
                <a16:creationId xmlns:a16="http://schemas.microsoft.com/office/drawing/2014/main" id="{91F1541F-340D-3505-24D6-B7E46CC84425}"/>
              </a:ext>
            </a:extLst>
          </p:cNvPr>
          <p:cNvSpPr/>
          <p:nvPr/>
        </p:nvSpPr>
        <p:spPr>
          <a:xfrm>
            <a:off x="7035498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64F6CDD5-1D41-F25B-E7F0-789746FD2911}"/>
              </a:ext>
            </a:extLst>
          </p:cNvPr>
          <p:cNvSpPr/>
          <p:nvPr/>
        </p:nvSpPr>
        <p:spPr>
          <a:xfrm>
            <a:off x="2753956" y="2479638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872B74CE-DCB9-2623-D552-4BF60E5F823C}"/>
              </a:ext>
            </a:extLst>
          </p:cNvPr>
          <p:cNvSpPr/>
          <p:nvPr/>
        </p:nvSpPr>
        <p:spPr>
          <a:xfrm>
            <a:off x="613183" y="339672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0CCE4E26-58EA-F63D-31F8-F86163CA92A1}"/>
              </a:ext>
            </a:extLst>
          </p:cNvPr>
          <p:cNvSpPr/>
          <p:nvPr/>
        </p:nvSpPr>
        <p:spPr>
          <a:xfrm>
            <a:off x="4894725" y="3364447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REALIZA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2FF747-2AC1-2F5C-76C6-577EEA2542A1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5776851" y="1514138"/>
            <a:ext cx="1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29BA9B40-D816-9E08-88A8-C0FA80B48344}"/>
              </a:ext>
            </a:extLst>
          </p:cNvPr>
          <p:cNvCxnSpPr>
            <a:stCxn id="2" idx="0"/>
            <a:endCxn id="10" idx="2"/>
          </p:cNvCxnSpPr>
          <p:nvPr/>
        </p:nvCxnSpPr>
        <p:spPr>
          <a:xfrm flipH="1" flipV="1">
            <a:off x="5776851" y="2236247"/>
            <a:ext cx="4" cy="108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3980FC2-8DD6-D5D5-FFD2-D0570FD58E8F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flipH="1">
            <a:off x="1495311" y="3227296"/>
            <a:ext cx="2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69F1093E-D183-BEC4-AC7B-278040E50F8D}"/>
              </a:ext>
            </a:extLst>
          </p:cNvPr>
          <p:cNvCxnSpPr>
            <a:stCxn id="6" idx="0"/>
            <a:endCxn id="13" idx="2"/>
          </p:cNvCxnSpPr>
          <p:nvPr/>
        </p:nvCxnSpPr>
        <p:spPr>
          <a:xfrm flipV="1">
            <a:off x="1495310" y="4009913"/>
            <a:ext cx="1" cy="169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3B4FBCDB-068A-202D-38F0-1ECC90EB8CF5}"/>
              </a:ext>
            </a:extLst>
          </p:cNvPr>
          <p:cNvCxnSpPr>
            <a:stCxn id="12" idx="1"/>
          </p:cNvCxnSpPr>
          <p:nvPr/>
        </p:nvCxnSpPr>
        <p:spPr>
          <a:xfrm flipH="1" flipV="1">
            <a:off x="2608726" y="2786231"/>
            <a:ext cx="14523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8EA8929E-3ACF-5BFA-83F5-734C66D985C4}"/>
              </a:ext>
            </a:extLst>
          </p:cNvPr>
          <p:cNvCxnSpPr>
            <a:stCxn id="12" idx="3"/>
            <a:endCxn id="2" idx="1"/>
          </p:cNvCxnSpPr>
          <p:nvPr/>
        </p:nvCxnSpPr>
        <p:spPr>
          <a:xfrm>
            <a:off x="451821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ABAEFA01-4CA8-A214-A0F6-C6FCCD7AD05F}"/>
              </a:ext>
            </a:extLst>
          </p:cNvPr>
          <p:cNvCxnSpPr>
            <a:stCxn id="2" idx="2"/>
            <a:endCxn id="14" idx="0"/>
          </p:cNvCxnSpPr>
          <p:nvPr/>
        </p:nvCxnSpPr>
        <p:spPr>
          <a:xfrm flipH="1">
            <a:off x="5776853" y="3227296"/>
            <a:ext cx="2" cy="137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C2F000F-852C-6863-5A28-304B037A72F0}"/>
              </a:ext>
            </a:extLst>
          </p:cNvPr>
          <p:cNvCxnSpPr>
            <a:stCxn id="14" idx="2"/>
            <a:endCxn id="8" idx="0"/>
          </p:cNvCxnSpPr>
          <p:nvPr/>
        </p:nvCxnSpPr>
        <p:spPr>
          <a:xfrm>
            <a:off x="5776853" y="3977634"/>
            <a:ext cx="2" cy="1169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F211372D-9217-B09D-2211-DCFC27BFDCCB}"/>
              </a:ext>
            </a:extLst>
          </p:cNvPr>
          <p:cNvCxnSpPr>
            <a:stCxn id="11" idx="1"/>
            <a:endCxn id="2" idx="3"/>
          </p:cNvCxnSpPr>
          <p:nvPr/>
        </p:nvCxnSpPr>
        <p:spPr>
          <a:xfrm flipH="1">
            <a:off x="6890271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21E956EB-676A-3D60-250D-D5C51800D3A0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8799753" y="2786232"/>
            <a:ext cx="145227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14:cNvPr>
              <p14:cNvContentPartPr/>
              <p14:nvPr/>
            </p14:nvContentPartPr>
            <p14:xfrm>
              <a:off x="1768722" y="3229391"/>
              <a:ext cx="130680" cy="1893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F67409B2-4025-CF36-6138-E5F60C6D10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2602" y="3223271"/>
                <a:ext cx="1429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14:cNvPr>
              <p14:cNvContentPartPr/>
              <p14:nvPr/>
            </p14:nvContentPartPr>
            <p14:xfrm>
              <a:off x="1846482" y="3959831"/>
              <a:ext cx="124560" cy="17712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B9FA3F02-29D3-2FC0-49C3-6E60DFDC5DE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362" y="3953711"/>
                <a:ext cx="136800" cy="189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5575FC3-7FB6-2B56-C205-36517AF27DDA}"/>
              </a:ext>
            </a:extLst>
          </p:cNvPr>
          <p:cNvGrpSpPr/>
          <p:nvPr/>
        </p:nvGrpSpPr>
        <p:grpSpPr>
          <a:xfrm>
            <a:off x="1943682" y="3943271"/>
            <a:ext cx="276120" cy="312120"/>
            <a:chOff x="1943682" y="3943271"/>
            <a:chExt cx="27612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14:cNvPr>
                <p14:cNvContentPartPr/>
                <p14:nvPr/>
              </p14:nvContentPartPr>
              <p14:xfrm>
                <a:off x="1943682" y="4108151"/>
                <a:ext cx="45000" cy="14724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6425BC1-5868-9C8E-A7A3-0EB2EDA4B4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7562" y="4102031"/>
                  <a:ext cx="572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14:cNvPr>
                <p14:cNvContentPartPr/>
                <p14:nvPr/>
              </p14:nvContentPartPr>
              <p14:xfrm>
                <a:off x="2025762" y="3943271"/>
                <a:ext cx="194040" cy="18504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7E3D2221-7D65-2AE5-D1C4-5A9E8F93F4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9642" y="3937151"/>
                  <a:ext cx="20628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FD46AEA-72B9-EDD0-2B55-E77E698A01AE}"/>
              </a:ext>
            </a:extLst>
          </p:cNvPr>
          <p:cNvGrpSpPr/>
          <p:nvPr/>
        </p:nvGrpSpPr>
        <p:grpSpPr>
          <a:xfrm>
            <a:off x="1941522" y="3262871"/>
            <a:ext cx="334800" cy="263880"/>
            <a:chOff x="1941522" y="3262871"/>
            <a:chExt cx="33480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14:cNvPr>
                <p14:cNvContentPartPr/>
                <p14:nvPr/>
              </p14:nvContentPartPr>
              <p14:xfrm>
                <a:off x="1941522" y="3355751"/>
                <a:ext cx="35280" cy="1710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CBF537D8-29E6-E4B3-5977-E46150DD6F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35402" y="3349631"/>
                  <a:ext cx="47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14:cNvPr>
                <p14:cNvContentPartPr/>
                <p14:nvPr/>
              </p14:nvContentPartPr>
              <p14:xfrm>
                <a:off x="2057802" y="3262871"/>
                <a:ext cx="218520" cy="1717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4FDB6449-3041-2DD8-8A63-3D89F24DBB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51682" y="3256751"/>
                  <a:ext cx="23076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14:cNvPr>
              <p14:cNvContentPartPr/>
              <p14:nvPr/>
            </p14:nvContentPartPr>
            <p14:xfrm>
              <a:off x="6214362" y="1510751"/>
              <a:ext cx="128880" cy="17964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73A27F8B-17C8-3237-CD03-A5923A544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08242" y="1504631"/>
                <a:ext cx="1411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14:cNvPr>
              <p14:cNvContentPartPr/>
              <p14:nvPr/>
            </p14:nvContentPartPr>
            <p14:xfrm>
              <a:off x="6417402" y="1651511"/>
              <a:ext cx="33480" cy="14796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A3CE00BE-D45D-16D6-08EC-523B9D3400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1282" y="1645391"/>
                <a:ext cx="4572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Agrupar 45">
            <a:extLst>
              <a:ext uri="{FF2B5EF4-FFF2-40B4-BE49-F238E27FC236}">
                <a16:creationId xmlns:a16="http://schemas.microsoft.com/office/drawing/2014/main" id="{A234B90F-5B5E-88B6-88F5-8FDEB904341F}"/>
              </a:ext>
            </a:extLst>
          </p:cNvPr>
          <p:cNvGrpSpPr/>
          <p:nvPr/>
        </p:nvGrpSpPr>
        <p:grpSpPr>
          <a:xfrm>
            <a:off x="6307962" y="2110871"/>
            <a:ext cx="334800" cy="330480"/>
            <a:chOff x="6307962" y="2110871"/>
            <a:chExt cx="334800" cy="33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14:cNvPr>
                <p14:cNvContentPartPr/>
                <p14:nvPr/>
              </p14:nvContentPartPr>
              <p14:xfrm>
                <a:off x="6307962" y="2136431"/>
                <a:ext cx="134640" cy="21600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73FEEA84-FF2B-BAD9-7058-A276E5804BE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01842" y="2130311"/>
                  <a:ext cx="1468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14:cNvPr>
                <p14:cNvContentPartPr/>
                <p14:nvPr/>
              </p14:nvContentPartPr>
              <p14:xfrm>
                <a:off x="6458442" y="2290151"/>
                <a:ext cx="39960" cy="15120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A8AF9A1E-8874-73C0-4288-CA69E59BDB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2322" y="2284031"/>
                  <a:ext cx="522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14:cNvPr>
                <p14:cNvContentPartPr/>
                <p14:nvPr/>
              </p14:nvContentPartPr>
              <p14:xfrm>
                <a:off x="6525402" y="2110871"/>
                <a:ext cx="117360" cy="23292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B64A0250-3388-D1EA-C18F-88241C237F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19282" y="2104751"/>
                  <a:ext cx="1296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14:cNvPr>
              <p14:cNvContentPartPr/>
              <p14:nvPr/>
            </p14:nvContentPartPr>
            <p14:xfrm>
              <a:off x="6528642" y="1523711"/>
              <a:ext cx="135000" cy="17064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D57D550-BC11-FAFD-29EF-76E09BE4060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2522" y="1517591"/>
                <a:ext cx="14724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14:cNvPr>
              <p14:cNvContentPartPr/>
              <p14:nvPr/>
            </p14:nvContentPartPr>
            <p14:xfrm>
              <a:off x="6217242" y="3278351"/>
              <a:ext cx="123840" cy="1882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E5A00D8F-0E39-FE1A-4D68-C0DC858CBBA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11122" y="3272231"/>
                <a:ext cx="136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14:cNvPr>
              <p14:cNvContentPartPr/>
              <p14:nvPr/>
            </p14:nvContentPartPr>
            <p14:xfrm>
              <a:off x="6321642" y="3902231"/>
              <a:ext cx="158760" cy="1821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A5C5208B-2B2E-3862-039B-0B72C15B1E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15522" y="3896111"/>
                <a:ext cx="171000" cy="19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A365367-82E2-63F7-29E1-B076870E3827}"/>
              </a:ext>
            </a:extLst>
          </p:cNvPr>
          <p:cNvGrpSpPr/>
          <p:nvPr/>
        </p:nvGrpSpPr>
        <p:grpSpPr>
          <a:xfrm>
            <a:off x="6407322" y="3861911"/>
            <a:ext cx="291600" cy="353520"/>
            <a:chOff x="6407322" y="3861911"/>
            <a:chExt cx="29160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14:cNvPr>
                <p14:cNvContentPartPr/>
                <p14:nvPr/>
              </p14:nvContentPartPr>
              <p14:xfrm>
                <a:off x="6407322" y="4045511"/>
                <a:ext cx="103680" cy="1699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E3EE0D86-FB33-0D2A-1FB1-3B9E483A47F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401202" y="4039391"/>
                  <a:ext cx="115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14:cNvPr>
                <p14:cNvContentPartPr/>
                <p14:nvPr/>
              </p14:nvContentPartPr>
              <p14:xfrm>
                <a:off x="6540522" y="3861911"/>
                <a:ext cx="158400" cy="21924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2F55000D-D0EE-A7F0-FD0D-F0CCF928C44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534402" y="3855791"/>
                  <a:ext cx="170640" cy="23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4266ED-2C45-2E74-920C-3FA2817449C7}"/>
              </a:ext>
            </a:extLst>
          </p:cNvPr>
          <p:cNvGrpSpPr/>
          <p:nvPr/>
        </p:nvGrpSpPr>
        <p:grpSpPr>
          <a:xfrm>
            <a:off x="6358722" y="3266111"/>
            <a:ext cx="270000" cy="312480"/>
            <a:chOff x="6358722" y="3266111"/>
            <a:chExt cx="27000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14:cNvPr>
                <p14:cNvContentPartPr/>
                <p14:nvPr/>
              </p14:nvContentPartPr>
              <p14:xfrm>
                <a:off x="6358722" y="3396791"/>
                <a:ext cx="55440" cy="1818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B1359C22-21F7-38C4-1294-9A477884F5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52602" y="3390671"/>
                  <a:ext cx="67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14:cNvPr>
                <p14:cNvContentPartPr/>
                <p14:nvPr/>
              </p14:nvContentPartPr>
              <p14:xfrm>
                <a:off x="6483282" y="3266111"/>
                <a:ext cx="145440" cy="2016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A401B41F-F022-A068-C30F-BB33B2919C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77162" y="3259991"/>
                  <a:ext cx="15768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14:cNvPr>
              <p14:cNvContentPartPr/>
              <p14:nvPr/>
            </p14:nvContentPartPr>
            <p14:xfrm>
              <a:off x="6939042" y="2305631"/>
              <a:ext cx="149040" cy="17784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AE917586-AE4A-9D2F-08AE-B092460BE5E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32922" y="2299511"/>
                <a:ext cx="1612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14:cNvPr>
              <p14:cNvContentPartPr/>
              <p14:nvPr/>
            </p14:nvContentPartPr>
            <p14:xfrm>
              <a:off x="8645802" y="2343071"/>
              <a:ext cx="7920" cy="1296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A828B0F3-620B-040E-0D27-9F3DC7EAB28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39682" y="2336951"/>
                <a:ext cx="2016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1F98FF00-97ED-6429-BFD8-C685A92224AC}"/>
              </a:ext>
            </a:extLst>
          </p:cNvPr>
          <p:cNvGrpSpPr/>
          <p:nvPr/>
        </p:nvGrpSpPr>
        <p:grpSpPr>
          <a:xfrm>
            <a:off x="8464362" y="2217791"/>
            <a:ext cx="476280" cy="329760"/>
            <a:chOff x="8464362" y="2217791"/>
            <a:chExt cx="47628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14:cNvPr>
                <p14:cNvContentPartPr/>
                <p14:nvPr/>
              </p14:nvContentPartPr>
              <p14:xfrm>
                <a:off x="8464362" y="2217791"/>
                <a:ext cx="210240" cy="258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BF243F64-3A37-06DB-91F3-0AE6C9B1BCD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458242" y="2211671"/>
                  <a:ext cx="2224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14:cNvPr>
                <p14:cNvContentPartPr/>
                <p14:nvPr/>
              </p14:nvContentPartPr>
              <p14:xfrm>
                <a:off x="8716002" y="2400311"/>
                <a:ext cx="29880" cy="1472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93F8D33A-C800-14A2-B98C-B538203039F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709882" y="2394191"/>
                  <a:ext cx="42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14:cNvPr>
                <p14:cNvContentPartPr/>
                <p14:nvPr/>
              </p14:nvContentPartPr>
              <p14:xfrm>
                <a:off x="8805642" y="2227511"/>
                <a:ext cx="135000" cy="20952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4140B9E3-B746-8367-505F-647CAEFF79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99522" y="2221391"/>
                  <a:ext cx="147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6B1BF32-1028-3DD3-9F0E-218BB47E6FBE}"/>
              </a:ext>
            </a:extLst>
          </p:cNvPr>
          <p:cNvGrpSpPr/>
          <p:nvPr/>
        </p:nvGrpSpPr>
        <p:grpSpPr>
          <a:xfrm>
            <a:off x="7112562" y="2272511"/>
            <a:ext cx="261360" cy="300240"/>
            <a:chOff x="7112562" y="2272511"/>
            <a:chExt cx="26136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14:cNvPr>
                <p14:cNvContentPartPr/>
                <p14:nvPr/>
              </p14:nvContentPartPr>
              <p14:xfrm>
                <a:off x="7112562" y="2418671"/>
                <a:ext cx="61560" cy="15408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F7D123E6-AE5C-489F-07CD-8434A60F70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06442" y="2412551"/>
                  <a:ext cx="738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14:cNvPr>
                <p14:cNvContentPartPr/>
                <p14:nvPr/>
              </p14:nvContentPartPr>
              <p14:xfrm>
                <a:off x="7251162" y="2272511"/>
                <a:ext cx="122760" cy="21024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91451F81-745E-CDC3-145C-FB5C3C3248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45042" y="2266391"/>
                  <a:ext cx="13500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14:cNvPr>
              <p14:cNvContentPartPr/>
              <p14:nvPr/>
            </p14:nvContentPartPr>
            <p14:xfrm>
              <a:off x="4307802" y="2228591"/>
              <a:ext cx="111600" cy="20988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F5937A38-438B-6AE0-3091-63D7C949404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01682" y="2222471"/>
                <a:ext cx="123840" cy="22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24B2328-C9CF-DB4A-DA50-DD414980DED6}"/>
              </a:ext>
            </a:extLst>
          </p:cNvPr>
          <p:cNvGrpSpPr/>
          <p:nvPr/>
        </p:nvGrpSpPr>
        <p:grpSpPr>
          <a:xfrm>
            <a:off x="2704362" y="2181791"/>
            <a:ext cx="412920" cy="247680"/>
            <a:chOff x="2704362" y="2181791"/>
            <a:chExt cx="412920" cy="2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14:cNvPr>
                <p14:cNvContentPartPr/>
                <p14:nvPr/>
              </p14:nvContentPartPr>
              <p14:xfrm>
                <a:off x="2704362" y="2181791"/>
                <a:ext cx="132120" cy="209160"/>
              </p14:xfrm>
            </p:contentPart>
          </mc:Choice>
          <mc:Fallback xmlns="">
            <p:pic>
              <p:nvPicPr>
                <p:cNvPr id="67" name="Tinta 66">
                  <a:extLst>
                    <a:ext uri="{FF2B5EF4-FFF2-40B4-BE49-F238E27FC236}">
                      <a16:creationId xmlns:a16="http://schemas.microsoft.com/office/drawing/2014/main" id="{E514682E-213F-CA72-ACF9-67FCE320EE8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698242" y="2175671"/>
                  <a:ext cx="144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14:cNvPr>
                <p14:cNvContentPartPr/>
                <p14:nvPr/>
              </p14:nvContentPartPr>
              <p14:xfrm>
                <a:off x="2892642" y="2311031"/>
                <a:ext cx="19800" cy="1184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F991CED3-33D6-023B-21A0-404536C1999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86522" y="2304911"/>
                  <a:ext cx="32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14:cNvPr>
                <p14:cNvContentPartPr/>
                <p14:nvPr/>
              </p14:nvContentPartPr>
              <p14:xfrm>
                <a:off x="2991642" y="2193311"/>
                <a:ext cx="125640" cy="2005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F8CC8651-5664-2F4C-78A6-841A8141D9B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85522" y="2187191"/>
                  <a:ext cx="1378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6C416F8B-B343-0A70-C8A6-71AEF6EB8949}"/>
              </a:ext>
            </a:extLst>
          </p:cNvPr>
          <p:cNvGrpSpPr/>
          <p:nvPr/>
        </p:nvGrpSpPr>
        <p:grpSpPr>
          <a:xfrm>
            <a:off x="4444962" y="2186471"/>
            <a:ext cx="178200" cy="326160"/>
            <a:chOff x="4444962" y="2186471"/>
            <a:chExt cx="17820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14:cNvPr>
                <p14:cNvContentPartPr/>
                <p14:nvPr/>
              </p14:nvContentPartPr>
              <p14:xfrm>
                <a:off x="4444962" y="2406431"/>
                <a:ext cx="27360" cy="1062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605846FB-385F-E56B-1BE1-E9D97FC925F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38842" y="2400311"/>
                  <a:ext cx="39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14:cNvPr>
                <p14:cNvContentPartPr/>
                <p14:nvPr/>
              </p14:nvContentPartPr>
              <p14:xfrm>
                <a:off x="4506162" y="2186471"/>
                <a:ext cx="117000" cy="29880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692633B3-28D9-7E4E-7903-A644B72C1F3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500042" y="2180351"/>
                  <a:ext cx="129240" cy="311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41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3704641-B045-BD87-7754-C2AE9910073D}"/>
              </a:ext>
            </a:extLst>
          </p:cNvPr>
          <p:cNvSpPr txBox="1"/>
          <p:nvPr/>
        </p:nvSpPr>
        <p:spPr>
          <a:xfrm>
            <a:off x="484094" y="516367"/>
            <a:ext cx="78556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Gerar as entidades do sistema de controle de </a:t>
            </a:r>
            <a:r>
              <a:rPr lang="pt-BR" sz="2800" dirty="0" err="1"/>
              <a:t>mkt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A empresa é a </a:t>
            </a:r>
            <a:r>
              <a:rPr lang="pt-BR" sz="2800" dirty="0" err="1"/>
              <a:t>Dogão</a:t>
            </a:r>
            <a:r>
              <a:rPr lang="pt-BR" sz="2800" dirty="0"/>
              <a:t> do Bigode.</a:t>
            </a:r>
          </a:p>
        </p:txBody>
      </p:sp>
    </p:spTree>
    <p:extLst>
      <p:ext uri="{BB962C8B-B14F-4D97-AF65-F5344CB8AC3E}">
        <p14:creationId xmlns:p14="http://schemas.microsoft.com/office/powerpoint/2010/main" val="129022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22056A3-4C32-9EB1-2EEC-7106268A33C9}"/>
              </a:ext>
            </a:extLst>
          </p:cNvPr>
          <p:cNvSpPr txBox="1"/>
          <p:nvPr/>
        </p:nvSpPr>
        <p:spPr>
          <a:xfrm>
            <a:off x="365760" y="258184"/>
            <a:ext cx="264638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Cliente</a:t>
            </a:r>
          </a:p>
          <a:p>
            <a:r>
              <a:rPr lang="pt-BR" sz="2800" dirty="0"/>
              <a:t>Evento</a:t>
            </a:r>
          </a:p>
          <a:p>
            <a:r>
              <a:rPr lang="pt-BR" sz="2800" dirty="0" err="1"/>
              <a:t>Mtk</a:t>
            </a:r>
            <a:endParaRPr lang="pt-BR" sz="2800" dirty="0"/>
          </a:p>
          <a:p>
            <a:r>
              <a:rPr lang="pt-BR" sz="2800" dirty="0"/>
              <a:t>Patrocinio</a:t>
            </a:r>
          </a:p>
          <a:p>
            <a:r>
              <a:rPr lang="pt-BR" sz="2800" dirty="0"/>
              <a:t>Publicidade</a:t>
            </a:r>
          </a:p>
          <a:p>
            <a:r>
              <a:rPr lang="pt-BR" sz="2800" dirty="0"/>
              <a:t>Gasto</a:t>
            </a:r>
          </a:p>
          <a:p>
            <a:r>
              <a:rPr lang="pt-BR" sz="2800" dirty="0"/>
              <a:t>Suprimento</a:t>
            </a:r>
          </a:p>
          <a:p>
            <a:r>
              <a:rPr lang="pt-BR" sz="2800" dirty="0"/>
              <a:t>Cronograma</a:t>
            </a:r>
          </a:p>
          <a:p>
            <a:r>
              <a:rPr lang="pt-BR" sz="2800" dirty="0"/>
              <a:t>Funcionário</a:t>
            </a:r>
          </a:p>
          <a:p>
            <a:r>
              <a:rPr lang="pt-BR" sz="2800" dirty="0"/>
              <a:t>Qualidade</a:t>
            </a:r>
          </a:p>
          <a:p>
            <a:r>
              <a:rPr lang="pt-BR" sz="2800" dirty="0"/>
              <a:t>Aluguel</a:t>
            </a:r>
          </a:p>
          <a:p>
            <a:r>
              <a:rPr lang="pt-BR" sz="2800" dirty="0"/>
              <a:t>Banner</a:t>
            </a:r>
          </a:p>
          <a:p>
            <a:r>
              <a:rPr lang="pt-BR" sz="2800" dirty="0"/>
              <a:t>Local</a:t>
            </a:r>
          </a:p>
          <a:p>
            <a:r>
              <a:rPr lang="pt-BR" sz="2800" dirty="0"/>
              <a:t>Data</a:t>
            </a:r>
          </a:p>
          <a:p>
            <a:r>
              <a:rPr lang="pt-BR" sz="2800" dirty="0"/>
              <a:t>Hora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D77B315-9FE1-71F4-BB9B-5C58BECD5D1E}"/>
              </a:ext>
            </a:extLst>
          </p:cNvPr>
          <p:cNvSpPr txBox="1"/>
          <p:nvPr/>
        </p:nvSpPr>
        <p:spPr>
          <a:xfrm>
            <a:off x="3449619" y="258184"/>
            <a:ext cx="26463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Rede social</a:t>
            </a:r>
          </a:p>
          <a:p>
            <a:r>
              <a:rPr lang="pt-BR" sz="2800" dirty="0"/>
              <a:t>Brinde</a:t>
            </a:r>
          </a:p>
          <a:p>
            <a:r>
              <a:rPr lang="pt-BR" sz="2800" dirty="0"/>
              <a:t>Utensílio</a:t>
            </a:r>
          </a:p>
          <a:p>
            <a:r>
              <a:rPr lang="pt-BR" sz="2800" dirty="0"/>
              <a:t>Preço</a:t>
            </a:r>
          </a:p>
          <a:p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B7139D6-1951-84A9-7940-8B0D4BED0DE8}"/>
              </a:ext>
            </a:extLst>
          </p:cNvPr>
          <p:cNvSpPr txBox="1"/>
          <p:nvPr/>
        </p:nvSpPr>
        <p:spPr>
          <a:xfrm>
            <a:off x="8439755" y="5583220"/>
            <a:ext cx="3620671" cy="1015663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sz="2000" b="1" dirty="0"/>
              <a:t>Faz sentido ao negócio?</a:t>
            </a:r>
          </a:p>
          <a:p>
            <a:r>
              <a:rPr lang="pt-BR" sz="2000" b="1" dirty="0"/>
              <a:t>Tem mais de 1 característica?</a:t>
            </a:r>
          </a:p>
          <a:p>
            <a:r>
              <a:rPr lang="pt-BR" sz="2000" b="1" dirty="0"/>
              <a:t>Tem mais de 1 instância?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14:cNvPr>
              <p14:cNvContentPartPr/>
              <p14:nvPr/>
            </p14:nvContentPartPr>
            <p14:xfrm>
              <a:off x="376242" y="1354066"/>
              <a:ext cx="936360" cy="23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3B8CCC5A-BE75-F5C2-740D-6DD9BE1F24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122" y="1347946"/>
                <a:ext cx="948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14:cNvPr>
              <p14:cNvContentPartPr/>
              <p14:nvPr/>
            </p14:nvContentPartPr>
            <p14:xfrm>
              <a:off x="365442" y="3054706"/>
              <a:ext cx="1893600" cy="990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A402A3E1-68A4-1450-A466-956FCB15D0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322" y="3048586"/>
                <a:ext cx="19058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14:cNvPr>
              <p14:cNvContentPartPr/>
              <p14:nvPr/>
            </p14:nvContentPartPr>
            <p14:xfrm>
              <a:off x="462282" y="3526666"/>
              <a:ext cx="1936440" cy="453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25BFC0AC-4A49-049C-6533-50547E056B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162" y="3520546"/>
                <a:ext cx="1948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14:cNvPr>
              <p14:cNvContentPartPr/>
              <p14:nvPr/>
            </p14:nvContentPartPr>
            <p14:xfrm>
              <a:off x="505482" y="3958666"/>
              <a:ext cx="1679400" cy="547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1F10E709-2586-0AF2-A1F1-8DC9A358095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362" y="3952546"/>
                <a:ext cx="16916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14:cNvPr>
              <p14:cNvContentPartPr/>
              <p14:nvPr/>
            </p14:nvContentPartPr>
            <p14:xfrm>
              <a:off x="517722" y="4345306"/>
              <a:ext cx="1633680" cy="763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D25F2942-9630-A80D-F4D1-A3C1FA77D15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1602" y="4339186"/>
                <a:ext cx="16459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14:cNvPr>
              <p14:cNvContentPartPr/>
              <p14:nvPr/>
            </p14:nvContentPartPr>
            <p14:xfrm>
              <a:off x="569562" y="4765426"/>
              <a:ext cx="1021680" cy="37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387E276-6882-E4C4-AEA7-E04BD89250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3442" y="4759306"/>
                <a:ext cx="1033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14:cNvPr>
              <p14:cNvContentPartPr/>
              <p14:nvPr/>
            </p14:nvContentPartPr>
            <p14:xfrm>
              <a:off x="397842" y="5228026"/>
              <a:ext cx="1237320" cy="54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D91623CB-43AF-1C9E-3427-EB8E5112253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1722" y="5221906"/>
                <a:ext cx="12495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14:cNvPr>
              <p14:cNvContentPartPr/>
              <p14:nvPr/>
            </p14:nvContentPartPr>
            <p14:xfrm>
              <a:off x="408282" y="5636626"/>
              <a:ext cx="894960" cy="504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5B95C0B-B203-6FE8-ED4A-763A9EECA7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02162" y="5630506"/>
                <a:ext cx="90720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14:cNvPr>
              <p14:cNvContentPartPr/>
              <p14:nvPr/>
            </p14:nvContentPartPr>
            <p14:xfrm>
              <a:off x="474522" y="6045586"/>
              <a:ext cx="762480" cy="33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D4D83ED-F469-32BE-B594-C0523B9641E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8402" y="6039466"/>
                <a:ext cx="7747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14:cNvPr>
              <p14:cNvContentPartPr/>
              <p14:nvPr/>
            </p14:nvContentPartPr>
            <p14:xfrm>
              <a:off x="397842" y="6422146"/>
              <a:ext cx="884880" cy="4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0DF136C9-8F09-EA70-AE3F-9174BD8726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1722" y="6416026"/>
                <a:ext cx="8971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14:cNvPr>
              <p14:cNvContentPartPr/>
              <p14:nvPr/>
            </p14:nvContentPartPr>
            <p14:xfrm>
              <a:off x="3442362" y="537586"/>
              <a:ext cx="2047680" cy="6552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6F04F3F4-0173-D111-5DA4-4AC41D74F6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36242" y="531466"/>
                <a:ext cx="205992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14:cNvPr>
              <p14:cNvContentPartPr/>
              <p14:nvPr/>
            </p14:nvContentPartPr>
            <p14:xfrm>
              <a:off x="3323922" y="914146"/>
              <a:ext cx="155628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277D5887-195B-A6F4-9E69-74625F001E6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17802" y="908026"/>
                <a:ext cx="15685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14:cNvPr>
              <p14:cNvContentPartPr/>
              <p14:nvPr/>
            </p14:nvContentPartPr>
            <p14:xfrm>
              <a:off x="3474402" y="1343266"/>
              <a:ext cx="1559160" cy="558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8D18875B-C396-BF69-C811-8493FC12C1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68282" y="1337146"/>
                <a:ext cx="157140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14:cNvPr>
              <p14:cNvContentPartPr/>
              <p14:nvPr/>
            </p14:nvContentPartPr>
            <p14:xfrm>
              <a:off x="3420762" y="1796506"/>
              <a:ext cx="1044000" cy="766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FA4DB8C2-BC34-0AF4-447E-2650A3F671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14642" y="1790386"/>
                <a:ext cx="1056240" cy="88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CD18AC66-2631-AE2D-B31D-78F5BF5AD788}"/>
              </a:ext>
            </a:extLst>
          </p:cNvPr>
          <p:cNvSpPr/>
          <p:nvPr/>
        </p:nvSpPr>
        <p:spPr>
          <a:xfrm>
            <a:off x="6533478" y="387551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E728B3F-37B9-9603-ACB7-125DFF94F01E}"/>
              </a:ext>
            </a:extLst>
          </p:cNvPr>
          <p:cNvSpPr/>
          <p:nvPr/>
        </p:nvSpPr>
        <p:spPr>
          <a:xfrm>
            <a:off x="6533477" y="159082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6C5F26A-A639-9576-7C47-C5A0CE07DA7E}"/>
              </a:ext>
            </a:extLst>
          </p:cNvPr>
          <p:cNvSpPr/>
          <p:nvPr/>
        </p:nvSpPr>
        <p:spPr>
          <a:xfrm>
            <a:off x="6533476" y="2689899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282E78B-6762-5EDD-7615-D9310EAB50AC}"/>
              </a:ext>
            </a:extLst>
          </p:cNvPr>
          <p:cNvSpPr/>
          <p:nvPr/>
        </p:nvSpPr>
        <p:spPr>
          <a:xfrm>
            <a:off x="6533475" y="37857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487CFC2-8387-4A2A-94AE-7AE3C5CBC1A0}"/>
              </a:ext>
            </a:extLst>
          </p:cNvPr>
          <p:cNvSpPr/>
          <p:nvPr/>
        </p:nvSpPr>
        <p:spPr>
          <a:xfrm>
            <a:off x="9197789" y="387550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</p:spTree>
    <p:extLst>
      <p:ext uri="{BB962C8B-B14F-4D97-AF65-F5344CB8AC3E}">
        <p14:creationId xmlns:p14="http://schemas.microsoft.com/office/powerpoint/2010/main" val="215311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3F76AEC-E58D-6466-B0C4-3A15F7220934}"/>
              </a:ext>
            </a:extLst>
          </p:cNvPr>
          <p:cNvSpPr/>
          <p:nvPr/>
        </p:nvSpPr>
        <p:spPr>
          <a:xfrm>
            <a:off x="4930583" y="938606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F4AFAF-372D-C7D4-3F80-116EFEA28AA3}"/>
              </a:ext>
            </a:extLst>
          </p:cNvPr>
          <p:cNvSpPr/>
          <p:nvPr/>
        </p:nvSpPr>
        <p:spPr>
          <a:xfrm>
            <a:off x="4930587" y="2665207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FB020-8C44-3B72-4D4E-891E5DDF8D1D}"/>
              </a:ext>
            </a:extLst>
          </p:cNvPr>
          <p:cNvSpPr/>
          <p:nvPr/>
        </p:nvSpPr>
        <p:spPr>
          <a:xfrm>
            <a:off x="9240817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PATROCINIO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D2ED17B-1A4E-F97E-483E-22F4BC5B8A2C}"/>
              </a:ext>
            </a:extLst>
          </p:cNvPr>
          <p:cNvSpPr/>
          <p:nvPr/>
        </p:nvSpPr>
        <p:spPr>
          <a:xfrm>
            <a:off x="620355" y="2661173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PUBLICIDADE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BA5938-C933-0850-2EBC-FE74907D6782}"/>
              </a:ext>
            </a:extLst>
          </p:cNvPr>
          <p:cNvSpPr/>
          <p:nvPr/>
        </p:nvSpPr>
        <p:spPr>
          <a:xfrm>
            <a:off x="4930582" y="4421392"/>
            <a:ext cx="2226833" cy="8821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GASTO</a:t>
            </a:r>
          </a:p>
        </p:txBody>
      </p:sp>
      <p:sp>
        <p:nvSpPr>
          <p:cNvPr id="7" name="Losango 6">
            <a:extLst>
              <a:ext uri="{FF2B5EF4-FFF2-40B4-BE49-F238E27FC236}">
                <a16:creationId xmlns:a16="http://schemas.microsoft.com/office/drawing/2014/main" id="{022599A8-D9C8-7860-C6A0-3FE431793504}"/>
              </a:ext>
            </a:extLst>
          </p:cNvPr>
          <p:cNvSpPr/>
          <p:nvPr/>
        </p:nvSpPr>
        <p:spPr>
          <a:xfrm>
            <a:off x="5161874" y="364415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21DC4E6C-8F0B-D6F8-13FA-670D59CD2F62}"/>
              </a:ext>
            </a:extLst>
          </p:cNvPr>
          <p:cNvSpPr/>
          <p:nvPr/>
        </p:nvSpPr>
        <p:spPr>
          <a:xfrm>
            <a:off x="7349267" y="2795642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D8383100-E7FA-7E28-F036-6A9C79A22FAF}"/>
              </a:ext>
            </a:extLst>
          </p:cNvPr>
          <p:cNvSpPr/>
          <p:nvPr/>
        </p:nvSpPr>
        <p:spPr>
          <a:xfrm>
            <a:off x="3006760" y="2799675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6BD35F6C-4941-AF1B-FF04-C02C390F235B}"/>
              </a:ext>
            </a:extLst>
          </p:cNvPr>
          <p:cNvSpPr/>
          <p:nvPr/>
        </p:nvSpPr>
        <p:spPr>
          <a:xfrm>
            <a:off x="5161874" y="1936376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7CC2168-AACE-A149-81EE-0C85B886549C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H="1" flipV="1">
            <a:off x="6044000" y="1820733"/>
            <a:ext cx="2" cy="1156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B9510C3-4AFD-E876-D53A-38FCCC9A08F0}"/>
              </a:ext>
            </a:extLst>
          </p:cNvPr>
          <p:cNvCxnSpPr>
            <a:stCxn id="3" idx="0"/>
            <a:endCxn id="10" idx="2"/>
          </p:cNvCxnSpPr>
          <p:nvPr/>
        </p:nvCxnSpPr>
        <p:spPr>
          <a:xfrm flipH="1" flipV="1">
            <a:off x="6044002" y="2549563"/>
            <a:ext cx="2" cy="1156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6A7D663-B013-904B-A03B-47A26D2E9EC3}"/>
              </a:ext>
            </a:extLst>
          </p:cNvPr>
          <p:cNvCxnSpPr>
            <a:stCxn id="7" idx="0"/>
            <a:endCxn id="3" idx="2"/>
          </p:cNvCxnSpPr>
          <p:nvPr/>
        </p:nvCxnSpPr>
        <p:spPr>
          <a:xfrm flipV="1">
            <a:off x="6044002" y="3547334"/>
            <a:ext cx="2" cy="968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Losango 18">
            <a:extLst>
              <a:ext uri="{FF2B5EF4-FFF2-40B4-BE49-F238E27FC236}">
                <a16:creationId xmlns:a16="http://schemas.microsoft.com/office/drawing/2014/main" id="{90CD19D8-0F85-F47E-EF25-E12B5D3E6723}"/>
              </a:ext>
            </a:extLst>
          </p:cNvPr>
          <p:cNvSpPr/>
          <p:nvPr/>
        </p:nvSpPr>
        <p:spPr>
          <a:xfrm>
            <a:off x="851643" y="4555861"/>
            <a:ext cx="1764255" cy="613187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BFD88FD-3D77-A089-ADE5-6B9DCEBDB937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2615898" y="4862455"/>
            <a:ext cx="231468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CA61ED1-8740-5106-61B0-359BA3841A78}"/>
              </a:ext>
            </a:extLst>
          </p:cNvPr>
          <p:cNvCxnSpPr>
            <a:stCxn id="5" idx="2"/>
            <a:endCxn id="19" idx="0"/>
          </p:cNvCxnSpPr>
          <p:nvPr/>
        </p:nvCxnSpPr>
        <p:spPr>
          <a:xfrm flipH="1">
            <a:off x="1733771" y="3543300"/>
            <a:ext cx="1" cy="10125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142806F5-A988-9EED-E69D-3668CF9D03BF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2847188" y="3102237"/>
            <a:ext cx="159572" cy="4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3A81AC5-AA89-3DBD-C717-260C05A92C9D}"/>
              </a:ext>
            </a:extLst>
          </p:cNvPr>
          <p:cNvCxnSpPr>
            <a:cxnSpLocks/>
            <a:stCxn id="9" idx="3"/>
            <a:endCxn id="3" idx="1"/>
          </p:cNvCxnSpPr>
          <p:nvPr/>
        </p:nvCxnSpPr>
        <p:spPr>
          <a:xfrm>
            <a:off x="4771015" y="3106269"/>
            <a:ext cx="159572" cy="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1E02B79B-909F-1BF0-EF85-EF34A833CF9D}"/>
              </a:ext>
            </a:extLst>
          </p:cNvPr>
          <p:cNvCxnSpPr>
            <a:stCxn id="3" idx="3"/>
            <a:endCxn id="8" idx="1"/>
          </p:cNvCxnSpPr>
          <p:nvPr/>
        </p:nvCxnSpPr>
        <p:spPr>
          <a:xfrm flipV="1">
            <a:off x="7157420" y="3102236"/>
            <a:ext cx="191847" cy="40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B887D368-C640-C0AF-56D2-B046571EBAD3}"/>
              </a:ext>
            </a:extLst>
          </p:cNvPr>
          <p:cNvCxnSpPr>
            <a:stCxn id="8" idx="3"/>
            <a:endCxn id="4" idx="1"/>
          </p:cNvCxnSpPr>
          <p:nvPr/>
        </p:nvCxnSpPr>
        <p:spPr>
          <a:xfrm>
            <a:off x="9113522" y="3102236"/>
            <a:ext cx="12729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CDF32324-CF13-E2D1-2BBB-A6170554A640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043999" y="4257338"/>
            <a:ext cx="3" cy="1640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515989EB-8E2C-88BC-E132-E97164330DA1}"/>
                  </a:ext>
                </a:extLst>
              </p14:cNvPr>
              <p14:cNvContentPartPr/>
              <p14:nvPr/>
            </p14:nvContentPartPr>
            <p14:xfrm>
              <a:off x="6529002" y="1887671"/>
              <a:ext cx="4320" cy="1195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515989EB-8E2C-88BC-E132-E97164330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22882" y="1881551"/>
                <a:ext cx="165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958B0905-F02F-0387-E167-810764500FCE}"/>
                  </a:ext>
                </a:extLst>
              </p14:cNvPr>
              <p14:cNvContentPartPr/>
              <p14:nvPr/>
            </p14:nvContentPartPr>
            <p14:xfrm>
              <a:off x="6599202" y="2480951"/>
              <a:ext cx="122040" cy="1684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958B0905-F02F-0387-E167-810764500F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3082" y="2474831"/>
                <a:ext cx="13428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DF2635E3-C619-32F7-40C2-61F314274BFD}"/>
                  </a:ext>
                </a:extLst>
              </p14:cNvPr>
              <p14:cNvContentPartPr/>
              <p14:nvPr/>
            </p14:nvContentPartPr>
            <p14:xfrm>
              <a:off x="6817362" y="2631791"/>
              <a:ext cx="1440" cy="777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DF2635E3-C619-32F7-40C2-61F314274B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11242" y="2625671"/>
                <a:ext cx="136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05BFF534-B3B3-89C9-8BD1-F5B59E76CB86}"/>
                  </a:ext>
                </a:extLst>
              </p14:cNvPr>
              <p14:cNvContentPartPr/>
              <p14:nvPr/>
            </p14:nvContentPartPr>
            <p14:xfrm>
              <a:off x="6919242" y="2454311"/>
              <a:ext cx="17280" cy="1929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05BFF534-B3B3-89C9-8BD1-F5B59E76CB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13122" y="2448191"/>
                <a:ext cx="2952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4FE1CB4C-8BBD-9C38-480E-C2C6169D791A}"/>
                  </a:ext>
                </a:extLst>
              </p14:cNvPr>
              <p14:cNvContentPartPr/>
              <p14:nvPr/>
            </p14:nvContentPartPr>
            <p14:xfrm>
              <a:off x="6602082" y="2002871"/>
              <a:ext cx="26280" cy="810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4FE1CB4C-8BBD-9C38-480E-C2C6169D79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5962" y="1996751"/>
                <a:ext cx="385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A6D0EDB-C461-415A-6C0F-48F61284176E}"/>
                  </a:ext>
                </a:extLst>
              </p14:cNvPr>
              <p14:cNvContentPartPr/>
              <p14:nvPr/>
            </p14:nvContentPartPr>
            <p14:xfrm>
              <a:off x="6756162" y="1854191"/>
              <a:ext cx="190440" cy="1965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A6D0EDB-C461-415A-6C0F-48F6128417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50042" y="1848071"/>
                <a:ext cx="2026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ECDFE635-FC1D-2E4C-2400-BCB9730F5BA4}"/>
                  </a:ext>
                </a:extLst>
              </p14:cNvPr>
              <p14:cNvContentPartPr/>
              <p14:nvPr/>
            </p14:nvContentPartPr>
            <p14:xfrm>
              <a:off x="7201122" y="3188711"/>
              <a:ext cx="6120" cy="13320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ECDFE635-FC1D-2E4C-2400-BCB9730F5BA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95002" y="3182591"/>
                <a:ext cx="1836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Agrupar 29">
            <a:extLst>
              <a:ext uri="{FF2B5EF4-FFF2-40B4-BE49-F238E27FC236}">
                <a16:creationId xmlns:a16="http://schemas.microsoft.com/office/drawing/2014/main" id="{21057C35-9B74-0B9F-4DDD-84809A852C20}"/>
              </a:ext>
            </a:extLst>
          </p:cNvPr>
          <p:cNvGrpSpPr/>
          <p:nvPr/>
        </p:nvGrpSpPr>
        <p:grpSpPr>
          <a:xfrm>
            <a:off x="8860002" y="3267551"/>
            <a:ext cx="263160" cy="178920"/>
            <a:chOff x="8860002" y="3267551"/>
            <a:chExt cx="26316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DAF1F916-0296-AC35-459D-AD4D6AC20038}"/>
                    </a:ext>
                  </a:extLst>
                </p14:cNvPr>
                <p14:cNvContentPartPr/>
                <p14:nvPr/>
              </p14:nvContentPartPr>
              <p14:xfrm>
                <a:off x="8860002" y="3267551"/>
                <a:ext cx="104400" cy="13680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DAF1F916-0296-AC35-459D-AD4D6AC200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53882" y="3261431"/>
                  <a:ext cx="116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1431B861-38AE-61B0-9BC0-D554B277820C}"/>
                    </a:ext>
                  </a:extLst>
                </p14:cNvPr>
                <p14:cNvContentPartPr/>
                <p14:nvPr/>
              </p14:nvContentPartPr>
              <p14:xfrm>
                <a:off x="9029562" y="3383831"/>
                <a:ext cx="9360" cy="626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1431B861-38AE-61B0-9BC0-D554B277820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023442" y="3377711"/>
                  <a:ext cx="21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3DDFC456-895A-E103-AC24-D3073FC26B56}"/>
                    </a:ext>
                  </a:extLst>
                </p14:cNvPr>
                <p14:cNvContentPartPr/>
                <p14:nvPr/>
              </p14:nvContentPartPr>
              <p14:xfrm>
                <a:off x="9108042" y="3289871"/>
                <a:ext cx="15120" cy="13284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3DDFC456-895A-E103-AC24-D3073FC26B5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01922" y="3283751"/>
                  <a:ext cx="273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35057CB-DD0B-782E-29FB-626B9B3482A0}"/>
              </a:ext>
            </a:extLst>
          </p:cNvPr>
          <p:cNvGrpSpPr/>
          <p:nvPr/>
        </p:nvGrpSpPr>
        <p:grpSpPr>
          <a:xfrm>
            <a:off x="7256562" y="3172871"/>
            <a:ext cx="229320" cy="203040"/>
            <a:chOff x="7256562" y="3172871"/>
            <a:chExt cx="2293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4F3AFC16-B430-B428-23DF-EB374AFA28F9}"/>
                    </a:ext>
                  </a:extLst>
                </p14:cNvPr>
                <p14:cNvContentPartPr/>
                <p14:nvPr/>
              </p14:nvContentPartPr>
              <p14:xfrm>
                <a:off x="7256562" y="3286991"/>
                <a:ext cx="28800" cy="8892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4F3AFC16-B430-B428-23DF-EB374AFA28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0442" y="3280871"/>
                  <a:ext cx="41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BAB21B52-6FFB-86AF-3F3A-79B71322C544}"/>
                    </a:ext>
                  </a:extLst>
                </p14:cNvPr>
                <p14:cNvContentPartPr/>
                <p14:nvPr/>
              </p14:nvContentPartPr>
              <p14:xfrm>
                <a:off x="7328202" y="3172871"/>
                <a:ext cx="157680" cy="20016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BAB21B52-6FFB-86AF-3F3A-79B71322C5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22082" y="3166751"/>
                  <a:ext cx="1699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EB0D96AF-EE70-98AB-57A8-510496039149}"/>
                  </a:ext>
                </a:extLst>
              </p14:cNvPr>
              <p14:cNvContentPartPr/>
              <p14:nvPr/>
            </p14:nvContentPartPr>
            <p14:xfrm>
              <a:off x="6475362" y="3574271"/>
              <a:ext cx="20880" cy="1242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EB0D96AF-EE70-98AB-57A8-5104960391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69242" y="3568151"/>
                <a:ext cx="3312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796CEA09-5833-6377-23C0-6AE59C4A9772}"/>
              </a:ext>
            </a:extLst>
          </p:cNvPr>
          <p:cNvGrpSpPr/>
          <p:nvPr/>
        </p:nvGrpSpPr>
        <p:grpSpPr>
          <a:xfrm>
            <a:off x="6576162" y="4157111"/>
            <a:ext cx="381240" cy="307080"/>
            <a:chOff x="6576162" y="4157111"/>
            <a:chExt cx="38124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41A30493-D98B-88C0-BFC2-69434D68B9AD}"/>
                    </a:ext>
                  </a:extLst>
                </p14:cNvPr>
                <p14:cNvContentPartPr/>
                <p14:nvPr/>
              </p14:nvContentPartPr>
              <p14:xfrm>
                <a:off x="6576162" y="4186631"/>
                <a:ext cx="118080" cy="20880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41A30493-D98B-88C0-BFC2-69434D68B9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70042" y="4180511"/>
                  <a:ext cx="1303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2FE867BF-CA87-1159-80E7-9CE967252EAE}"/>
                    </a:ext>
                  </a:extLst>
                </p14:cNvPr>
                <p14:cNvContentPartPr/>
                <p14:nvPr/>
              </p14:nvContentPartPr>
              <p14:xfrm>
                <a:off x="6792162" y="4364111"/>
                <a:ext cx="27360" cy="10008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2FE867BF-CA87-1159-80E7-9CE967252EA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86042" y="4357991"/>
                  <a:ext cx="39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3B61D2AA-83BA-1745-14D4-7C79ABF91B31}"/>
                    </a:ext>
                  </a:extLst>
                </p14:cNvPr>
                <p14:cNvContentPartPr/>
                <p14:nvPr/>
              </p14:nvContentPartPr>
              <p14:xfrm>
                <a:off x="6891882" y="4157111"/>
                <a:ext cx="65520" cy="2095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3B61D2AA-83BA-1745-14D4-7C79ABF91B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85762" y="4150991"/>
                  <a:ext cx="7776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13F25C91-56C1-A4E8-2AD1-D73288BD2C56}"/>
              </a:ext>
            </a:extLst>
          </p:cNvPr>
          <p:cNvGrpSpPr/>
          <p:nvPr/>
        </p:nvGrpSpPr>
        <p:grpSpPr>
          <a:xfrm>
            <a:off x="6578322" y="3616031"/>
            <a:ext cx="237240" cy="182880"/>
            <a:chOff x="6578322" y="3616031"/>
            <a:chExt cx="237240" cy="18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6916C5BD-0B52-7AA0-D371-C9E6C55D4645}"/>
                    </a:ext>
                  </a:extLst>
                </p14:cNvPr>
                <p14:cNvContentPartPr/>
                <p14:nvPr/>
              </p14:nvContentPartPr>
              <p14:xfrm>
                <a:off x="6578322" y="3713951"/>
                <a:ext cx="1440" cy="849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6916C5BD-0B52-7AA0-D371-C9E6C55D464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72202" y="3707831"/>
                  <a:ext cx="13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06833389-4EDE-CDCD-B792-957FF70C27F9}"/>
                    </a:ext>
                  </a:extLst>
                </p14:cNvPr>
                <p14:cNvContentPartPr/>
                <p14:nvPr/>
              </p14:nvContentPartPr>
              <p14:xfrm>
                <a:off x="6655362" y="3616031"/>
                <a:ext cx="160200" cy="16128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06833389-4EDE-CDCD-B792-957FF70C27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49242" y="3609911"/>
                  <a:ext cx="1724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83DDE53-9C21-07B7-8EE3-9DE226D2AB0D}"/>
              </a:ext>
            </a:extLst>
          </p:cNvPr>
          <p:cNvGrpSpPr/>
          <p:nvPr/>
        </p:nvGrpSpPr>
        <p:grpSpPr>
          <a:xfrm>
            <a:off x="607722" y="3971711"/>
            <a:ext cx="2593800" cy="1814400"/>
            <a:chOff x="607722" y="3971711"/>
            <a:chExt cx="2593800" cy="181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5CA9235F-7D78-91EA-4953-203A2FF78363}"/>
                    </a:ext>
                  </a:extLst>
                </p14:cNvPr>
                <p14:cNvContentPartPr/>
                <p14:nvPr/>
              </p14:nvContentPartPr>
              <p14:xfrm>
                <a:off x="766122" y="3971711"/>
                <a:ext cx="2435400" cy="18144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5CA9235F-7D78-91EA-4953-203A2FF783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60002" y="3965591"/>
                  <a:ext cx="2447640" cy="18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069578BA-D69A-5D98-FED6-0B2BF0F6AA61}"/>
                    </a:ext>
                  </a:extLst>
                </p14:cNvPr>
                <p14:cNvContentPartPr/>
                <p14:nvPr/>
              </p14:nvContentPartPr>
              <p14:xfrm>
                <a:off x="607722" y="4465991"/>
                <a:ext cx="2083320" cy="111816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069578BA-D69A-5D98-FED6-0B2BF0F6AA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1602" y="4459871"/>
                  <a:ext cx="2095560" cy="11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86FFB31A-95ED-AF87-E33B-F50C174AD864}"/>
                    </a:ext>
                  </a:extLst>
                </p14:cNvPr>
                <p14:cNvContentPartPr/>
                <p14:nvPr/>
              </p14:nvContentPartPr>
              <p14:xfrm>
                <a:off x="660642" y="4462751"/>
                <a:ext cx="2231280" cy="6688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86FFB31A-95ED-AF87-E33B-F50C174AD8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4522" y="4456631"/>
                  <a:ext cx="2243520" cy="68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A415F419-E7BA-DB75-18A0-ED61ED46952F}"/>
                  </a:ext>
                </a:extLst>
              </p14:cNvPr>
              <p14:cNvContentPartPr/>
              <p14:nvPr/>
            </p14:nvContentPartPr>
            <p14:xfrm>
              <a:off x="2916402" y="2556911"/>
              <a:ext cx="111240" cy="19404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A415F419-E7BA-DB75-18A0-ED61ED46952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910282" y="2550791"/>
                <a:ext cx="12348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4119F7A-18C2-6346-A894-0C16DB4E0838}"/>
              </a:ext>
            </a:extLst>
          </p:cNvPr>
          <p:cNvGrpSpPr/>
          <p:nvPr/>
        </p:nvGrpSpPr>
        <p:grpSpPr>
          <a:xfrm>
            <a:off x="4500402" y="2618471"/>
            <a:ext cx="294840" cy="216360"/>
            <a:chOff x="4500402" y="2618471"/>
            <a:chExt cx="29484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058CA7C7-1507-9092-04AF-31BFC9C813EB}"/>
                    </a:ext>
                  </a:extLst>
                </p14:cNvPr>
                <p14:cNvContentPartPr/>
                <p14:nvPr/>
              </p14:nvContentPartPr>
              <p14:xfrm>
                <a:off x="4500402" y="2618471"/>
                <a:ext cx="97560" cy="18972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058CA7C7-1507-9092-04AF-31BFC9C813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94282" y="2612351"/>
                  <a:ext cx="1098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F3D90C87-3227-67D0-1767-E06270E64E5E}"/>
                    </a:ext>
                  </a:extLst>
                </p14:cNvPr>
                <p14:cNvContentPartPr/>
                <p14:nvPr/>
              </p14:nvContentPartPr>
              <p14:xfrm>
                <a:off x="4680402" y="2834471"/>
                <a:ext cx="360" cy="36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F3D90C87-3227-67D0-1767-E06270E64E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74282" y="28283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8CB65103-4264-73D5-25F7-0CCFA76CB66F}"/>
                    </a:ext>
                  </a:extLst>
                </p14:cNvPr>
                <p14:cNvContentPartPr/>
                <p14:nvPr/>
              </p14:nvContentPartPr>
              <p14:xfrm>
                <a:off x="4779042" y="2651951"/>
                <a:ext cx="16200" cy="13788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8CB65103-4264-73D5-25F7-0CCFA76CB66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72922" y="2645831"/>
                  <a:ext cx="2844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7FA6B51-A954-493E-A7F0-4426250D65B8}"/>
              </a:ext>
            </a:extLst>
          </p:cNvPr>
          <p:cNvGrpSpPr/>
          <p:nvPr/>
        </p:nvGrpSpPr>
        <p:grpSpPr>
          <a:xfrm>
            <a:off x="3115842" y="2515511"/>
            <a:ext cx="300960" cy="339480"/>
            <a:chOff x="3115842" y="2515511"/>
            <a:chExt cx="30096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F2499B07-1974-4532-5CDB-E0206B85EB97}"/>
                    </a:ext>
                  </a:extLst>
                </p14:cNvPr>
                <p14:cNvContentPartPr/>
                <p14:nvPr/>
              </p14:nvContentPartPr>
              <p14:xfrm>
                <a:off x="3115842" y="2725391"/>
                <a:ext cx="23040" cy="12960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F2499B07-1974-4532-5CDB-E0206B85EB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09722" y="2719271"/>
                  <a:ext cx="35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E2B05C2F-9358-782E-64FD-F84D54BFCCC8}"/>
                    </a:ext>
                  </a:extLst>
                </p14:cNvPr>
                <p14:cNvContentPartPr/>
                <p14:nvPr/>
              </p14:nvContentPartPr>
              <p14:xfrm>
                <a:off x="3238962" y="2515511"/>
                <a:ext cx="177840" cy="23868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E2B05C2F-9358-782E-64FD-F84D54BFCC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32842" y="2509391"/>
                  <a:ext cx="190080" cy="25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06629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487</Words>
  <Application>Microsoft Office PowerPoint</Application>
  <PresentationFormat>Widescreen</PresentationFormat>
  <Paragraphs>306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Tema do Office</vt:lpstr>
      <vt:lpstr>Modelagem de dados</vt:lpstr>
      <vt:lpstr>Sequência Lógica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CARDINALIDADE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Características / atributos (campos)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16</cp:revision>
  <dcterms:created xsi:type="dcterms:W3CDTF">2025-01-29T18:58:22Z</dcterms:created>
  <dcterms:modified xsi:type="dcterms:W3CDTF">2025-02-25T17:52:35Z</dcterms:modified>
</cp:coreProperties>
</file>