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65" r:id="rId7"/>
    <p:sldId id="259" r:id="rId8"/>
    <p:sldId id="260" r:id="rId9"/>
    <p:sldId id="266" r:id="rId10"/>
    <p:sldId id="263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1:11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22 296 24575,'-1'0'0,"0"0"0,0 1 0,0-1 0,0 1 0,0-1 0,0 1 0,0-1 0,0 1 0,0 0 0,0-1 0,0 1 0,0 0 0,0 0 0,0-1 0,0 1 0,1 0 0,-1 0 0,0 0 0,1 0 0,-1 0 0,1 0 0,-1 1 0,1-1 0,-1 0 0,1 0 0,0 0 0,0 0 0,-1 0 0,1 1 0,0-1 0,0 0 0,0 0 0,0 0 0,1 3 0,3 42 0,-4-45 0,19 188 0,-19-187 0,0 0 0,0 0 0,1 0 0,-1 0 0,0 0 0,1-1 0,0 1 0,-1 0 0,1 0 0,0 0 0,0-1 0,0 1 0,0-1 0,0 1 0,0 0 0,1-1 0,-1 0 0,0 1 0,1-1 0,-1 0 0,1 0 0,2 2 0,-1-2 0,0 0 0,0-1 0,0 1 0,0 0 0,0-1 0,0 0 0,0 1 0,0-1 0,0-1 0,0 1 0,0 0 0,5-2 0,9-3 0,0-1 0,-1 0 0,31-17 0,-40 19 0,141-83 0,-4-6 0,233-197 0,-288 211-1365,-73 66-5461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1:50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24575,'15'237'0,"1"-19"0,-17-195 0,0-8 0,1 0 0,1 0 0,0 1 0,3 14 0,-4-28 0,0 0 0,1 0 0,-1 0 0,1 0 0,-1 0 0,1 0 0,0-1 0,-1 1 0,1 0 0,0 0 0,0-1 0,0 1 0,1-1 0,-1 1 0,0-1 0,1 1 0,-1-1 0,0 0 0,1 1 0,0-1 0,-1 0 0,1 0 0,0 0 0,-1-1 0,1 1 0,0 0 0,0-1 0,0 1 0,0-1 0,0 1 0,-1-1 0,1 0 0,0 0 0,0 0 0,0 0 0,0 0 0,0 0 0,3-1 0,10-4 0,0 0 0,0-2 0,-1 1 0,0-2 0,0 0 0,16-12 0,7-3 0,139-79 0,362-149 0,-227 110 128,-100 43-1621,-176 82-5333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8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24575,'3'5'0,"1"-1"0,-1 0 0,0 0 0,1 0 0,0 0 0,0 0 0,0-1 0,0 0 0,1 0 0,0 0 0,6 3 0,-5-3 0,6 4 0,0 0 0,1-1 0,0-1 0,1-1 0,-1 0 0,18 3 0,90 10 0,-80-13 0,114 7 0,175-10 0,-138-4 0,-122 3 0,0-3 0,73-12 0,-49 4 0,1 5 0,138 8 0,-81 1 0,988-3 0,-766 31 0,-250-16 0,135 0 0,-398-38 0,31 3 0,-488-32 0,-4 52 0,333 3 0,-775 64 0,934-53 0,1-5 0,-190-9 0,291 0 0,1-1 0,-1 0 0,1 0 0,-1 0 0,1-1 0,-10-4 0,14 6 0,1-1 0,-1 1 0,0-1 0,0 1 0,1 0 0,-1-1 0,1 0 0,-1 1 0,0-1 0,1 1 0,-1-1 0,1 0 0,0 1 0,-1-1 0,1 0 0,-1 1 0,1-1 0,0 0 0,0 0 0,-1 1 0,1-3 0,0 2 0,0 0 0,1 0 0,-1-1 0,1 1 0,-1 0 0,1 0 0,-1 0 0,1 0 0,0-1 0,-1 1 0,1 0 0,0 0 0,0 0 0,0 0 0,0 1 0,0-1 0,0 0 0,1-1 0,17-11 0,1 0 0,0 1 0,1 1 0,0 1 0,1 1 0,0 1 0,26-6 0,173-30 0,-102 23 0,30-6 0,2 7 0,0 6 0,157 7 0,623 10-26,-582-3-1313,-324 0-5487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30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24575,'169'0'0,"910"18"0,-20-4 0,-682-16 0,-285-2 0,128-23 0,-123 13 0,103-3 0,342 18 0,-221 0 0,-292 0 0,-1 1 0,0 1 0,-1 2 0,1 0 0,-1 2 0,0 1 0,47 21 0,-49-13-1365,-6-1-5461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42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24575,'1456'0'0,"-1422"0"0,0 1 0,0 2 0,0 1 0,0 1 0,0 2 0,-1 2 0,45 17 0,-57-19 0,-1-1 0,1-1 0,1-1 0,-1 0 0,0-2 0,28 0 0,-18 0 0,-1 0 0,32 8 0,7 11 0,-49-14 0,-1-1 0,1-1 0,28 4 0,413-2 0,-249-11 0,-207 4-35,35 1-298,0-2 1,0-1-1,65-14 1,-82 11-6494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10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24575,'-1'91'0,"-1"-10"0,4 0 0,17 117 0,-16-181 0,-2-9 0,0-1 0,1 1 0,0 0 0,0 0 0,1-1 0,-1 1 0,8 11 0,-8-17 0,0 0 0,0 0 0,0 0 0,0 0 0,0 0 0,1 0 0,-1 0 0,1-1 0,0 0 0,-1 1 0,1-1 0,0 0 0,0 0 0,0 0 0,0-1 0,0 1 0,0-1 0,-1 1 0,1-1 0,0 0 0,0 0 0,0-1 0,0 1 0,0 0 0,5-2 0,31-6 0,72-24 0,-18 3 0,669-165 0,-193 51 0,-351 74 118,-86 26-1601,-86 29-5343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25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 24575,'10'-1'0,"0"0"0,0-1 0,-1 0 0,1-1 0,0 0 0,8-5 0,28-7 0,4 4 0,-1 3 0,85-3 0,107 12 0,-116 2 0,1279-2 0,-1340 2 0,1 3 0,75 17 0,-9-1 0,38-13 0,-125-9 0,-1 2 0,1 2 0,54 11 0,30 21 0,-82-21 0,0-2 0,0-2 0,1-2 0,0-3 0,54 2 0,-10-8 0,121 15 0,-47-2 0,223-11 0,-184-5 0,22 1 0,250 5 0,-244 27 0,-156-18 0,94 5 0,98-17-1365,-242 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57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24575,'168'2'0,"322"-16"0,-216-38 0,-198 33 0,2 4 0,126-9 0,400 23 0,-262 4 0,2588-3-1365,-2884 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3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24575,'3'3'0,"1"0"0,-1-1 0,1 0 0,0 0 0,0 0 0,0 0 0,0-1 0,1 1 0,-1-1 0,0 0 0,7 0 0,56 3 0,-44-3 0,784 5 0,-442-9 0,-291 4 0,135 21 0,-141-14 0,1-4 0,99-6 0,-46-1 0,1078 3 0,-1107 5 0,0 4 0,94 21 0,99 11 0,32-38 0,-31-1 0,-252 2 0,0 1 0,54 16 0,-57-12 0,1-1 0,0-2 0,40 2 0,75 6 0,-90-6 0,58-1 0,2-8-1365,-92 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5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24575,'70'0'0,"509"24"0,397 43 0,0-65 0,-585-5 0,-227 1 0,207 5 0,-176 23 0,-3 0 0,295 0 0,249-13 0,-456-15 0,647 2 0,-906 1 0,0 1 0,23 6 0,-30-4 0,1-2 0,-1 0 0,1 0 0,-1-1 0,1-1 0,15-1 0,-26 0 0,0 0 0,1-1 0,-1 1 0,0-1 0,0 1 0,0-1 0,-1 0 0,1-1 0,0 1 0,-1-1 0,1 1 0,-1-1 0,0 0 0,0 0 0,0-1 0,0 1 0,-1-1 0,1 1 0,-1-1 0,0 0 0,0 0 0,0 0 0,-1 0 0,3-8 0,-2 5 0,1 0 0,-2-1 0,1 1 0,-1-1 0,0 0 0,0 1 0,-1-1 0,-1-11 0,1 16 0,-1 0 0,0 0 0,0 0 0,0 0 0,0 1 0,0-1 0,0 0 0,-1 0 0,1 1 0,-1-1 0,0 1 0,0-1 0,0 1 0,0 0 0,0-1 0,-1 1 0,1 0 0,-1 1 0,1-1 0,-1 0 0,0 1 0,0 0 0,-4-2 0,-11-3 0,0 0 0,0 2 0,-1 0 0,1 2 0,-1 0 0,-32 0 0,-120 16 0,99-6 0,-843 11 0,588-22 0,-856 21 0,-166-4 0,847-16 0,-6 2 0,473 1 0,-64 13 0,-18 0 0,-90-12-1365,173-2-5461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8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1 271 24575,'199'-1'0,"237"-33"0,-227 6 0,307 0 0,-365 31 0,225-5 0,-306-8 0,1-3 0,104-33 0,-74 18 0,-59 17 0,29-9 0,1 3 0,0 3 0,115-7 0,569 20 0,-341 4 0,-408-3 0,0 0 0,-1 1 0,1 0 0,0 0 0,7 3 0,-13-4 0,0 0 0,0 1 0,0-1 0,0 0 0,-1 1 0,1-1 0,0 1 0,0-1 0,-1 1 0,1-1 0,0 1 0,-1-1 0,1 1 0,0 0 0,-1 0 0,1-1 0,-1 1 0,1 0 0,-1 0 0,1 1 0,-1-1 0,0 0 0,0 0 0,-1 0 0,1 1 0,0-1 0,0 0 0,-1 0 0,1 0 0,-1 0 0,1 0 0,-1 0 0,0 0 0,1 0 0,-1 0 0,0 0 0,1 0 0,-1 0 0,0 0 0,0-1 0,-2 2 0,-6 5 0,0-1 0,0 0 0,-1 0 0,0-1 0,0-1 0,0 0 0,-1 0 0,1-1 0,-18 3 0,-108 12 0,124-17 0,-40 4 0,-369 28 0,-5-35 0,222-23 0,-11-2 0,-502 18 0,406 12 0,-498-3 0,792 0 0,1 2 0,-1 0 0,0 0 0,1 2 0,0 0 0,-1 1 0,2 0 0,-1 1 0,1 1 0,0 1 0,0 0 0,1 1 0,0 0 0,0 1 0,-13 14 0,27-24 0,0 0 0,-1 0 0,1 0 0,0 0 0,0 0 0,0 1 0,0-1 0,0 0 0,0 0 0,-1 0 0,1 0 0,0 1 0,0-1 0,0 0 0,0 0 0,0 0 0,0 1 0,0-1 0,0 0 0,0 0 0,0 0 0,0 1 0,0-1 0,0 0 0,0 0 0,0 0 0,0 1 0,0-1 0,0 0 0,0 0 0,0 0 0,0 1 0,0-1 0,0 0 0,0 0 0,1 0 0,-1 1 0,0-1 0,0 0 0,0 0 0,0 0 0,0 0 0,1 0 0,-1 1 0,0-1 0,0 0 0,0 0 0,0 0 0,1 0 0,-1 0 0,0 0 0,0 0 0,0 0 0,1 0 0,-1 0 0,0 0 0,0 0 0,0 0 0,1 0 0,-1 0 0,0 0 0,10 3 0,-1-1 0,1 0 0,0-1 0,-1 0 0,1-1 0,0 0 0,0-1 0,16-2 0,14-1 0,395-37 8,30-2-115,-287 31-7,642-52-269,-21 18 979,235 48-1961,-1003-2-5461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28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39 3602,'-17'2'1867,"16"-2"-1822,1 0 0,-1 1 0,0-1 0,0 0 0,0 0 0,0 0 0,1 0 1,-1 0-1,0 0 0,0 0 0,0 0 0,0 0 0,0 0 0,1 0 0,-1 0 0,0-1 0,0 1 0,0 0 0,0-1 0,1 1 0,-1-1 0,0 1 0,0-1 0,1 1 0,-1-1 0,0 1 0,1-1 1,-1 0-1,1 1 0,-1-1 0,1 0 0,-1 1 0,1-1 0,-1-1 0,0 1-8,0 0 0,1 1 0,-1-1 0,0 1 1,0-1-1,1 1 0,-1-1 0,0 1 0,0-1 0,0 1 1,0 0-1,0 0 0,0-1 0,0 1 0,1 0 0,-1 0 0,0 0 1,0 0-1,0 0 0,0 0 0,0 0 0,-2 1 0,-32 7 491,-11 1-421,28-9-274,14 0 321,1-1 0,-1 1 0,0 0 0,0 1 0,1-1 0,-1 0 0,0 1 0,-4 1 0,8-1-126,-1-1 0,1 0 0,0 0 0,0 1 1,0-1-1,0 0 0,0 0 0,0 1 0,0-1 0,0 0 0,0 1 0,-1-1 1,1 0-1,0 0 0,0 1 0,0-1 0,0 0 0,1 0 0,-1 1 0,0-1 1,0 0-1,0 1 0,0-1 0,0 0 0,0 0 0,0 1 0,0-1 1,1 0-1,-1 0 0,0 0 0,0 1 0,0-1 0,0 0 0,1 0 0,-1 0 1,1 1-1,21 18 673,-9-13-588,1 0 1,0-1-1,1 0 0,-1-1 1,1-1-1,0 0 1,21 0-1,251 4 655,-216-5-602,-76-5-162,-2-1 0,1 1 1,0 0-1,0 0 1,-1 1-1,0-1 0,-12-1 1,-60-9 5,-137-17-26,199 28 16,1 1 1,-1 0-1,0 1 0,0 1 1,0 1-1,0 0 0,-28 8 1,45-9-1,-1-1 1,0 0-1,0 1 0,0-1 1,0 0-1,1 1 1,-1-1-1,0 0 0,0 0 1,0 0-1,0 0 1,0 0-1,0 0 1,1 0-1,-1 0 0,0 0 1,0-1-1,0 1 1,0 0-1,0 0 0,1-1 1,-1 1-1,0-1 1,0 1-1,0-1 0,51 1 51,-2 3 113,87 15-1,-82-9-54,68 3-1,-87-11-93,54 1 66,92 14-1,-179-16-77,0 1-1,0-1 1,0 0-1,0 1 0,1-1 1,-1 0-1,0 0 0,0 1 1,0-1-1,0 0 0,1 0 1,-1-1-1,0 1 0,0 0 1,0 0-1,0 0 0,0-1 1,0 1-1,0-1 0,2 0 1,-31-7 54,-23 5-46,-75 5 0,62 0-14,5-1-8,0-2-1,0-3 1,-92-17 0,142 18-14,12 1 18,31 0 33,50 3 110,-52 0-68,1-1 1,-1-2-1,0-1 0,0-2 0,0-1 1,32-10-1,-39 11-43,-15 3 7,-21-7 82,0 4-91,0 0 1,0 0 0,-1 1-1,1 1 1,-1 0 0,0 1-1,-23-2 1,-91 1-38,119 3 17,-294 27-568,313-21-2786,19 1 790,28-6-3189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4:1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0 362 24575,'2'43'0,"2"1"0,1 0 0,17 63 0,49 122 0,-71-227 0,1 1 0,0-1 0,0 1 0,0-1 0,0 1 0,1-1 0,-1 1 0,1-1 0,-1 0 0,1 0 0,0 0 0,-1 0 0,1 0 0,0 0 0,1 0 0,-1-1 0,0 1 0,0-1 0,1 0 0,-1 1 0,1-1 0,3 1 0,-2-2 0,0 0 0,1 0 0,-1 0 0,0-1 0,0 1 0,0-1 0,0 0 0,0 0 0,0 0 0,-1-1 0,1 0 0,0 1 0,-1-1 0,1-1 0,3-2 0,19-14 0,-1-1 0,-1-1 0,31-38 0,18-14 0,-14 19 0,155-148 0,-136 124 0,136-106 0,-53 63-1365,-126 98-5461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90 2369,'0'0'70,"0"1"0,0-1 0,0 1 0,0-1 0,-1 1 0,1 0 0,0-1 0,0 1 0,0-1-1,-1 1 1,1-1 0,0 1 0,-1-1 0,1 1 0,0-1 0,-1 1 0,1-1 0,-1 0 0,1 1 0,0-1 0,-1 1 0,1-1 0,-1 0 0,1 0 0,-1 1 0,1-1-1,-1 0 1,0 0 0,1 1 0,-1-1 0,1 0 0,-1 0 0,1 0 0,-1 0 0,0 0 0,1 0 0,-1 0 0,1 0 0,-1 0 0,1 0 0,-1 0 0,-1-1-1,0 2 667,2-1-700,0 0 0,0 0 0,0 0 0,0 0 0,0 1 0,0-1 0,0 0 1,0 0-1,0 0 0,0 0 0,0 0 0,0 1 0,0-1 0,0 0 0,0 0 0,0 0 0,0 0 0,0 0 0,0 0 0,-1 1 0,1-1 0,0 0 0,0 0 0,0 0 0,0 0 0,0 0 1,0 0-1,0 0 0,0 0 0,-1 0 0,1 0 0,0 1 0,0-1 0,0 0 0,0 0 0,0 0 0,0 0 0,-1 0 0,1 0 0,0 0 0,0 0 0,0 0 0,0 0 0,0 0 0,-1 0 1,1 0-1,0 0 0,0 0 0,0 0 0,0 0 0,0 0 0,0 0 0,-1-1 0,1 1 0,0 0 0,0 0 0,0 0 0,0 0 0,0 0 0,0 0 0,0 0 0,0 0 0,-1 0 0,1-1 0,0 1 1,0 0-1,0 0 0,0 0 0,-16 27 1225,11-7-839,5-20-413,0 0-1,0 0 0,-1 0 0,1 0 0,0 0 0,0-1 1,0 1-1,0 0 0,-1 0 0,1 0 0,0 0 0,0 0 0,0 0 1,-1 0-1,1 0 0,0 0 0,0 0 0,0 0 0,0 0 1,-1 0-1,1 0 0,0 0 0,0 0 0,0 0 0,-1 0 1,1 0-1,0 0 0,0 0 0,0 1 0,0-1 0,-1 0 0,1 0 1,0 0-1,0 0 0,0 0 0,0 0 0,0 1 0,-1-1 1,1 0-1,0 0 0,0 0 0,0 0 0,0 1 0,0-1 0,0 0 1,0 0-1,0 0 0,0 0 0,0 1 0,0-1 0,-1 0 1,1 0-1,0 0 0,0 1 0,1-1 0,-1 0 0,0 0 1,0 0-1,0 1 0,0-1 0,5 2 158,1 1 0,-1-2 0,1 1-1,-1 0 1,1-1 0,0 0 0,-1-1 0,10 1 0,83 3 213,-14 0-23,-67-1-270,-1 0 0,-1 2 1,1-1-1,-1 2 0,25 12 1,-24-11-51,1 0 0,0 0-1,29 6 1,7-3 7,169 22 229,-190-29-239,-12-1-11,0-1 0,0 0 0,-1-1 0,1-2 0,23-3 0,-39 4 1,0 0 0,1 0 0,-1 0-1,0-1 1,-1 0 0,1 0-1,6-4 1,-9 6-21,-1 0 1,0 0-1,0 0 1,0-1 0,0 1-1,0 0 1,0 0-1,0-1 1,0 1-1,0 0 1,0 0-1,0 0 1,0-1-1,0 1 1,0 0-1,0 0 1,0-1-1,0 1 1,0 0-1,0 0 1,0-1-1,0 1 1,0 0-1,0 0 1,0 0-1,-1-1 1,1 1 0,0 0-1,0 0 1,0 0-1,0 0 1,0-1-1,-1 1 1,1 0-1,0 0 1,0 0-1,0 0 1,-1 0-1,1 0 1,0-1-1,0 1 1,-1 0-1,1 0 1,0 0-1,0 0 1,0 0-1,-1 0 1,1 0-1,0 0 1,-1 0 0,-33-16 100,-80-21-17,-19-8-41,-102-46-27,186 75-23,0 3 0,-99-14-1,5 14-26,89 5 20,34 5 1,27 8-80,54 19 63,1-4 0,79 17 0,27 7 45,93 22-33,-245-62 22,0 0 0,0-1 0,1-1-1,19 0 1,-51-10 93,-8 1-88,0 0-1,-1 2 1,0 1 0,-35-2-1,-103 5-6,40 2-8,59-5 2,21 2-13,-78 4 0,114-1-23,8 1 8,21 3-6,40 1 42,292 4 256,-11-2 20,-343-8-316,1 0-1,0 0 1,-1 0 0,1 1 0,0-1-1,-1 0 1,1 1 0,-1-1-1,1 1 1,0 0 0,-1-1 0,1 1-1,1 1 1,-5 5-1244,-17 3-512,-38 6-2714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117 130 2913,'-9'-67'7020,"-5"132"-5556,-80 404-623,135-585-908,-26 63 88,-3-1 1,-2 0-1,-2-1 0,-3 0 1,-2 0-1,-6-81 0,-2 117 442,-3 30-7,-3 33-241,5-4-216,2 1 1,1-1-1,2 1 0,2-1 0,2 1 1,9 47-1,-6-65 7,-3-30 17,-2-43 47,-1 36-41,1-26-10,-1 1 1,-3 0-1,-14-75 0,17 114-21,0 0 0,0 1 0,0-1-1,0 0 1,0 0 0,0 0 0,0 0 0,0 0-1,0 0 1,0 0 0,0 0 0,0 0-1,0 0 1,0 0 0,0 0 0,0 0 0,-1 0-1,1 1 1,0-1 0,0 0 0,0 0 0,0 0-1,0 0 1,0 0 0,0 0 0,0 0-1,0 0 1,0 0 0,-1 0 0,1 0 0,0 0-1,0 0 1,0 0 0,0 0 0,0 0-1,0 0 1,0 0 0,0 0 0,0 0 0,0-1-1,0 1 1,-1 0 0,1 0 0,0 0 0,0 0-1,0 0 1,0 0 0,0 0 0,0 0-1,0 0 1,0 0 0,0 0 0,0 0 0,0 0-1,0 0 1,0-1 0,0 1 0,0 0 0,0 0-1,0 0 1,0 0 0,0 0 0,0 0-1,0 0 1,0 0 0,0 0 0,-6 12-372,-1 20-480,6-12 5,2 1 1,0-1 0,6 30 0,-5-38 321,10 63-3093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43 167 2049,'0'0'1238,"6"-13"579,18-141 2038,-29 179-2906,1-1 0,1 1 0,0 46 1,11 91-1188,-7-153 232,0 1 0,1-1 0,0 0 0,6 14 0,-8-23 5,0 0 0,0 0 0,0 0 0,0 1 0,0-1 0,0 0 0,0 0-1,0 0 1,0 0 0,0 1 0,0-1 0,0 0 0,0 0 0,1 0 0,-1 0-1,0 0 1,0 0 0,0 1 0,0-1 0,0 0 0,0 0 0,0 0 0,0 0-1,1 0 1,-1 0 0,0 0 0,0 0 0,0 0 0,0 0 0,0 1 0,1-1-1,-1 0 1,0 0 0,0 0 0,0 0 0,0 0 0,1 0 0,-1 0 0,0 0-1,0 0 1,0 0 0,0 0 0,0-1 0,1 1 0,-1 0 0,0 0 0,0 0-1,0 0 1,0 0 0,0 0 0,1 0 0,-1 0 0,6-12-63,4-23 30,-5 5 58,0-1 0,-1-33 0,-4 50-15,0 0 1,-1 1-1,0-1 0,-2 1 1,1 0-1,-1-1 0,-7-16 1,9 29 8,1 0 0,0 0 0,0 0 0,-1 0 0,1 0 0,0 0 0,-1 0 0,1 1 0,-1-1 0,1 0 0,-1 0 0,0 0 0,1 1 0,-1-1 0,0 0 0,0 1 0,1-1 0,-1 1 0,0-1 0,0 1 0,0-1 0,0 1 0,0-1 0,1 1 0,-1 0 0,0-1 0,0 1 0,0 0 0,0 0 0,0 0 0,-1 0 0,0 1 1,0-1 0,0 1 1,0 1-1,0-1 0,0 0 0,1 0 0,-1 0 1,0 1-1,1-1 0,-1 1 0,1 0 1,0-1-1,-2 4 0,-5 7-5,1 0-1,0 0 0,-5 17 1,9-18-25,0-1 0,0 1 1,1 0-1,1 0 0,-1 20 0,2-25-27,0 0 1,0 1-1,1-1 0,0 0 0,0 1 1,0-1-1,1 0 0,0 0 0,0 0 0,6 11 1,-7-17 22,-1 1 0,1 0 1,0-1-1,-1 1 0,1-1 0,0 1 1,0-1-1,0 0 0,-1 1 1,1-1-1,0 0 0,0 1 1,0-1-1,0 0 0,0 0 1,0 0-1,0 0 0,0 0 1,-1 0-1,1 0 0,0 0 1,0 0-1,0 0 0,0 0 1,0 0-1,0-1 0,0 1 1,-1 0-1,1-1 0,1 0 0,23-18-106,-20 12 125,-1 1-1,-1-1 1,1-1-1,-1 1 1,-1 0-1,1-1 1,-1 1-1,-1-1 1,1 0-1,-1 0 1,0 1-1,-1-1 1,0 0-1,0 0 1,-1 0-1,0 0 1,-1 1-1,-2-11 1,-3 15 49,0 13-37,-5 20-115,10-25 49,-2 6-403,1 0 0,0 0 0,1 1 0,0-1-1,-1 19 1,7 13-2860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34 1873,'-5'-17'1597,"-2"1"1160,-2 42-1375,3 27-452,2 0 0,2 58 1,1 4-694,-1-63-198,-9 97 10,12-129-194,0-45 4,-11-25 168,4 24-7,-5-49 0,9 31-2,-1 11 8,2-1 1,1 1-1,6-39 0,-2 50 223,-3 25 105,-4 38 305,1-10-582,-2 25 61,2-39-132,0-1 0,2 1-1,0 0 1,1-1 0,0 1 0,1 0-1,9 31 1,-6-46-67,3-12 40,7-20 33,-14 28-11,7-20 31,-1-1 0,-1 0 1,-1-1-1,-2 1 0,0-1 0,-1 0 1,-1 0-1,-2 0 0,0 0 0,-2 0 0,-5-26 1,-28 144 223,30-67-879,1 1 0,-2 32-1,7-56 477,-4 44-2206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7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59 5523,'-8'30'928,"2"1"0,1 0 0,-2 54 0,1-8-543,-6 70-158,14-172-237,1-1-1,13-45 1,3-23 113,5-107 559,-22 172-316,-2 29-319,0-1 0,0 1 0,0-1 0,0 1 0,0-1 1,0 1-1,0-1 0,0 1 0,0-1 0,0 1 0,0-1 1,-1 1-1,1-1 0,0 1 0,0-1 0,0 1 0,-1-1 1,1 1-1,0 0 0,-1-1 0,1 1 0,0 0 0,-1-1 1,1 1-1,0 0 0,-1-1 0,1 1 0,-1 0 0,1 0 1,-1-1-1,1 1 0,0 0 0,-1 0 0,0-1 0,-9 60 1326,-6 18-1293,-8 103 0,24-169-80,2-11-27,7-21-90,6-37-59,-9 20 200,2-74 0,-10 145 91,-2 1 0,-1-1 0,-12 41 0,8-37-124,-9 73 1,18-110 20,0 0-1,0 0 1,-1 0 0,1 0 0,0 1 0,0-1 0,0 0-1,0 0 1,0 0 0,0 0 0,-1 0 0,1 0 0,0 1-1,0-1 1,0 0 0,0 0 0,0 0 0,0 0 0,0 1-1,0-1 1,0 0 0,0 0 0,0 0 0,0 0-1,0 1 1,0-1 0,0 0 0,0 0 0,0 0 0,0 0-1,0 1 1,0-1 0,0 0 0,0 0 0,0 0 0,0 0-1,1 1 1,-1-1 0,0 0 0,0 0 0,0 0 0,0 0-1,0 0 1,0 0 0,0 1 0,1-1 0,-1 0 0,0 0-1,0 0 1,0 0 0,0 0 0,0 0 0,1 0 0,-1 0-1,0 0 1,0 0 0,0 0 0,0 0 0,1 0 0,-1 0-1,0 0 1,0 0 0,0 0 0,1 0 0,-1 0-1,0 0 1,0 0 0,0 0 0,10-16-356,9-31-21,-15 33 265,0 1-1,-2-1 1,0 0-1,0 0 0,-1 0 1,-1 0-1,0 0 1,-1 0-1,-1 0 1,-4-20-1,6 34 97,0 0 0,0 0-1,0 0 1,0 1 0,-1-1 0,1 0-1,0 0 1,0 0 0,0 0 0,0 0-1,0 0 1,0 0 0,0 0 0,0 0-1,0 0 1,0 0 0,0 0 0,0 0-1,0 0 1,0 0 0,-1 0 0,1 0-1,0 0 1,0 0 0,0 0 0,0 0-1,0 0 1,0 0 0,0 0 0,0 0-1,0 0 1,0 0 0,-1 0 0,1 0-1,0 0 1,0 0 0,0 0 0,0 0-1,0 0 1,0 0 0,0 0 0,0 0-1,0 0 1,0 0 0,0 0 0,0 0-1,-1 0 1,1 0 0,0 0 0,0 0-1,0-1 1,-5 19-762,-5 41-274,5-32 253,-4 24-831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4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85 5330,'-1'-7'2807,"1"4"-2093,10-5-313,-6 6-343,0 0-1,0 0 0,0 0 0,1 1 1,-1 0-1,0-1 0,1 2 1,-1-1-1,1 0 0,-1 1 1,8 0-1,60 7 504,-28-2-238,272 34 1189,-108 5-959,-187-41-537,0-1 0,0-1 1,0 0-1,22-4 0,-18 2-4,47-12 100,-201 10 351,-152-23 0,249 21-479,1-1 1,0-2-1,1-1 1,0-1-1,-55-27 0,65 26 10,-19-9 23,38 20-18,0-1 0,0 1 0,0 0 0,0-1 0,-1 1-1,1 0 1,0 0 0,0 0 0,0-1 0,0 1 0,-1 0 0,1 1 0,0-1 0,0 0-1,0 0 1,0 0 0,-1 1 0,1-1 0,0 1 0,0-1 0,0 1 0,0-1-1,-1 2 1,3-3-27,0 1-1,1-1 0,-1 1 1,0-1-1,1 1 0,-1 0 1,1 0-1,-1-1 0,0 1 0,1 0 1,-1 0-1,1 1 0,-1-1 1,0 0-1,1 0 0,-1 1 1,1-1-1,-1 1 0,2 0 0,34 14-1112,-26-10 562,38 13-1822,19-3-1227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5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47 5106,'-2'2'2482,"10"4"-1329,20 5-522,47-4 98,1-4-1,147-13 0,-190 8-621,18-3 42,0 2 0,1 3-1,67 8 1,-94-4-102,-36-3 122,-27-1-84,-27 4-36,-88-8 0,120 1-48,0-1 0,0-2-1,1-1 1,-50-18 0,64 15-2,-5-2 90,23 12-82,0-1 1,-1 1-1,1 0 0,0 0 0,0 0 1,0 0-1,-1 0 0,1-1 1,0 1-1,0 0 0,-1 0 1,1 0-1,0 0 0,-1 0 0,1 0 1,0 0-1,0 0 0,-1 0 1,1 0-1,0 0 0,-1 0 0,1 0 1,0 0-1,0 0 0,-1 0 1,1 1-1,0-1 0,0 0 1,-1 0-1,1 0 0,0 0 0,0 0 1,-1 1-1,1-1 0,0 0 1,0 0-1,0 0 0,-1 1 1,1-1-1,0 0 0,0 0 0,0 0 1,0 1-1,0-1 0,0 0 1,-1 1-1,1-1 0,0 0 0,0 0 1,0 1-1,0-1 0,0 1 1,0 0 274,17 2-324,6 5 44,1-1 0,-1-1 0,2-1 0,-1-2 0,43 2 0,-15-1 4,-36-2 1,148 9 2,-336-24-648,26 0-1021,30 11-1408,15 9-2943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9:12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53 4738,'-1'-2'162,"-1"-1"-1,1 0 0,0 0 1,0 1-1,0-1 1,0 0-1,1 0 0,-1 0 1,1 0-1,0 0 1,0 0-1,0 0 0,0 0 1,0 0-1,2-6 1,-2 50 3470,-3 198-2494,-1-133-1074,3-44-42,-3 0 0,-2-1 0,-16 67 0,14-107-26,6-42-6,2 3 37,-3-62 110,4 0 0,4 0-1,27-149 1,-25 183 119,-6 32 185,-5 36 121,-5 52-522,4 0-1,3 0 1,3 0-1,16 115 1,-10-152-48,-3-32 0,1-20-29,-3 7 37,10-49 68,-3 1-1,3-86 0,-12 83-28,-10-230 77,6 273-81,-1 16 53,-6 27 68,7-17-158,-11 39-106,1 0-1,3 1 0,2 0 0,3 0 1,1 1-1,3 0 0,2 0 0,12 95 0,-8-125-324,0 0-1,10 27 1,-12-42 96,1 1 0,0 0 0,0-1 1,1 1-1,0-1 0,0 0 0,1 0 1,-1-1-1,1 0 0,6 6 0,6-2-2661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7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84 4130,'-1'-4'385,"0"2"-182,0 0 0,1 0 0,-1 0 0,1 0 0,0 0 0,0 0 0,-1 1 0,1-1 0,0 0 1,1 0-1,-1 0 0,0 0 0,1-2 0,2-21 3017,-3 20-2118,0 23-328,-12 76-534,2-26-214,6-18-29,1 0 0,3 0-1,10 82 1,-9-129 1,0 0 0,0 1-1,0-1 1,0 0 0,0 1-1,1-1 1,0 0 0,3 5-1,-5-7 2,0-1 0,0 0-1,0 0 1,1 0-1,-1 0 1,0 1-1,0-1 1,0 0 0,0 0-1,0 0 1,0 0-1,1 0 1,-1 0-1,0 1 1,0-1 0,0 0-1,0 0 1,0 0-1,1 0 1,-1 0-1,0 0 1,0 0 0,0 0-1,1 0 1,-1 0-1,0 0 1,0 0 0,0 0-1,0 0 1,1 0-1,-1 0 1,0 0-1,0 0 1,0 0 0,0 0-1,1 0 1,-1 0-1,0 0 1,0 0-1,0 0 1,0-1 0,1 1-1,-1 0 1,0 0-1,0 0 1,0 0-1,0 0 1,0 0 0,1-1-1,-1 1 1,1-24-175,-10-77 209,-25-109 0,25 147 30,7 40 36,3 21 1,2 7 47,3 20-1,5 51 1,-7-47-131,2 17 2,4 31-34,-10-72 5,-3-10-1,-12-45-15,0-8 79,2-2 0,3 0 0,-2-64 0,9 224 523,0-68-660,1-1-1,2 1 0,2-1 1,0 1-1,12 49 0,-10-71-634,-2-15-1363,-2-10-713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9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67 2401,'7'11'6290,"5"43"-5190,-9 11-437,13 164 398,-16-226-1061,1-1 1,-1 1 0,1-1 0,-1 1 0,1-1 0,0 1 0,0-1-1,0 0 1,0 1 0,3 2 0,2-4-63,-4-16 35,-19-416 819,16 421-246,0 16-239,0 32-74,1-8-207,11 246 81,-15-328-62,-14-73 0,11 79-17,-3-6 78,4 38 117,3 37 205,0 54-225,1-51-224,0 0 0,2 0 1,1 1-1,6 32 0,3-38-267,-4-19-486,-2-14-1328,-6-17-1006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0:24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24575,'5'86'0,"4"1"0,4-2 0,31 113 0,2 11 0,-45-201 0,1-1 0,-1 1 0,2-1 0,-1 1 0,6 11 0,-7-17 0,0-1 0,0 1 0,0-1 0,0 1 0,1-1 0,-1 0 0,0 1 0,1-1 0,-1 0 0,0 0 0,1 0 0,0 0 0,-1 0 0,1 0 0,-1 0 0,1-1 0,0 1 0,0-1 0,-1 1 0,1-1 0,0 0 0,0 1 0,-1-1 0,1 0 0,0 0 0,0 0 0,0 0 0,0-1 0,-1 1 0,3-1 0,7-2 0,-1-1 0,0 0 0,0 0 0,0-1 0,0-1 0,-1 0 0,10-7 0,63-58 0,-26 22 0,207-147 0,-86 36 0,-99 88 0,-69 65 0,1-1 0,0 1 0,0 1 0,0 0 0,1 0 0,0 1 0,0 0 0,0 1 0,1 1 0,-1-1 0,1 2 0,23-3 0,-19 1-151,1 0-1,-1-1 0,0-1 0,-1 0 1,0-1-1,0-1 0,0 0 1,25-20-1,-13 5-6674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0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98 2593,'-1'-1'232,"1"-1"0,-1 1-1,1 0 1,0 0 0,0 0 0,-1-1 0,1 1-1,0 0 1,0 0 0,0-1 0,1 1-1,-1 0 1,0-1 0,0 1 0,1 0 0,-1 0-1,0 0 1,1-1 0,-1 1 0,1 0-1,0 0 1,-1 0 0,1 0 0,0 0-1,0 0 1,0 0 0,0 0 0,-1 0 0,1 1-1,0-1 1,1 0 0,-1 1 0,0-1-1,0 0 1,0 1 0,0-1 0,0 1-1,3-1 1,0-2 536,10-2-449,0 0-1,0 0 1,0 2 0,15-3-1,137-12 343,-55 7-412,-86 10-178,1 0 0,0 2 0,0 1 0,28 5 0,-23-2-50,-1-2 0,39 0 1,-53-4-20,-9 0-1,0 0 0,0 1 0,0 0-1,-1 0 1,1 0 0,0 1 0,0 0-1,0 0 1,-1 1 0,1 0 0,0 0-1,-1 1 1,8 3 0,-2 0 11,1 0 1,-1-1-1,1 0 0,1-1 1,-1 0-1,0-2 0,1 1 0,0-2 1,-1 1-1,20-2 0,4 2 18,526 7 153,-127-7-163,-149 18 108,-216-19-103,539 29 81,-582-27-100,50 7-1,147 0 0,249-5-22,-145 1 5,354-4 84,-462 9-45,-2 0 12,109-1-2,82-2 6,-259-22-75,159 2 16,-250 12 16,-35 2 1,1-3 0,35-3 0,-46 1 2,1-1 1,1 1 0,-1 1 1,0 1-1,1 0 1,20 2-1,-25 0-1,0-1 1,0-1-1,0 0 0,0-1 0,21-5 0,18-3 8,-8 1 3,-30 6-20,0 0 0,0 1-1,18-1 1,-65 16-1397,-24-1-510,-23 2-1801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4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50 3169,'0'-30'7441,"0"30"-7420,0 1 0,0-1 0,0 0 0,0 0 0,0 0 0,0 0 0,-1 0 0,1 1 0,0-1 0,0 0 0,0 0 0,0 0 0,0 0 0,0 0 0,0 0 0,-1 0 0,1 0 0,0 1 0,0-1 0,0 0 0,0 0 0,0 0 0,-1 0 0,1 0 0,0 0 0,0 0 0,0 0 0,0 0 0,0 0 0,-1 0 0,1 0 0,0 0 0,0 0 0,0 0 0,0 0 0,-1 0 0,1 0 0,0 0 0,0 0 0,0 0 0,0 0 0,0-1-1,-1 1 1,1 0 0,0 0 0,0 0 0,0 0 0,0 0 0,0 0 0,0 0 0,0-1 0,-1 1 0,1 0 0,0 0 0,0 0 0,0 0 0,0 0 0,0 0 0,0-1 0,0 1 0,0 0 0,-4-4 586,17-12-68,-14 22-530,0 0 0,1-1-1,-1 1 1,2-1 0,-1 1 0,0-1 0,1 1 0,2 6 0,3 46 215,2 45-17,-4-67-146,-1 64-1,-28 84 88,15-129-128,2 1 0,0 56 0,7 10-3,4 142 27,7-194-40,-6-44 1,3 50 0,5 186 13,-15-203-8,2-51-10,0 0 1,0 0 0,1 0 0,0 0 0,0 0 0,1 0 0,1 8-1,5 23 4,-2 0 0,-2-1 0,-2 1-1,-6 74 1,-11-29 10,4-35-15,11-44-1,0 1 0,0 0 0,1-1 0,0 1 0,0 0-1,0 0 1,1-1 0,0 1 0,0 0 0,0-1 0,1 1-1,-1-1 1,1 1 0,1-1 0,2 5 0,-5-10 3,1 1 0,-1-1 0,0 0 0,0 0 0,0 0 0,1 0 0,-1 0 0,0 1 0,0-1-1,0 0 1,0 0 0,1 0 0,-1 1 0,0-1 0,0 0 0,0 0 0,0 0 0,0 1 0,0-1 0,0 0 0,0 0 0,0 1 0,0-1 0,0 0 0,0 0 0,0 1 0,0-1 0,0 0 0,0 0 0,0 1 0,0-1 0,0 0 0,0 0 0,0 1 0,0-1 0,0 0 0,0 0 0,0 0 0,0 1 0,-1-1 0,1 0 0,0 0 0,0 0 0,0 1 0,0-1 0,-1 0 0,1 0 0,0 0-1,0 0 1,0 1 0,-1-1 0,0 1 0,-1 0-1,1 1 0,0-1 0,0 1 0,-1 0 0,1-1 0,0 1 0,1 0 0,-1 0 0,0-1 0,0 1 1,1 0-1,-1 0 0,1 0 0,0 0 0,-1 0 0,1 0 0,0 0 0,0 0 0,0 0 0,1 3 0,-1 2-2,-1 0-1,2 1 1,-1-1-1,1 0 1,0 0-1,3 9 0,-2-11 4,-1 1-1,0-1 0,0 0 0,0 1 0,-1-1 1,0 9-1,3 21-15,2-28 6,-4-7 9,-1 0 0,0 1 0,0-1 0,1 0 0,-1 0 0,0 0 1,0 1-1,0-1 0,0 0 0,1 0 0,-1 0 0,0 1 0,0-1 1,0 0-1,0 0 0,0 1 0,1-1 0,-1 0 0,0 1 1,0-1-1,0 0 0,0 0 0,0 1 0,0-1 0,0 0 0,0 1 1,0-1-1,0 0 0,0 0 0,0 1 0,-1-1 0,1 0 0,0 0 1,0 1-1,0-1 0,0 0 0,0 0 0,0 1 0,-1-1 1,1 0-1,0 0 0,0 1 0,0-1 0,-1 0 0,1 0 0,3 24 3,3-16-28,-6-8 24,0 0 0,0-1 0,0 1 0,1 0 0,-1 0 0,0 0 1,0 0-1,0 0 0,0 0 0,0 0 0,0-1 0,0 1 0,0 0 1,0 0-1,0 0 0,1 0 0,-1 0 0,0 0 0,0 0 0,0 0 1,0 0-1,0-1 0,0 1 0,0 0 0,1 0 0,-1 0 0,0 0 1,0 0-1,0 0 0,0 0 0,0 0 0,1 0 0,-1 0 0,0 0 1,0 0-1,0 0 0,0 0 0,0 0 0,1 0 0,-1 0 1,0 1-1,0-1 0,0 0 0,0 0 0,0 0 0,0 0 0,0 0 1,1 0-1,-1 0 0,0 0 0,0 0 0,0 0 0,0 1 0,0-1 1,0 0-1,0 0 0,0 0 0,0 0 0,0 0 0,0 0 0,1 1 1,-1-1-1,0 0 0,0 0 0,0 0 0,0 0 0,0 0 0,0 1 1,0-1-1,20-25 50,3 0 80,-17 7-77,0-1-1,-2 0 0,0 0 0,3-30 0,-1 5-16,-2 14-7,-3 16-8,1 1 1,1 0-1,6-20 1,-7 21-2,0 0 1,0 0 0,-1 0 0,-1 0-1,0 0 1,-3-17 0,1-11 36,0-55 6,-1 44 2,8-86 0,23-304 128,-26 389-161,2 1 0,15-77 0,-15 100-18,-2 1 1,-1-1-1,-3-33 0,1 6 17,-9-32 15,8 66-41,-1 0 0,-9-31-1,7 34-1,1 0 0,0 0 0,0-30 0,3-35-2,-1 6 32,5 40-5,-3 31-20,0 0 1,0 0-1,1 0 0,-1 0 1,1 0-1,1 0 1,-1 0-1,5-9 0,-3 9 5,0-1 0,-1 0-1,0-1 1,0 1-1,0 0 1,-1 0-1,0-1 1,0 1 0,-1-12-1,0 9 2,1 0-1,0 1 1,0-1 0,4-13-1,-4 5 7,-38 386-70,27-247 59,6 131 0,4-128 0,-15 125 0,8-160-8,5 101 1,3-112-2,-3 1 0,-12 79-1,11-137-5,0 0 0,2 1 0,1-1 0,0 1 0,2-1 0,1 1 0,0-1 0,1 0 0,2 0 0,13 35 0,-14-36 10,-1-1-1,0 1 0,-1 0 1,-2 0-1,0 1 0,-2 27 1,0-7-7,-5-1-12,5-32-14,3-18-52,5-51 85,-3 0 0,-3 0-1,-9-86 1,4 65 2,-4-48-2,-3-263-3,41 61 0,28 11 14,-3 26 1,-51 255 0,-2 1-1,-2-1 0,-6-49 1,1-25-25,-12 278-113,3-42 150,-12 330 8,14-316-32,-21 194 10,-6 0-16,13 24-10,24-320 4,-6 38-14,18-146-138,0-111 0,-2 30 32,36-264 132,11-202 0,-62 379 15,0 42-7,2-21-30,7 250-2154,-4 31 750,-13-1-1026,1 2-1380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7 4642,'2'-3'4021,"-5"2"-3954,0 0 1,0 1 0,0-1-1,0 1 1,0-1 0,0 1 0,0 0-1,0 0 1,0 1 0,0-1-1,0 1 1,0-1 0,-6 3 0,1-1 12,0-1 0,1 2 1,-1-1-1,0 1 0,1 1 0,-9 4 1,11-3 22,8-6-6,3-5 370,14 12-61,1-1 1,-1 0 0,41 3 0,10-12-99,-54 2-201,0 1 0,0 0 0,0 1 0,0 1-1,0 1 1,0 0 0,0 1 0,24 8 0,-29-7-94,-1-1 1,0 0-1,1 0 0,0-1 1,15 0-1,-14 4 7,-13-6-20,0 0 1,0 0-1,0 0 0,0 0 0,0 0 1,0-1-1,0 1 0,0 0 0,0 0 1,0 0-1,1 0 0,-1 0 0,0 0 1,0 0-1,0-1 0,0 1 0,0 0 1,0 0-1,0 0 0,0 0 0,0 0 1,0 0-1,1 0 0,-1 0 0,0 0 1,0 0-1,0-1 0,0 1 0,0 0 1,0 0-1,0 0 0,1 0 0,-1 0 1,0 0-1,0 0 0,0 0 0,0 0 1,0 0-1,0 0 0,1 0 0,-1 0 1,0 0-1,0 0 0,0 0 0,0 0 1,0 1-1,0-1 0,1 0 0,-1 0 1,0 0-1,0 0 0,0 0 0,0 0 1,0 0-1,0 0 0,0 0 0,1 1 1,-16-3 60,0 0 1,0 1 0,0 1 0,0 1 0,-17 2 0,-11 4-38,-52 8-32,-106 30 0,197-43 7,0-1 1,0 0 0,0 0 0,0 0 0,0 0-1,0-1 1,-1 0 0,1 1 0,0-2 0,0 1 0,0 0-1,-1-1 1,1 0 0,-7-2 0,11 1-29,2 0 50,0 0 1,1 0-1,-1 1 1,1 0 0,-1-1-1,1 1 1,0 0-1,-1 0 1,1 0 0,0 1-1,0-1 1,0 1-1,0-1 1,0 1 0,5 0-1,-1 0 31,32-3 81,42 4 1,-53 0-105,0-1 1,0-1-1,47-8 0,-26-1 219,-63 8-189,-1 0 0,1-1 0,0 0-1,0-1 1,-20-9 0,-31-8-62,33 13 8,21 5-3,0 0 0,0 1 0,-21-1 0,33 3-3,-1 0 0,0 0 1,1 0-1,-1 1 0,0-1 0,1 0 0,-1 1 0,0-1 0,0 0 0,1 1 0,-1-1 1,0 0-1,0 1 0,1-1 0,-1 1 0,0-1 0,0 0 0,0 1 0,0-1 1,0 1-1,0-1 0,0 1 0,0-1 0,0 0 0,0 1 0,0-1 0,0 1 1,0-1-1,0 1 0,0-1 0,0 0 0,0 1 0,-1-1 0,1 1 0,0-1 1,0 0-1,0 1 0,-1-1 0,1 0 0,0 1 0,0-1 0,-1 0 0,1 1 1,0-1-1,-1 0 0,1 0 0,-1 1 0,1-1 0,0 0 0,-1 0 0,1 0 1,0 1-1,-1-1 0,1 0 0,-1 0 0,1 0 0,-1 0 0,1 0 0,0 0 1,-1 0-1,1 0 0,-1 0 0,1 0 0,-1 0 0,1 0 0,0 0 0,-1-1 1,1 1-1,-1 0 0,4 3 1,0 0-1,0 1 1,0-1 0,0-1 0,1 1 0,-1 0 0,1-1 0,0 0 0,0 0-1,0 0 1,0 0 0,5 1 0,52 15 15,-47-16-12,-1-1 1,1 0-1,0-1 0,19-1 0,14-1-3,-18 1 11,-51-2-185,-53 6-553,51-1-330,-1 0 0,-26-3 1,26-2-2679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8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3490,'16'-6'1184,"0"0"1,24-15-1,-31 16-991,0 0-1,0 0 0,1 1 1,0 0-1,0 0 0,0 1 1,0 1-1,0-1 0,16 0 1,-24 3-154,0 0 1,0 1 0,0-1-1,0 1 1,0-1 0,0 1-1,0 0 1,0 0 0,0 0-1,0 0 1,1 1 0,22 9 367,3-8-50,-1-1 0,0-2 0,0-1 1,47-7-1,49-2-65,-98 13-241,-17-2-6,-8-4-22,-3 2-7,5 5 4,-6-6 13,1 0 0,0 1 0,-1-1 0,1 1 0,-1 0 0,0 0 0,0 0 1,1 0-1,-1 0 0,0 1 0,0 0 0,1 0 0,-1 0 0,-5 1 0,-78 3 128,76-3-119,-232 25 162,123-12-205,148-20-48,24-7 263,66-8-1,-90 19-136,-11 0-25,0 0 1,0 2 0,0 0-1,0 1 1,21 4 0,14 7 67,-52-11-118,0-1 0,1 0 0,-1 0 0,1 0 0,-1 1 0,1-1 0,-1 0 0,1 0 1,-1 0-1,1 0 0,-1 0 0,1 0 0,-1 0 0,1 0 0,-1 0 0,1 0 0,0 0 0,-1 0 0,1 0 1,-1 0-1,1 0 0,-1 0 0,1-1 0,-1 1 0,0 0 0,1 0 0,-1-1 0,1 1 0,-1 0 0,1-1 1,-1 1-1,0 0 0,1-1 0,-1 1 0,0-1 0,1 0 0,-48 0 198,2-1-185,0 1 0,-89 11 1,85-8-58,51-2-33,12 0-9,100-4 146,-66 0 47,0 3-1,79 8 0,18 19 26,-171-11 31,10-11-156,0-2 0,0 1 0,0-2 0,-1 0 0,1-1 0,0 0 0,0-2 0,-18-3 0,-25 0-95,43 4-94,-13-1-189,-46 3 0,68 0-387,-1 0 1,0 0 0,1 1-1,0 0 1,-1 0 0,-10 5-1,-3 5-3555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0 3153,'4'5'3129,"-1"6"-1162,4 33-24,-5-36-1816,0 0 0,-1 0 0,0 0 1,0 0-1,-1 0 0,0 9 0,-7 24 8,-16 61 0,9-50-111,-1 1 31,7-28-38,1 1 1,-5 36-1,11-55-25,0 0 0,1 0 0,0 0 0,0 0 1,1 0-1,0 0 0,0 0 0,1 0 0,-1-1 0,2 1 1,-1 0-1,1-1 0,-1 0 0,6 8 0,-7-13-2,1 1 0,-1-1-1,1 0 1,0 1 0,0-1-1,-1 0 1,1 0 0,0 0-1,0 0 1,0 0 0,0-1-1,0 1 1,0-1-1,1 1 1,-1-1 0,0 0-1,4 0 1,45-1-131,-36 0 127,14-3 12,0-1-1,55-16 1,-54 12-712,60-10-1,-88 19 545,0-1-1,-1 1 0,1 0 0,0 0 0,0 0 0,0 0 0,0 0 0,-1 0 0,1 0 1,0 1-1,0-1 0,-1 1 0,1-1 0,0 1 0,0 0 0,-1-1 0,1 1 0,2 2 1,5 15-2442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 5619,'3'-5'1888,"-6"7"-895,12 10-385,16-15-128,3 20 17,7-9-97,12 4-16,4-12-112,-1 0 16,0-14-48,-6 16-144,-6-10-80,0 2-16,-7-5-80,-9 2-592,-6 4-785,-4 5-1072,-5-6-2161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6259,'3'3'2689,"0"0"-1857,4 2-255,24 10-113,7-1-32,15-3-176,13-11-32,3 3-112,-2 0-112,5-9 0,-12 0-16,-19 6-560,-7 0-849,7 6-1136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5170,'28'4'3618,"20"9"-2701,-41-12-844,0 0 0,0 1 0,0-1 0,0 1 0,0 1-1,0-1 1,-1 1 0,1 1 0,-1-1 0,0 1 0,1 0 0,-2 0-1,1 1 1,-1 0 0,1 0 0,5 7 0,-6-4-28,0 0 0,-1 0 1,0 0-1,0 1 0,0-1 1,-1 1-1,-1 0 1,1 0-1,0 14 0,-3-19-33,0-3-10,0 1 1,0-1 0,0 1-1,0-1 1,1 1-1,-1-1 1,0 1 0,1-1-1,-1 1 1,1-1 0,-1 1-1,1-1 1,0 0-1,0 1 1,-1-1 0,1 0-1,2 2 1,-1-4-35,1 0 1,0 0-1,-1 0 1,1 0-1,-1 0 1,0 0-1,1-1 1,-1 1-1,0-1 1,0 0-1,0 1 1,0-1-1,2-3 1,37-37-182,-24 19 124,-9 8 81,2 1-1,-1 1 0,2 0 1,0 0-1,0 1 1,2 0-1,19-15 1,-30 28 32,1-1 0,-1 1 1,0 0-1,0-1 0,-1 1 0,1 0 0,0 1 1,0-1-1,0 0 0,-1 0 0,1 1 1,-1-1-1,1 1 0,-1-1 0,1 1 0,-1 0 1,0-1-1,2 5 0,1-1 49,0-1-35,-1 1-1,0 0 0,0 0 0,0 0 0,-1 1 0,1-1 1,-1 1-1,-1-1 0,1 1 0,1 9 0,-3-10-29,1 1-1,0-1 0,1 0 1,-1 0-1,1 0 0,0 0 1,0 0-1,1 0 0,0-1 1,-1 1-1,2-1 0,4 7 1,9 6-69,-14-14 19,0 1-1,0-1 1,0 0-1,1 0 1,-1 0-1,1 0 0,6 3 1,-8-6-97,0 1 0,0-1 0,0 1 1,0-1-1,0 0 0,0 0 0,0 0 0,0 0 0,0 0 1,0 0-1,0-1 0,0 1 0,0-1 0,0 1 0,0-1 1,0 0-1,0 0 0,-1 0 0,1 0 0,3-2 0,14-16-2801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5715,'0'0'1680,"6"42"-815,-2 21 127,-8 16-143,14 14-273,-7 21-320,6 13-112,4 23-32,-4-11-96,-9-23-16,16-26 0,-3-33-48,-10-17-224,6-9-400,1-20-705,-23-19-1552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5250,'4'-6'2914,"18"-13"-1506,12 2-687,16 8-193,4-5-400,-4 3-128,7 11-48,-13-6 32,0 12-752,-6 2-545,-4-8-656,-5 23-1232</inkml:trace>
  <inkml:trace contextRef="#ctx0" brushRef="#br0" timeOffset="1">629 1 5987,'4'0'1969,"-8"8"-1057,8 26 48,-4 14-95,3 3-497,-16 23-288,19-17-80,-2-18-160,-8-2-800,14-23-753,-1-5-2193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1:04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1 384 24575,'234'2'0,"252"-5"0,-424-1 0,-1-3 0,0-3 0,-1-2 0,76-26 0,-92 26 0,0 1 0,1 2 0,76-6 0,137 12 0,-206 4 0,8-2 0,1-3 0,-1-2 0,0-2 0,75-22 0,-32 7 0,1 4 0,115-5 0,-31 20 0,-108 4 0,94-11 0,-108 1 0,292-31 0,-265 32 0,1-4 0,105-28 0,-156 31-1365,-3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4850,'7'-9'1569,"15"29"-481,-3 0-223,-4 23-209,7 8-80,-6 5-303,-16 1-273,6-12-65,-6-14-623,4-19-560,-4-24-977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1921,'6'15'6278,"9"0"-3790,30 10-2638,-12-6 549,16 13-319,164 121-16,-208-149-56,0 1 0,0 0 1,-1 0-1,0 0 0,0 0 1,0 1-1,0 0 0,-1 0 1,0 0-1,0 0 0,-1 0 1,1 0-1,0 8 0,-2-12 5,-1 1-1,1 0 0,-1 0 0,0-1 0,0 1 0,0 0 0,-1 0 0,1-1 0,0 1 0,-1 0 0,0 0 0,0-1 0,0 1 0,0-1 0,0 1 0,0-1 1,-1 1-1,1-1 0,-1 0 0,1 0 0,-1 1 0,0-1 0,0 0 0,0-1 0,0 1 0,-1 0 0,1-1 0,0 1 0,-1-1 0,1 0 0,-1 1 0,1-1 1,-1 0-1,-3 0 0,-14 3-3,0-2 0,0 0 0,-1-1 0,1-1 0,-37-5 0,22 2-207,-39 0-3057,45 10-835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2753,'0'18'5453,"13"64"-3729,-6-40-1197,-1 0 0,-2 0 0,-3 65 0,-1-74-319,-4-44-258,0-1 0,1 1 0,0-1 0,1 1 0,0-1 0,0-21 0,5 3 45,2 0-1,1 0 1,1 0 0,1 1-1,2 0 1,1 0 0,1 2-1,2-1 1,26-39 0,-39 64 3,1 1 0,-1 0-1,1 0 1,0 0 0,0 0 0,0 0 0,0 1 0,0-1 0,0 0 0,1 1-1,-1 0 1,5-3 0,-5 4 13,-1 0 0,0 0 0,0 0 0,1-1 0,-1 1 0,0 0 0,1 1 0,-1-1 0,0 0 0,1 0 0,-1 1 0,0-1 0,1 0 0,-1 1-1,0-1 1,0 1 0,0 0 0,1-1 0,0 2 0,3 3 33,0 0 0,0 0 0,-1 1 0,1 0 0,-1 0 0,-1 0 0,1 0 0,3 8 0,7 22 3,0-1-1,-3 2 1,10 51 0,2 6-64,2-6-505,-25-80-352,2-10-767,0-1 1453,-3-5-1816,-9-2-901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6595,'0'0'2849,"0"-5"-1984,16 5-321,19-9-224,2 4-176,17-1 16,-4 6-144,1 8-16,-1-2-688,-6 0-465,6-15-223,-21 4-401,8-10-256,-15 4-480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31 162 3858,'-3'13'4005,"3"-12"-3925,0 0 0,-1-1 0,1 1 0,0 0-1,0 0 1,0 0 0,0 0 0,0 0 0,0 0-1,0 0 1,0 0 0,0-1 0,0 1-1,0 0 1,1 0 0,-1 0 0,0 0 0,1 0-1,-1-1 1,0 1 0,1 0 0,-1 0 0,1 0-1,0-1 1,0 2 0,9 17 259,0 1 0,-1 0-1,-1 0 1,10 42 0,-18-61-342,0 0 0,0 0 0,0 1 0,0-1 0,0 0 1,0 0-1,1 0 0,-1 0 0,0 0 0,1 0 0,-1 0 0,1 0 0,-1 0 0,1 0 0,0 0 0,-1-1 1,1 1-1,0 0 0,-1 0 0,1 0 0,0-1 0,0 1 0,0 0 0,0-1 0,0 1 0,0-1 0,-1 1 1,1-1-1,1 1 0,-1-1 0,0 0 0,1 1 0,-2-2-87,1 0 0,-1 0 0,1 0 0,-1 1 1,1-1-1,-1 0 0,0 0 0,1 0 0,-1 0 0,0 0 0,0 0 1,0 0-1,0 0 0,0 1 0,0-1 0,0 0 0,0 0 0,0 0 1,0 0-1,-1 0 0,1 0 0,0 0 0,0 0 0,-2-1 0,-7-37-1123,7 34 1039,-2-8-183,0-5 36,-1 1-1,-2-1 0,-12-26 1,-25-80 1001,41 115-137,0 0 0,0-1 0,1 1 0,-2-14 0,4 19 1040,3 7-1542,0-1 0,0-1 0,0 1-1,0 0 1,0-1 0,1 0 0,-1 1 0,1-1 0,-1-1-1,7 2 1,21 7 142,42 35-90,-1 2-1,87 77 1,-100-66-102,-56-53 12,1 0 1,-1 1 0,1-1-1,-2 1 1,1 0 0,0 0-1,-1 0 1,0 0 0,0 0-1,0 1 1,1 6 0,-3-10 3,0 0 0,-1 0 0,1-1 0,0 1 0,0 0 0,-1-1 0,1 1 0,-1 0 0,1-1 0,-1 1 0,0-1 0,1 1 0,-1-1 0,0 1 0,0-1 0,0 0 0,0 1 0,-1-1 0,1 0 0,0 0 0,0 0 0,-1 0 0,-1 2 0,-33 13 144,31-15-118,-11 3 14,0-1 1,0-1-1,-1 0 1,1-2-1,0 0 0,-1 0 1,1-2-1,0 0 1,-30-7-1,-6 0-73,-84-19-1628,129 26-163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560 369 2929,'-1'3'327,"-1"0"-1,1 0 0,-1 0 0,0 0 0,0 0 0,0-1 1,0 1-1,-1 0 0,1-1 0,-1 0 0,1 1 0,-1-1 1,0 0-1,0-1 0,0 1 0,0 0 0,0-1 0,0 0 1,-7 3-1,1-1-173,-1 0 1,0-1 0,0 0 0,0 0 0,-16 0-1,-14-1 154,13 0-161,-1-2-1,-36-4 0,55 3-140,1 1-1,-1-1 0,1-1 0,0 0 0,0 0 0,0 0 0,1-1 0,-1-1 0,1 1 1,0-1-1,-13-11 0,14 11-4,1-1 1,-1 1 0,1-1-1,0 0 1,1-1-1,0 1 1,0-1 0,0 0-1,0 0 1,1-1 0,1 1-1,-1 0 1,-1-10-1,3 7 4,1 0 0,-1 0 0,2 0 0,0-1 0,0 1-1,0 0 1,2 1 0,-1-1 0,1 0 0,4-9-1,0 1 9,0 0-1,2 1 1,14-24-1,-20 36 3,1 0 0,-1 1 0,1-1 0,0 1-1,0-1 1,0 1 0,1 0 0,0 1 0,-1-1-1,1 1 1,0 0 0,1 0 0,-1 1 0,0-1-1,7-1 1,-10 4 2,0 0 0,0-1 0,-1 1 0,1 0 0,0 0 0,0 0-1,0 1 1,-1-1 0,1 0 0,0 1 0,-1-1 0,1 1 0,0-1 0,-1 1 0,1 0-1,0 0 1,-1 0 0,1 0 0,-1 0 0,0 0 0,1 0 0,-1 0 0,0 1 0,0-1-1,0 0 1,1 1 0,-1-1 0,-1 1 0,1-1 0,0 1 0,0-1 0,-1 1-1,1 0 1,0 3 0,1 2 5,0 0 0,0 1 0,-1-1-1,0 1 1,-1-1 0,0 15 0,-1-12-13,-1-1 0,0 0 0,0 0 1,-1 0-1,0 0 0,0 0 0,-1-1 0,0 1 0,-1-1 1,0 0-1,0 0 0,-1-1 0,0 0 0,-12 13 0,13-16-129,0 1 0,0-1 0,-1 0 0,1-1 0,-1 1 0,0-1 0,0 0 0,0 0 0,0-1 0,0 0 0,-1 0 0,1-1 0,-1 1 0,1-1 0,-1-1 0,0 1 0,1-1 0,-1 0 0,0-1 0,1 1 0,-10-3 0,-28-14-2662,-2-1-1968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9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6 7988,'-7'0'2369,"10"0"-897,1 0 577,8 0-2017,-6 0-432,1-6-1217,24 12-1696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0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3522,'-3'23'2993,"-3"17"-1776,9 8-465,0 22-80,0 7-272,3 11-256,-2-12-112,-1-8-32,6-14-64,-12-15-288,6-16-320,-3-6-769,0-34-1408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1 296 5202,'0'-8'247,"0"0"-1,0 0 0,0 0 1,1 0-1,0 0 0,1 0 1,-1 0-1,2 0 0,-1 0 1,1 1-1,0-1 0,1 1 0,-1-1 1,2 1-1,7-10 0,-5 7-153,0 1 0,1-1-1,0 1 1,1 1-1,0 0 1,0 0 0,1 1-1,0 0 1,0 0-1,13-5 1,-19 11-71,31-15 129,1 3 1,61-16 0,-87 27-141,0 0 0,0 0 1,1 1-1,-1 1 1,0 0-1,1 0 0,-1 1 1,0 0-1,1 1 1,-1 0-1,0 0 0,0 1 1,0 1-1,-1 0 1,11 5-1,-6 1 23,-2 0 0,1 0 1,-1 1-1,-1 1 0,0 0 0,0 0 0,-2 1 1,1 0-1,-2 1 0,1 0 0,-2 1 1,0-1-1,7 23 0,-11-27-16,0 0 1,-1 1-1,0-1 0,-1 1 1,0-1-1,0 1 1,-1-1-1,-1 1 0,-2 17 1,1-21-11,0 0 0,0 0 0,0 0 1,-1-1-1,0 1 0,-1-1 1,1 0-1,-1 0 0,0 0 0,-1-1 1,1 1-1,-1-1 0,0 0 0,-1 0 1,-7 5-1,-5 2-87,0 0-1,-1-2 1,-1 0 0,1-2-1,-1 0 1,-1-1-1,1 0 1,-1-2 0,0-1-1,-1-1 1,-31 2 0,46-5 50,-1 1-182,21 14 34,18 12 387,1-3 0,1 0 0,1-2 0,1-2 0,73 31 0,-93-45-125,1-1-1,-1 0 1,1-1 0,0-1 0,0-1 0,0 0 0,1-1 0,17-2 0,3 0 11,-1-3 1,53-11-1,-67 8-104,-19 10-138,-3 0-2255,13-3-177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429 402 3570,'-19'9'930,"0"0"1,0-2 0,-1 0 0,-28 6 0,37-11-801,0-1 0,-1 0 0,1 0 0,0-1 0,-1-1 0,1 0 0,0 0 0,-1-1 0,-16-5 0,9 1-21,1 0 0,0-1-1,1-1 1,-30-17 0,43 22-93,0 0-1,0 0 1,0 0 0,0 0 0,1-1 0,0 1 0,-1-1-1,1 0 1,1 0 0,-1 0 0,1 0 0,-1-1 0,1 1-1,0-1 1,1 1 0,-1-1 0,1 0 0,0 0 0,0 1-1,0-1 1,1 0 0,0 0 0,0 0 0,0-6-1,3-3 27,0 1 0,0-1 0,1 1 0,1 0-1,0 0 1,0 1 0,2-1 0,-1 1-1,2 0 1,9-11 0,-5 7-28,2 0 1,0 1 0,1 1-1,0 0 1,34-23-1,-46 35-1,1 1 0,-1-1 0,0 1-1,0-1 1,0 1 0,1 0 0,-1 0-1,1 0 1,-1 1 0,1-1-1,-1 1 1,1 0 0,-1 0 0,1 0-1,-1 0 1,7 2 0,-9-1 7,1-1-1,0 1 1,-1 0-1,1 0 1,0 0 0,-1 0-1,0 0 1,1 0 0,-1 0-1,0 1 1,1-1-1,-1 0 1,0 1 0,0-1-1,0 1 1,0-1 0,0 1-1,0 0 1,-1-1-1,1 1 1,-1 0 0,1-1-1,-1 1 1,1 0 0,-1 0-1,0 0 1,0-1-1,0 1 1,0 0 0,0 0-1,0 0 1,-1-1 0,1 1-1,0 0 1,-2 2-1,1 3-4,-1-1-1,0 1 0,-1-1 0,0 0 0,1 0 0,-2 0 0,1 0 0,-1 0 0,0-1 0,0 1 0,0-1 0,-1 0 1,0 0-1,0-1 0,0 0 0,-1 0 0,1 0 0,-1 0 0,0-1 0,-10 5 0,2-3-436,0 0 0,0-1-1,0-1 1,0 0-1,0-1 1,-1 0 0,0-1-1,-20-2 1,15 1-2355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2:52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24575,'68'0'0,"818"17"0,690 26 0,-1516-39 0,0 2 0,0 3 0,85 24 0,-18-3 0,15 0 0,317 51 0,312-34 0,-711-44 0,0 3 0,0 3 0,-1 1 0,65 22 0,-67-16 0,0-2 0,1-3 0,0-2 0,80 1 0,403-13 0,-348 4 0,-179-1 0,0-1 0,-1 0 0,1 0 0,19-6 0,-31 7 0,0 0 0,0-1 0,0 1 0,-1-1 0,1 1 0,0-1 0,0 0 0,-1 0 0,1 0 0,0 0 0,-1 0 0,1 0 0,-1 0 0,1 0 0,-1-1 0,1 1 0,-1-1 0,0 1 0,0-1 0,0 1 0,0-1 0,0 0 0,0 1 0,0-1 0,-1 0 0,1 0 0,0 0 0,-1 1 0,0-1 0,1 0 0,-1 0 0,0 0 0,0 0 0,0 0 0,0 0 0,0 0 0,-1 0 0,1 1 0,-1-1 0,1 0 0,-1 0 0,-1-3 0,0 2 0,0-1 0,-1 1 0,1 0 0,-1 0 0,0 0 0,0 0 0,0 0 0,0 1 0,0-1 0,-1 1 0,1 0 0,-1 0 0,0 0 0,1 0 0,-1 1 0,0-1 0,-6 0 0,-78-17 0,66 16 0,-43-4 0,0 2 0,-94 6 0,-60-4 0,-138-47 0,144 16 0,50 10 0,-389-42 0,264 38 0,-203-6 0,284 37 0,-342-5 0,335-12 0,-65-1 0,-633 14 0,429 3 0,442 0 0,0 2 0,0 2 0,-50 14 0,-39 7 0,47-13-1365,44-7-5461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 5058,'1'2'151,"0"0"1,0 1-1,0-1 0,0 0 0,0 1 0,0-1 0,-1 0 0,1 1 1,-1-1-1,0 1 0,1-1 0,-1 1 0,-1-1 0,1 1 0,-1 3 1,1 13 268,1 23-46,-2 0 0,-1 0 1,-3 0-1,-1 0 0,-12 41 0,-3-10 114,-57 134-1,45-146-180,26-51-255,1 0-1,0 0 0,0 1 1,1 0-1,1 0 0,0 0 0,-4 17 1,8-26-54,0 0 0,0 0 0,0 0 0,0 0 1,1 0-1,-1 0 0,1 0 0,-1 0 0,1 0 0,-1 0 1,1 0-1,0 0 0,0 0 0,0 0 0,0 0 0,0-1 1,1 1-1,-1 0 0,0-1 0,1 1 0,-1-1 0,1 1 1,0-1-1,-1 0 0,1 0 0,0 0 0,0 0 0,0 0 1,0 0-1,0 0 0,0-1 0,0 1 0,0-1 0,0 1 1,2-1-1,10 3-29,0-2 0,-1 0 0,1 0 0,13-2 0,-24 1 28,86-13-926,-37 4-311,-14-2-454,-4-10-531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26 4434,'-6'23'3273,"13"20"-2490,0-10-266,-4 44 149,-11 138 1,2-113-245,6-94-364,0-5-43,0 0-1,0-1 1,0 1-1,0 0 1,-1-1-1,1 1 1,-1 0-1,1-1 1,-1 1-1,0-1 1,-2 5-1,-4-1 48,9-13-307,9-28-367,6-71 412,49-161 0,-59 245 224,2 1-1,19-35 1,-8 16 159,-20 39-170,1 0 0,-1 1 1,0-1-1,0 0 1,0 1-1,1-1 0,-1 0 1,0 1-1,1-1 1,-1 1-1,0-1 0,1 1 1,-1-1-1,1 0 1,-1 1-1,1 0 1,-1-1-1,1 1 0,-1-1 1,1 1-1,-1 0 1,1-1-1,0 1 0,-1 0 1,1-1-1,0 1 1,-1 0-1,1 0 0,0 0 1,-1 0-1,1 0 1,0 0-1,-1 0 0,1 0 1,0 0-1,-1 0 1,1 0-1,0 0 0,-1 0 1,1 0-1,0 1 1,-1-1-1,2 1 1,22 25 416,-13-12-354,0 2-57,-1 1 0,0 0-1,-1 0 1,-1 1 0,0 1 0,-1-1-1,-2 1 1,5 21 0,17 50-44,31 53-847,-58-143 856,0 0 0,0 0 1,1 0-1,-1-1 0,0 1 1,0 0-1,0 0 0,0 0 1,0 0-1,1-1 0,-1 1 1,0 0-1,0 0 0,0 0 1,1 0-1,-1 0 0,0 0 1,0 0-1,0 0 0,1 0 1,-1 0-1,0 0 0,0 0 1,0 0-1,1 0 0,-1 0 1,0 0-1,0 0 0,1 0 1,-1 0-1,0 0 0,0 0 1,0 0-1,1 0 0,-1 0 1,0 0-1,0 0 0,0 0 1,0 1-1,1-1 0,-1 0 0,0 0 1,0 0-1,0 0 0,0 1 1,0-1-1,1 0 0,-1 0 1,0 0-1,0 0 0,0 1 1,0-1-1,0 0 0,0 0 1,0 0-1,0 1 0,0-1 1,0 0-1,0 0 0,0 1 1,0-1-1,0 0 0,0 0 1,0 0-1,0 1 0,0-1 1,0 0-1,4-15-2579,-2 3 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49 4530,'-3'8'2737,"28"-28"-1152,3 15-528,22-10-385,-15 10-400,9 5-272,9-6 0,-9 0-672,1 6-929,-17 0-816,6 6-1809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65 2833,'0'-6'712,"0"3"-337,0 0 0,0-1 0,0 1 0,0-1 0,-1 1 0,1 0 0,-1-1-1,0 1 1,0 0 0,-1-4 0,0 6-317,1 0 1,0 0-1,0 0 0,-1 0 0,1 0 1,0 0-1,-1 0 0,1 0 0,-1 1 1,1-1-1,-1 1 0,1-1 0,-1 1 1,0-1-1,1 1 0,-1 0 0,1 0 1,-1 0-1,0 0 0,1 0 0,-1 0 1,0 0-1,1 1 0,-1-1 1,1 1-1,-1-1 0,-1 1 0,-10 3 59,0 0 0,0 1-1,0 0 1,1 1 0,0 0-1,0 1 1,1 1 0,-1 0-1,2 0 1,-1 1 0,1 0-1,1 1 1,-1 0 0,2 0-1,-14 21 1,17-23-110,0 0 0,0 1 0,1 0 1,0 0-1,0 0 0,1 0 0,0 1 0,1-1 0,0 1 0,0 0 0,1-1 0,1 1 0,0 0 1,0 0-1,0 0 0,1-1 0,1 1 0,0 0 0,0-1 0,1 1 0,0-1 0,7 15 1,-6-18-13,0-1 1,0 1 0,0-1 0,1 1 0,-1-1 0,1-1 0,1 1 0,-1-1 0,1 1 0,-1-2 0,1 1 0,0-1 0,0 0-1,1 0 1,-1 0 0,1-1 0,-1 0 0,1 0 0,7 0 0,-1 0-50,-1-1-1,1 0 1,-1-1-1,1-1 1,-1 0-1,0 0 1,1-1 0,-1-1-1,0 0 1,14-6-1,7-2-524,-24 8 152,0 1 0,0-2 0,0 1 1,0-1-1,-1 0 0,0-1 0,1 0 0,6-6 1,-1-14-3179</inkml:trace>
  <inkml:trace contextRef="#ctx0" brushRef="#br0" timeOffset="1">511 0 2433,'0'0'3538,"0"14"-2194,6-8-591,-9 19-33,3 18 16,0 2-175,7 23-225,-11 3-144,8 11-128,2 0-64,3-17-160,7-23-817,-3-25-831,2-8-1522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86 5555,'0'8'277,"-13"133"2659,13-125-2854,0 1 0,1-1 0,1 1 0,1-1 1,0 1-1,7 18 0,-9-30-82,1 0 1,0 0-1,1-1 0,-1 1 1,1-1-1,0 1 0,0-1 1,0 0-1,0 0 1,1-1-1,-1 1 0,1-1 1,0 0-1,0 0 0,1 0 1,-1 0-1,1-1 0,-1 1 1,1-1-1,0 0 1,0-1-1,-1 1 0,1-1 1,0 0-1,1 0 0,-1-1 1,0 0-1,0 1 0,0-2 1,0 1-1,0 0 0,0-1 1,0 0-1,0 0 1,0-1-1,5-1 0,2-6-19,0 1-1,0-1 0,-1-1 0,0 0 1,0-1-1,-1 0 0,-1 0 1,0-1-1,-1 0 0,0-1 0,-1 0 1,9-22-1,-11 25 94,-1 0 0,0 0 0,-1-1 0,0 0 0,0 1 0,-2-1 0,1 0 0,-1 0 0,-1-1 0,0 1 0,0 0 0,-1 0 0,-1 0 0,0 0 0,0 1 0,-1-1-1,-6-14 1,7 21-21,-1-1-1,1 0 0,-1 1 1,-1 0-1,1 0 0,0 0 1,-1 0-1,0 0 0,0 1 1,0 0-1,0 0 0,0 0 1,-1 0-1,0 0 0,1 1 1,-1 0-1,-5-2 0,2 2-9,1 1 0,-1-1-1,0 2 1,0-1 0,0 1 0,0 0-1,0 0 1,0 1 0,0 0 0,-12 4-1,9-2-70,-1 0-1,1 1 0,0 1 0,0 0 1,1 0-1,-1 1 0,1 1 1,1-1-1,-1 2 0,1-1 0,0 1 1,1 1-1,0-1 0,0 2 1,-8 12-1,9-10-313,1 0 0,1 1 1,0 0-1,0 0 0,2 0 0,-1 1 0,2-1 1,-2 20-1,9 28-3036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102 250 3650,'-3'31'3830,"7"20"-2822,1-4-553,-7-10-85,-2 0 1,-1-1-1,-1 1 0,-2-1 1,-19 52-1,26-84-329,0 0 0,0 0 0,-1 0 0,1-1 0,-1 1 0,0 0 0,0 0 0,0-1 0,0 1 0,0-1 0,-1 0 0,0 0 0,0 0 0,0 0 0,0 0-1,-4 2 1,8-8-38,-1 0-1,0 0 0,0-1 1,0 1-1,0 0 0,0-1 0,-1 1 1,0 0-1,1 0 0,-1 0 0,0-1 1,-1 1-1,-1-3 0,-1-9-68,2 4 63,1-1 1,1 1-1,-1-1 0,2 1 1,0-1-1,0 1 0,1-1 1,1 1-1,0 0 1,0 0-1,5-11 0,2-3 12,1 1-1,1 1 1,27-41-1,-38 63-11,0-1-1,0 1 1,0 0-1,0 0 1,0 0-1,0 0 1,0 0-1,0 0 0,0 0 1,0 0-1,0 0 1,1 0-1,-1 0 1,0 1-1,1-1 1,-1 1-1,3-2 0,-3 3 6,0-1 0,0 0 0,0 0 0,-1 0-1,1 1 1,0-1 0,0 0 0,0 1 0,-1-1-1,1 0 1,0 1 0,0-1 0,-1 1 0,1 0-1,0-1 1,-1 1 0,1-1 0,-1 1 0,1 0-1,-1-1 1,1 1 0,0 1 0,3 7 34,0 1 0,0 0 1,-1-1-1,3 15 0,2 5-8,-7-26-29,0-1-1,0 1 0,0 0 1,0-1-1,0 1 1,0-1-1,1 1 0,-1-1 1,1 0-1,0 0 1,0 0-1,0 0 0,0 0 1,0 0-1,0 0 1,0 0-1,1-1 0,-1 1 1,1-1-1,-1 0 1,1 0-1,-1 0 0,1 0 1,0 0-1,-1-1 1,1 1-1,0-1 0,0 1 1,0-1-1,-1 0 0,1 0 1,0 0-1,0-1 1,-1 1-1,1-1 0,0 1 1,0-1-1,-1 0 1,5-2-1,2-2-8,-1 0 1,0 0-1,0 0 0,0-1 1,-1-1-1,1 1 0,-2-1 1,1 0-1,-1-1 0,7-10 0,-4 4 39,-1-1 0,0-1 0,-1 1 0,-1-1-1,-1 0 1,0 0 0,-1-1 0,-1 1 0,0-1 0,-2 0-1,1 0 1,-2 0 0,-1 0 0,0 0 0,-1 0-1,0 0 1,-2 1 0,0-1 0,-6-16 0,1 5-54,8 23-8,0 1 1,0-1-1,0 1 0,-1 0 1,0 0-1,0-1 1,-5-6-1,12 41-4393,-4-3 526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0 520 3730,'0'-8'3052,"3"-28"-2386,1-1 0,16-57 1,-10 46-433,-8 40-206,5-35 241,3 0-1,2 0 1,1 0-1,27-56 1,-40 98-261,0 0-1,0 1 1,0-1 0,0 0 0,1 0-1,-1 0 1,0 0 0,1 1-1,-1-1 1,1 0 0,-1 1-1,0-1 1,1 0 0,0 1 0,-1-1-1,1 0 1,-1 1 0,1-1-1,0 1 1,-1-1 0,1 1-1,0-1 1,0 1 0,-1 0 0,1-1-1,0 1 1,0 0 0,0 0-1,-1-1 1,1 1 0,0 0-1,0 0 1,0 0 0,0 0 0,0 0-1,-1 0 1,1 0 0,0 1-1,0-1 1,0 0 0,0 0-1,-1 0 1,1 1 0,0-1 0,0 1-1,-1-1 1,1 1 0,0-1-1,-1 1 1,1-1 0,0 1-1,-1-1 1,1 1 0,-1 0 0,1-1-1,-1 1 1,1 0 0,-1-1-1,1 1 1,-1 0 0,0 0-1,1 0 1,-1 1 0,24 58 315,51 185-130,-70-232-216,0-1 0,0 0 0,11 17 1,6 13-405,-12-26-28,-2-21-46,3-30-650,-8 21 502,-2 13 535,0-1 1,-1 1-1,1-1 1,-1 1-1,1-1 0,-1 0 1,0 1-1,0-1 0,0 0 1,0 1-1,0-1 0,0 0 1,0 1-1,0-1 1,-1 1-1,1-1 0,0 0 1,-1 1-1,0-1 0,1 1 1,-1-1-1,0 1 1,0 0-1,0-1 0,0 1 1,-1-2-1,-11-21-2298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3089,'3'1'5551,"25"2"-4573,17-2-949,0-3 0,0-1 1,0-3-1,0-1 0,-1-2 1,47-17-1,-57 5-909,-12 8 198,-22 13 680,0-1-1,0 1 0,0 0 0,1 0 1,-1 0-1,0-1 0,0 1 1,0 0-1,0 0 0,1 0 1,-1 0-1,0 0 0,0 0 1,0-1-1,0 1 0,1 0 0,-1 0 1,0 0-1,0 0 0,1 0 1,-1 0-1,0 0 0,0 0 1,0 0-1,1 0 0,-1 0 0,0 0 1,0 0-1,1 0 0,-1 0 1,0 0-1,0 0 0,0 0 1,1 0-1,-1 0 0,0 1 0,0-1 1,0 0-1,1 0 0,-1 0 1,0 0-1,0 0 0,0 0 1,0 1-1,1-1 0,-1 0 0,0 0 1,0 0-1,0 1 0,5 175 2581,-7-134-2341,-1-15-109,2 1 0,1 0 0,4 37 0,-4-65-128,0 0 0,0 1 0,0-1 0,0 0-1,0 0 1,0 0 0,0 1 0,0-1 0,0 0 0,0 0 0,0 1-1,1-1 1,-1 0 0,0 0 0,0 0 0,0 1 0,0-1 0,0 0-1,0 0 1,1 0 0,-1 1 0,0-1 0,0 0 0,0 0-1,0 0 1,1 0 0,-1 0 0,0 1 0,0-1 0,0 0 0,1 0-1,-1 0 1,0 0 0,0 0 0,1 0 0,-1 0 0,0 0-1,0 0 1,0 0 0,1 0 0,-1 0 0,0 0 0,0 0 0,1 0-1,-1 0 1,0 0 0,0 0 0,1 0 0,-1 0 0,0 0 0,0 0-1,0-1 1,1 1 0,8-16-120,-4-4 124,1 0-1,10-22 1,7-24 4,31-99-64,-52 158 56,0 1 1,1-1-1,0 0 0,0 1 1,1 0-1,-1 0 1,1 0-1,9-10 1,-6 7 6,-2 17 58,-1 1 1,0 0 0,0 0 0,-1 0 0,0 1 0,1 9 0,-2 27 13,-2-36-69,0 0 0,1 1 0,0-1 0,0 0 0,1-1 0,6 19 0,-8-27-12,0 0-1,1 0 1,-1 0-1,0 0 1,1 0-1,-1 0 1,1 0-1,-1 0 1,1 0-1,0 0 1,-1 0-1,1-1 1,0 1-1,0 0 1,0 0-1,-1-1 1,1 1-1,0 0 1,0-1-1,0 1 1,0-1-1,0 1 1,0-1-1,0 0 1,0 1-1,0-1 1,2 0-1,-2 0-7,1-1-1,0 1 1,-1-1 0,1 0-1,0 1 1,-1-1 0,1 0-1,-1 0 1,1 0 0,-1 0-1,1-1 1,-1 1 0,0 0-1,0 0 1,2-3 0,7-10-105,0 0 1,14-31 0,-16 31 74,10-21-4,30-47 14,-44 77 32,0-1 1,0 1-1,0 1 0,1-1 0,-1 1 0,1 0 0,0 0 0,1 0 0,-1 1 0,1-1 0,9-3 0,-14 7 8,0 0-1,0 0 0,0 0 0,1 0 0,-1 0 0,0 0 0,0 0 1,0 0-1,1 0 0,-1 1 0,0-1 0,0 0 0,0 1 1,0-1-1,0 1 0,0 0 0,0-1 0,0 1 0,0 0 0,0-1 1,0 1-1,0 0 0,0 0 0,0 0 0,-1 0 0,1 0 0,0 1 1,15 25 110,-10-10-78,-2 1 0,0 0 1,0 0-1,-2-1 1,1 26-1,-2-22-34,1 1 0,1-1-1,6 23 1,-9-43-22,0 0 1,0-1-1,0 1 0,0-1 1,0 1-1,0 0 0,0-1 1,0 1-1,1-1 0,-1 1 1,0 0-1,0-1 0,0 1 1,1-1-1,-1 1 0,0-1 0,1 1 1,-1-1-1,1 1 0,-1-1 1,1 1-1,-1-1 0,0 0 1,1 1-1,-1-1 0,1 0 1,0 1-1,-1-1 0,1 0 1,-1 0-1,1 1 0,-1-1 0,1 0 1,0 0-1,-1 0 0,1 0 1,0 0-1,15-15-2127,-12 9 1371,9-10-1860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375 374 2769,'1'4'242,"1"-1"0,-1 0-1,1 1 1,-1-1 0,0 1-1,0-1 1,-1 1 0,1 0-1,-1 0 1,0-1 0,0 1-1,0 0 1,0-1 0,0 1-1,-1 0 1,0-1 0,0 1-1,0-1 1,0 1 0,-1-1-1,1 1 1,-1-1 0,0 0-1,0 0 1,0 0 0,0 0-1,0 0 1,-6 5 0,4-5-174,0 0 0,-1 0 0,1 0 0,-1-1 0,1 0 1,-1 0-1,0 0 0,0-1 0,0 1 0,0-1 1,0 0-1,0 0 0,0-1 0,0 0 0,0 0 0,0 0 1,0 0-1,0-1 0,-9-2 0,-1-1-25,1 0 1,0-2-1,0 0 1,0 0-1,1-1 0,0-1 1,0 0-1,1-1 1,0 0-1,0 0 0,-16-20 1,22 22-47,0-1 0,0 0 0,1 0 0,0 0 0,0-1 0,1 0 0,0 0 0,0 0 0,1 0 0,1-1 0,-1 1 0,2-1 0,-1 0 0,1 1 0,1-1 0,-1 0 0,2 0 0,1-15 0,1 10 4,1 0 0,0 0 0,0 1 0,2-1 0,0 1 0,0 0 0,12-17 0,-14 25 0,-1 0-1,1 1 1,1 0-1,-1 0 1,1 0 0,0 0-1,0 0 1,0 1-1,1 0 1,0 0-1,-1 1 1,1 0 0,1 0-1,-1 0 1,0 1-1,1-1 1,-1 2-1,8-2 1,-10 3 1,-1 0 1,0 0-1,1 0 1,-1 1-1,0 0 1,1 0-1,-1 0 1,0 0-1,0 0 1,0 1-1,0-1 1,0 1-1,0 0 1,-1 0-1,1 0 1,0 0-1,-1 0 0,1 0 1,-1 1-1,0-1 1,0 1-1,0 0 1,0 0-1,-1 0 1,1 0-1,1 3 1,-2 2 11,-1 0 1,0-1-1,0 1 1,-1 0-1,0 0 1,0-1 0,-1 1-1,0 0 1,0-1-1,0 0 1,-1 1-1,-1-1 1,1 0-1,-1-1 1,0 1 0,0 0-1,-11 10 1,9-9-71,-1-1 0,0 0 0,0-1 0,-1 1 0,0-1 0,0-1 1,0 0-1,-1 0 0,0 0 0,0-1 0,0 0 0,0-1 0,-17 4 0,15-5-202,-32 3-861,42-5 1028,0 0 0,0 0 0,0 0-1,1 0 1,-1 0 0,0 0 0,0 0-1,0 0 1,0 0 0,0 0-1,0-1 1,0 1 0,0 0 0,0-1-1,1 1 1,-1-1 0,0 1 0,0-1-1,0 1 1,1-1 0,-1 1 0,0-1-1,1 0 1,-1 1 0,1-1 0,-1 0-1,0 0 1,1 0 0,0 1 0,-1-1-1,1 0 1,-1-2 0,7-5-2977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0 267 2417,'5'103'7163,"2"12"-6381,-7-113-783,0-1 1,0 0-1,0 1 1,0-1-1,1 0 0,-1 0 1,0 1-1,1-1 1,-1 0-1,0 0 0,1 0 1,0 1-1,-1-1 1,1 0-1,0 0 0,-1 0 1,1 0-1,0 0 1,0 0-1,0 0 0,0-1 1,0 1-1,1 1 0,-1-3-11,0 1 0,0-1-1,0 0 1,0 1 0,0-1-1,0 0 1,0 0 0,0 0-1,0 0 1,0 0 0,-1 0-1,1 0 1,-1 0 0,1 0-1,0 0 1,-1 0 0,0 0-1,1 0 1,-1-1 0,0 1-1,1 0 1,-1 0 0,0 0-1,0-1 1,0 1 0,0 0-1,0-2 1,4-25-51,3 0 1,0 0 0,2 0-1,17-37 1,-7 40-20,-8 22 67,-4 19 56,-5 8 148,-4 46 0,0-11 12,2-56-201,1 1 0,-1-1 0,1 1 1,-1-1-1,1 0 0,0 1 0,0-1 1,1 0-1,-1 0 0,1 0 0,3 6 1,-4-8-3,-1 0 1,1 0 0,0 0 0,0-1-1,0 1 1,0 0 0,0 0 0,0 0-1,0-1 1,0 1 0,0 0-1,0-1 1,0 1 0,0-1 0,1 1-1,-1-1 1,0 0 0,0 0 0,1 1-1,-1-1 1,0 0 0,0 0 0,1 0-1,-1 0 1,0 0 0,0 0-1,1-1 1,-1 1 0,0 0 0,0-1-1,0 1 1,1-1 0,-1 1 0,0-1-1,2-1 1,13-10 5,0-2-1,27-29 1,-17 16-36,-15 18 24,-2-1 0,0 0 0,0-1 0,0 0 1,-2 0-1,1-1 0,-1 0 0,5-14 0,-9 19 10,-1 0-1,-1 0 1,1 0-1,-1 0 1,0-1-1,-1 1 1,0 0-1,0-1 1,0 1-1,-1 0 1,0 0-1,-1 0 0,0-1 1,0 1-1,0 0 1,-5-9-1,-58-108-1831,51 88-296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14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17 240 24575,'142'-8'0,"260"-46"0,-266 30 0,2 6 0,142-1 0,-245 17 0,-1-1 0,0-2 0,52-15 0,16-2 0,158-15 0,-164 25 0,-42 4 0,61 0 0,531 9 0,-661 7 0,-16 2 0,3-5 0,-57 10 0,-122 6 0,117-14 0,0 4 0,-144 37 0,165-36 0,1-4 0,-1-2 0,-73-4 0,57-2 0,-112 15 0,67 4 0,-237 5 0,310-26 0,1 4 0,-98 14 0,100-8 0,-78 1 0,-38 4 0,165-12 0,-36 7 0,41-8 0,0 0 0,0 0 0,0 0 0,0 0 0,0 0 0,0 0 0,0 0 0,0 0 0,0 1 0,0-1 0,1 0 0,-1 0 0,0 0 0,0 0 0,0 0 0,0 0 0,0 0 0,0 0 0,0 0 0,0 0 0,0 0 0,0 0 0,0 0 0,0 0 0,0 0 0,0 0 0,0 1 0,1-1 0,-1 0 0,0 0 0,0 0 0,0 0 0,0 0 0,0 0 0,0 0 0,0 0 0,0 0 0,0 0 0,0 0 0,0 1 0,0-1 0,0 0 0,0 0 0,0 0 0,27 1 0,1247-1 97,-570-1-1559,-669 1-5364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5458,'0'-1'33,"0"1"-1,0 0 0,0 0 0,0 0 1,0 0-1,0 0 0,0-1 0,0 1 0,0 0 1,0 0-1,0 0 0,0 0 0,0 0 0,0 0 1,0-1-1,0 1 0,0 0 0,0 0 0,0 0 1,0 0-1,0 0 0,0 0 0,0 0 0,1-1 1,-1 1-1,0 0 0,0 0 0,0 0 0,0 0 1,0 0-1,0 0 0,0 0 0,1 0 0,-1 0 1,0 0-1,0 0 0,0 0 0,0 0 0,0 0 1,0 0-1,1 0 0,-1 0 0,0 0 1,0 0-1,0 0 0,0 0 0,0 0 0,1 0 1,-1 0-1,0 0 0,0 0 0,0 0 0,0 0 1,0 0-1,0 0 0,1 0 0,10 8 569,11 17-215,-13-11-272,-1 0-1,0 0 1,-1 1-1,-1 0 1,0 1-1,7 29 1,-5-6 133,5 72 0,-11-22 5,-3 0 1,-5-1-1,-3 0 1,-4 0-1,-4-1 0,-3 0 1,-56 144-1,71-215-466,7-18-950,9-21-1606,-5 8 483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5458,'-3'2'3039,"9"4"-1898,14 4-550,10-1-463,1-3 1,47 6-1,64-4-3136,-110-1 1053,-32-7 1862,1 0 1,0 1 0,0-1-1,-1 1 1,1-1 0,0 1-1,-1 0 1,1-1 0,0 1-1,-1 0 1,1-1 0,-1 1-1,1 0 1,-1-1 0,1 1-1,-1 0 1,0 0 0,1 0-1,-1 0 1,0 0 0,0 2 11,0 1 1,0-1-1,-1 0 1,0 0 0,0 0-1,0 0 1,0 0-1,0 0 1,0 0-1,-1 0 1,1 0-1,-1 0 1,0-1 0,-2 3-1,-10 15 1194,5-9-310,2 1 0,-1-1 1,-7 19-1,13-26-676,1 0 0,-1 0 1,1 0-1,0 0 0,0 0 1,1 0-1,-1 0 0,1 1 1,0-1-1,0 0 0,1 0 1,-1 0-1,1 1 0,0-1 1,2 7-1,-2-8-104,0 0-1,0 0 1,1 0 0,-1 0-1,1 0 1,-1 0 0,1-1-1,0 1 1,0-1 0,0 1-1,1-1 1,-1 0 0,0 1-1,1-1 1,0-1 0,-1 1-1,1 0 1,0-1-1,0 1 1,0-1 0,0 0-1,0 0 1,0 0 0,0 0-1,5 0 1,-3-1-21,1 0-1,-1-1 0,1 1 1,-1-1-1,0 0 1,1-1-1,-1 1 1,0-1-1,0 0 1,0 0-1,0-1 1,-1 0-1,1 1 1,8-8-1,-4 2 13,1 0 0,-1 0-1,-1-1 1,0 0 0,0 0 0,-1-1-1,0 0 1,0-1 0,-1 1 0,-1-1-1,0 0 1,5-15 0,-8 16 86,0 1 1,0 0 0,-1-1-1,0 0 1,-1 1-1,0-1 1,0 1 0,-1-1-1,0 1 1,-1-1-1,0 1 1,-1 0 0,0 0-1,0 0 1,-1 0-1,-9-16 1,11 21-61,-1 0-1,1 0 1,-1 0-1,0 0 1,-1 0 0,1 1-1,-1-1 1,1 1 0,-1 0-1,0 0 1,0 1 0,0-1-1,-1 1 1,1 0-1,-1 0 1,1 0 0,-1 0-1,0 1 1,1 0 0,-1 0-1,0 0 1,0 1 0,0-1-1,0 1 1,0 0-1,0 1 1,1-1 0,-1 1-1,0 0 1,0 0 0,0 1-1,1-1 1,-1 1 0,-5 3-1,2-1-36,1 0 1,0 0-1,0 0 0,0 1 0,1 0 1,-1 1-1,1-1 0,0 1 1,1 0-1,0 1 0,0-1 0,0 1 1,1 0-1,0 0 0,0 1 0,-5 14 1,6-15-239,1 0 1,0 0-1,1 0 1,-1 0-1,1 0 1,1 1-1,-1-1 1,1 0-1,1 1 1,-1-1 0,1 0-1,1 0 1,-1 1-1,1-1 1,0 0-1,1 0 1,0-1-1,6 12 1,26 23-6153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 5362,'1'11'5123,"-1"-9"-5016,-1 1 1,1 0-1,-1 0 0,0 0 1,0 0-1,0-1 1,0 1-1,-1 0 1,1-1-1,-4 5 0,-3 9-5,7-15-96,-68 165 312,61-143-312,1 1 0,0 1 0,2-1 0,1 1 0,0 25 0,3-44-25,2 0-1,-1 0 1,0-1-1,1 1 1,0 0-1,1-1 0,-1 1 1,1-1-1,0 1 1,0-1-1,1 0 1,-1 0-1,1 0 1,0 0-1,1 0 1,-1-1-1,1 1 1,0-1-1,0 0 1,0 0-1,1-1 0,0 1 1,-1-1-1,1 0 1,0 0-1,0 0 1,1-1-1,-1 0 1,0 0-1,9 2 1,10 2-292,1-1 0,0-2 0,1 0 0,-1-1 1,38-3-1,-42 0-243,-1-1 0,29-5 0,35-22-1871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5346,'53'0'1425,"17"-12"-641,5 12-351,7 0-241,-16 0-192,-22 0-64,-19-8-705,-6-1-927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9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5282,'22'5'2754,"31"1"-1330,23-6-351,12-6-545,16-2-368,-13 2-160,-19 1-384,-31 16-817,-10-11-960,-18 8-2545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3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22 123 5907,'-1'4'254,"-1"0"1,1 0 0,0 0 0,0 0-1,0 0 1,1 0 0,-1 0 0,1 0-1,0 1 1,0-1 0,0 0-1,1 0 1,1 6 0,0 21 82,1 60 196,-3 75-156,-1-100-313,2-74-60,0 0 1,-1 0 0,0-1 0,0 1 0,-1 0-1,0 0 1,-1 0 0,1 0 0,-4-8 0,-5-36 11,8 26-6,1 0 0,2-1 1,1 1-1,1 0 1,1 0-1,1 1 0,1-1 1,17-41-1,-23 67-3,0 0 1,0-1-1,0 1 0,0 0 1,1 0-1,-1-1 1,0 1-1,0 0 0,0 0 1,0-1-1,1 1 0,-1 0 1,0 0-1,0 0 0,1-1 1,-1 1-1,0 0 1,0 0-1,1 0 0,-1 0 1,0 0-1,0 0 0,1-1 1,-1 1-1,0 0 0,1 0 1,-1 0-1,0 0 1,0 0-1,1 0 0,-1 0 1,0 0-1,1 0 0,-1 0 1,0 0-1,0 1 0,1-1 1,-1 0-1,0 0 1,0 0-1,1 0 0,-1 0 1,0 0-1,0 1 0,1-1 1,-1 0-1,0 0 0,0 0 1,1 1-1,-1-1 1,17 22 235,12 36 37,-4 13-151,-17-45-115,1-1 0,1 0 1,20 36-1,-25-54-15,0 0 0,0 0 1,0 0-1,1-1 0,0 0 0,0 0 1,1 0-1,0-1 0,0 0 0,0 0 0,0-1 1,1 0-1,0 0 0,0-1 0,11 4 1,-12-5-6,0 0 0,0-1 1,0 0-1,0 0 1,0 0-1,0-1 1,1 0-1,-1 0 0,0-1 1,0 0-1,0 0 1,0-1-1,0 0 1,0 0-1,0-1 0,6-3 1,-5 1 11,0 0 0,0 0 0,-1-1 0,0 0 0,0-1 0,0 1 0,-1-1 0,0-1 0,0 1 0,-1-1 0,5-10 0,-2 3 12,-1 0 0,-1 0 0,0-1 1,-1 0-1,-1 0 0,0 0 0,-2 0 0,0-1 1,0 1-1,-2-1 0,0 0 0,0 1 0,-6-28 1,4 33-27,-1 0 1,0 1 0,-1-1 0,0 0-1,-1 1 1,0 0 0,-1 0 0,0 1-1,0 0 1,-1 0 0,0 0 0,0 1-1,-10-9 1,7 13-547,14 18-1442,-1-6 878,13 25-2236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34 285 2129,'-4'-78'3792,"4"50"-3240,-2 1 0,0-1 0,-10-42 0,7 48-362,-3-9 282,16 84 1417,15 35-1289,16 128 1,-27-135-517,54 367 55,-64-371-144,-1-64-160,1-20-519,0-24-729,-9-9-148,-7-5-872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68 4274,'-12'-5'2993,"15"7"-1600,-6-4-593,31-4 113,19-11-321,7 6-320,15 5-192,10-5-80,-1-1 0,1 12-448,-26 0-512,-6 17-417,-12 6-816,-16 11-1553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5410,'0'0'2209,"6"28"-1072,4 3-273,-1 15-63,1 5-449,5-23-240,-2-3-112,-10-16 0,0-15-160,0 6-512,-6-8-849,6-12-976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6 146 5619,'-3'20'690,"1"1"0,1-1 1,1 1-1,1 0 0,1-1 1,0 1-1,10 34 1,50 133-374,-46-153-300,-15-35-20,-1 0 0,0 0 1,0 0-1,0 0 0,0 1 0,0-1 1,0 0-1,0 0 0,0 0 1,0 0-1,1 0 0,-1 1 0,0-1 1,0 0-1,0 0 0,0 0 1,0 0-1,1 0 0,-1 0 0,0 0 1,0 0-1,0 0 0,0 0 0,1 0 1,-1 0-1,0 0 0,0 0 1,0 0-1,0 0 0,1 0 0,-1 0 1,0 0-1,0 0 0,0 0 1,0 0-1,1 0 0,-1 0 0,0 0 1,0 0-1,0 0 0,0 0 1,1 0-1,-1 0 0,0-1 0,0 1 1,0 0-1,0 0 0,0 0 1,0 0-1,1-1 0,3-21-494,-1-17 331,-2-1 0,-1 1 0,-2-1 0,-2 1 1,-2 0-1,-19-71 0,-28-80 1420,53 180-759,6 10-222,11 15-98,-12-10-131,85 59 160,23 18-229,-82-56 0,80 72-84,-99-86 109,-1 0 0,0 1 0,0 0 0,-1 0 0,-1 2 0,8 15 0,-15-27 15,-1 0 0,0 0 0,0 0 0,0 0 0,0 0 0,-1 0 0,1 0 0,-1 0 0,1 0 0,-1 0 0,0 0 0,-1 0 0,1 0-1,0 0 1,-1 1 0,0-1 0,1 0 0,-1 0 0,-1-1 0,1 1 0,0 0 0,-1 0 0,1 0 0,-1-1 0,-3 5 0,1-3 15,1-1 0,-1 0 0,1-1 1,-1 1-1,0 0 0,0-1 0,0 0 1,0 0-1,0 0 0,-1-1 1,1 1-1,0-1 0,-1 0 0,1 0 1,-6 0-1,-31 1-95,1-3 0,-69-8 0,108 9-75,-24-2-251,25 2 281,0 0 1,-1 0 0,1-1-1,0 1 1,-1 0 0,1 0-1,-1 0 1,1 0-1,0 0 1,-1 0 0,1 0-1,-1 0 1,1 0 0,0 1-1,-1-1 1,1 0-1,-1 0 1,1 0 0,0 0-1,-1 0 1,1 1 0,0-1-1,-1 0 1,1 0-1,0 1 1,-1-1 0,1 0-1,0 0 1,0 1 0,-1-1-1,1 0 1,0 1-1,0-1 1,-1 1 0,1-1-1,0 0 1,0 1 0,0-1-1,0 0 1,0 1-1,0-1 1,0 1 0,0-1-1,0 1 1,7 19-4952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37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621 362 24575,'0'1'0,"0"0"0,1 0 0,-1 0 0,0 0 0,1 0 0,-1 0 0,1 0 0,-1-1 0,1 1 0,0 0 0,-1 0 0,1 0 0,0-1 0,-1 1 0,1 0 0,0-1 0,0 1 0,0-1 0,-1 1 0,1-1 0,0 1 0,0-1 0,2 1 0,29 9 0,-17-5 0,16 7 0,1-1 0,-1-2 0,1-1 0,1-1 0,63 5 0,91 2 0,-37-1 0,394-10 0,-281-5 0,-220 2 0,49 1 0,-1-3 0,0-5 0,94-18 0,-89 6 0,85-22 0,-122 23 0,174-44 0,-59 19 0,-121 28 0,1 1 0,0 4 0,72-6 0,-47 10 0,0-4 0,119-30 0,-131 26 0,0 4 0,102-4 0,141 16 0,-113 2 0,-77-4 0,181-3 0,-224-1 0,143-28 0,-145 21 0,0 2 0,1 4 0,105 7 0,-125-1 0,-112 1 0,0 2 0,-72 14 0,41-2 0,0-4 0,-95 1 0,-180-14 0,148-3 0,-335 3 0,-722 3 0,297 27 0,805-24 0,1 7 0,-205 42 0,-120 27 0,226-38 0,23-2 0,197-33 0,0 2 0,0 2 0,-63 25 0,108-37 0,1 1 0,-1-1 0,1 1 0,-1-1 0,1 1 0,0 0 0,-1-1 0,1 1 0,0 0 0,-1 0 0,1 0 0,0 0 0,0 0 0,0 0 0,0 0 0,0 1 0,0-1 0,-2 2 0,4-2 0,-1 0 0,0 0 0,0-1 0,1 1 0,-1 0 0,0-1 0,1 1 0,-1 0 0,0-1 0,1 1 0,-1-1 0,1 1 0,0 0 0,-1-1 0,1 0 0,-1 1 0,1-1 0,0 1 0,-1-1 0,1 1 0,0-1 0,-1 0 0,1 0 0,0 1 0,1-1 0,10 4 0,1-1 0,0 0 0,16 1 0,656 40 0,8-44 0,-288-3 0,3404 3 0,-3778-3 0,-1-1 0,0-1 0,1-1 0,44-17 0,18-2 0,-37 11 0,106-41 0,-150 48 0,-13 3 0,-23-2 0,-50 4 0,68 2 0,-2586 3 0,2113-18 0,30 0 0,-1292 15 0,908 1 0,961-5 0,0-5 0,151-31 0,315-61 0,3 26 0,739 1 0,-252 78 0,-1031-7 0,0-2 0,73-17 0,-69 10 0,99-6 0,538 16 0,-325 5 0,-268-5 0,115 5 0,-215-3 0,0 0 0,0 0 0,0 0 0,0 0 0,0 0 0,0 0 0,0 1 0,0-1 0,0 0 0,0 1 0,0-1 0,0 1 0,0-1 0,0 1 0,0-1 0,0 1 0,-1 0 0,1-1 0,0 1 0,0 0 0,-1 0 0,1 0 0,0-1 0,-1 1 0,1 0 0,-1 0 0,1 1 0,-1 0 0,1 0 0,-1 0 0,0 0 0,0 1 0,-1-1 0,1 0 0,0 0 0,-1 0 0,1 0 0,-1 0 0,1-1 0,-1 1 0,-1 3 0,-5 7 0,-1 0 0,0 0 0,-11 14 0,14-20 0,-8 11 0,-1 0 0,0-1 0,-1 0 0,-1-1 0,0-1 0,-1-1 0,-1 0 0,0-1 0,-1-1 0,0 0 0,-26 9 0,14-9 0,0-2 0,0-1 0,-1-2 0,1-1 0,-36 1 0,-167-7 0,112-3 0,-3201 0 0,1783 7 0,2252-22 0,623 4 0,-827 18 0,1029-3 0,-1458-4 0,148-27 0,-49 4 0,-24-2 0,-17 1 0,-56 17 0,98-14 0,208-1 0,-184 27-1365,-192 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1 165 3586,'17'54'4444,"-10"-36"-4192,-2 0-1,0 1 1,4 26-1,0 174 325,-14-195-376,1-18 46,2-14 223,-11-77-127,13 39-309,2 1-1,2-1 1,2 1-1,2 0 1,2 1 0,2 0-1,2 1 1,20-44-1,-33 85-16,-1 0-1,1 0 0,0 0 1,0 0-1,0 0 0,1 1 0,-1-1 1,0 0-1,1 1 0,-1-1 0,1 1 1,-1 0-1,1-1 0,0 1 0,0 0 1,-1 0-1,5-2 0,-5 3 0,1 0-1,0 0 1,-1 0 0,1 1-1,0-1 1,-1 0-1,1 1 1,-1-1-1,1 1 1,-1 0-1,1-1 1,-1 1-1,1 0 1,-1 0 0,1 0-1,-1 0 1,0 0-1,0 0 1,1 0-1,-1 0 1,1 3-1,11 12 22,-1 1 0,-1 0-1,0 1 1,-2 0 0,0 1 0,-1 0-1,-1 0 1,0 0 0,6 36-1,-8-30-129,2 0 0,1-1-1,1 0 1,22 41 0,-4-33-1203,-19-27-584,-5-4 1038,4 3-1417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6899,'3'0'2161,"16"-14"-848,9 8-385,16-13-464,0 19-320,9 0-144,-21 0 0,12 0-416,-13 0-592,4-6-673,-16 6-464,-7 0-544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10 349 2337,'6'10'617,"-1"0"-1,0 0 1,-1 0-1,0 1 1,0-1 0,-1 1-1,-1 0 1,1 0 0,0 19-1,-2-18-384,0 0-1,2 0 1,-1-1 0,1 1-1,1-1 1,7 16 0,9 8 525,-15-28-476,-5-7-281,0 0 0,0 0 1,0 0-1,0 0 0,0 0 0,0 0 0,-1 0 0,1 0 0,0 0 1,0 0-1,0 0 0,0 0 0,0 0 0,0 0 0,0 0 1,0 0-1,-1 1 0,1-1 0,0 0 0,0 0 0,0 0 1,0 0-1,0 0 0,0 0 0,0 0 0,0 0 0,0 0 0,0 0 1,0 1-1,0-1 0,0 0 0,0 0 0,0 0 0,-1 0 1,1 0-1,0 0 0,0 0 0,0 0 0,0 1 0,0-1 0,0 0 1,0 0-1,0 0 0,0 0 0,1 0 0,-1 0 0,13-36-186,-12-3 193,-2 0 1,-1 0 0,-2 0-1,-1 0 1,-20-67 0,13 59 276,3 0 0,1-1 0,-2-60 0,15 83 145,-5 25-420,0 0 0,1-1 1,-1 1-1,0 0 1,0 0-1,1 0 0,-1-1 1,0 1-1,1 0 1,-1 0-1,0 0 0,1 0 1,-1-1-1,0 1 1,1 0-1,-1 0 0,0 0 1,1 0-1,-1 0 1,1 0-1,-1 0 1,0 0-1,1 0 0,-1 0 1,0 0-1,1 0 1,-1 1-1,0-1 0,1 0 1,-1 0-1,0 0 1,1 0-1,-1 1 0,1-1 1,32 35 340,-12-12-349,25 23-100,76 99 1,-74-85-142,-38-47 196,-1 0 1,0 0 0,0 1-1,-2 0 1,0 0-1,8 24 1,-13-33 44,0 1 0,-1-1 0,0 1 0,0 0 1,0 0-1,-1 0 0,1 0 0,-1-1 0,-1 1 1,-1 10-1,0-4 12,2-8 2,-1 0 0,0 0 0,0 0-1,0 0 1,-1-1 0,0 1 0,1 0-1,-1-1 1,0 1 0,-1-1-1,1 0 1,0 1 0,-1-1 0,0 0-1,0-1 1,0 1 0,0 0 0,0-1-1,-1 0 1,1 0 0,-1 0 0,-6 3-1,-3 0 36,-1 0 1,0-1-1,0-1 0,-22 3 0,4-2-277,0-2 0,0-1 1,0-1-1,-62-9 0,75 6-1680,19-4-1351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598 543 4610,'-5'8'716,"-1"-1"-1,0 1 1,-1-1 0,0-1-1,0 1 1,0-1 0,-13 7-1,11-7-456,-1 0 1,-1-1-1,1-1 0,-1 1 0,0-2 0,-13 4 0,16-5-246,-1-1 0,1 0 1,-1 0-1,0 0 0,1-1 0,-1-1 1,0 1-1,1-1 0,-1-1 0,1 0 1,-1 0-1,1 0 0,0-1 0,0 0 1,0-1-1,0 0 0,0 0 0,1-1 0,-8-6 1,9 5-15,1 0 1,-1 0-1,1-1 0,1 0 1,0 0-1,-1 0 1,2 0-1,-1-1 0,1 0 1,1 1-1,-1-1 1,1 0-1,1-1 1,-1 1-1,1-11 0,-1-14-9,2 0 0,5-44-1,-5 74 12,2-19 11,2-26-1,14-62 0,-16 97 33,2 1 1,-1 0 0,2 0-1,-1 0 1,2 0-1,0 1 1,0 0 0,1 0-1,16-19 1,-23 29-32,1 0 0,0 0 0,-1 0 0,1 0 0,0 1 0,0-1 0,0 0 0,-1 0 0,1 1 0,0-1 0,0 0 0,0 1 0,0-1 0,0 1 1,0-1-1,1 1 0,-1 0 0,2-1 0,4 15 208,-1 4-143,-4-14-63,-1 1 0,0 1 0,0-1 0,0 0 1,-1 0-1,0 0 0,0 0 0,0 0 0,0 1 0,-1-1 1,0 0-1,0 0 0,0 0 0,-1 0 0,0 0 0,-3 6 0,-2 5 4,-1-1-1,0 1 0,-16 20 1,20-31-69,0 0 0,-1 0 1,0 0-1,0 0 1,0-1-1,0 1 0,-1-1 1,0-1-1,0 1 0,0-1 1,0 0-1,0 0 1,0-1-1,-9 3 0,-3-2-758,-1 0 0,1-1 0,-33-1 0,24-1-466,-38 3-2997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7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 9957,'-3'-3'3297,"0"9"-1904,6-6-497,-6 11-288,6-8-384,3 0-224,1-3 0,2 0 0,7 2-32,-10-10-1008,4 8-801,-4 3-2065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8:4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128 341 4354,'-3'-7'826,"1"0"0,0 0 0,0-1 0,1 1 0,-1-15 0,8-72 1488,-1 45-1268,-4 38-618,0 0 0,0 0 0,1 1 0,0-1 0,1 1 0,6-16 0,1 39-286,-1 1 0,0 1 0,-1-1 0,12 29-1,-8 13-141,-1 2 0,-4-1 0,-1 1 0,-4 77 0,-3-123 0,0 0 0,-1 1 0,-4 16 0,8-11 1,-2-18-1,0 0 0,0 0 0,0 0 0,0 0 0,0 0 0,0 0 0,0 0 0,-1 0 0,1 0 0,0 0 0,0 0 0,0 0 0,0 0 0,0 0 0,0 0 0,0 0 0,0 0 0,0 0 0,0 0 0,0 0 0,0 0 0,0 0 0,-1 0 0,1 0 0,0 0 0,0 1 0,0-1 0,0 0 0,0 0 0,0 0 0,0 0 0,0 0 0,0 0 0,0 0 0,0 0 0,0 0 0,0 0 0,0 0 0,0 1 0,0-1 0,0 0 0,0 0 0,0 0 0,0 0 0,0 0 0,0 0 0,0 0 0,0 0 0,0 0 0,0 0 0,0 1 0,4-24-59,-9 1-11,-2-3 60,2 0-1,-2-28 0,-35-257 171,37 274-159,4 25-1,0 1 0,0-1 0,-1 1 0,-1 0 0,1 0 0,-2 0 0,-6-15-1,7 108 1,67 319 0,-74-546 0,-1 67 0,-40-148 0,49 221 0,-13-36 1,15 40-1,0 0 0,0 0 0,0 0 0,0-1 0,0 1 0,0 0 0,-1 0 0,1 0 0,0 0 0,0 0 0,0-1 0,0 1 0,0 0 0,0 0 0,0 0 0,0 0 0,0 0 0,0 0 0,0 0 0,0-1 0,0 1 0,-1 0 0,1 0 0,0 0 0,0 0 0,0 0 0,0 0 0,0 0 0,0 0 0,-1 0 0,1 0 0,0 0 0,0 0 0,0 0 0,0 0 0,0 0 0,0 0 0,-1 0 0,1 0 0,0 0 0,0 0 0,0 0 0,0 0 0,0 0 0,-1 0 0,1 0 0,0 0 0,0 0 0,0 0 0,0 0 0,0 0 0,0 0 0,0 0 0,-1 0 0,1 0 0,0 1 0,0-1 0,0 0 0,0 0-1,-2 23 1,6 48 0,4 0 0,28 119 0,-18-102 0,16 38 0,-21-81 0,-13-38 0,-58-25 0,5 8 1,46 10-1,0-1 0,0 1 0,0-1 0,0-1 0,0 1 0,1-1 0,-1 0 0,1-1 0,-1 1 0,1-1 0,0-1 0,0 1 0,-10-8-1,16 11 1,0 0 0,0 0 0,0 0 0,0 0 0,0 0 0,0 0 0,0 0 0,0 0 0,0 0 0,0 0 0,0 0 0,0 0 0,0 0 0,0 1 0,0-1 0,-1 0 0,1 0 0,0 0 0,0 0 0,0 0 0,0 0 0,0 0 0,0 0 0,0 0 0,0 0 0,0 0 0,-1 0 0,1 0 0,0 0 0,0 0 0,0 0 0,0 0 0,0 0 0,0 0 0,0 0 0,-1 0 1,2 0-1,0 1 0,0 0 0,0 0 0,-1-1 0,1 1 0,0 0 0,0-1 0,0 1 0,0-1 0,0 1 0,0-1 0,0 0 0,0 1 0,0-1 0,0 0 0,0 0 0,0 0 0,2 0-1,108 14 1,-49-5 1,70 0-1,-27-8-1,-91 0 1,-31 1 1,-40 4-1,52-6 0,-26 3 0,-8 0 0,-59-1 0,86-3 0,0 0 0,0-1 0,-1 0 0,2-1 0,-1 0 0,0-1 0,1 0 0,-1-1 0,-11-7 0,22 11-1,-1 0 0,0 0 0,1 0 1,-1 0-1,1 0 0,-1 0 1,1-1-1,0 1 0,0-1 1,-1 1-1,1-1 0,0 1 1,0-1-1,-1-3 0,2 4 2,-1 1 0,1-1 0,0 0 0,0 0 0,0 1 0,0-1 0,0 0 0,0 0 0,0 0 0,1 1 0,-1-1 0,0 0 0,0 0 0,0 1 1,1-1-1,-1 0 0,1 0 0,-1 1 0,0-1 0,1 0 0,-1 1 0,1-1 0,-1 1 0,2-2 0,-1 1-12,1 0 1,0 0-1,0 0 1,0 0 0,0 0-1,0 0 1,0 0-1,0 1 1,0-1 0,0 1-1,1 0 1,-1-1-1,0 1 1,0 0-1,0 0 1,0 0 0,1 1-1,-1-1 1,0 0-1,0 1 1,0-1 0,0 1-1,3 1 1,2 2-465,1 1 1,-1-1-1,0 1 1,0 1-1,0-1 1,-1 1-1,0 1 1,0-1-1,0 1 1,-1 0-1,0 0 1,0 1-1,3 7 1,7 30-6639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0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263 318 5635,'-3'-13'557,"0"-1"0,2 1 0,-1-1 0,1 0 0,1 0 0,1 0 0,2-18 0,0-1-24,5-38 520,2 43 943,-10 28-1992,0 0 0,0 0-1,0 0 1,0 1 0,0-1 0,0 0 0,0 0-1,0 0 1,0 0 0,0 0 0,0 0-1,0 0 1,0 0 0,0 1 0,0-1 0,0 0-1,0 0 1,0 0 0,0 0 0,0 0 0,0 0-1,0 0 1,0 0 0,-1 0 0,1 1 0,0-1-1,0 0 1,0 0 0,0 0 0,0 0 0,0 0-1,0 0 1,0 0 0,0 0 0,0 0 0,-1 0-1,1 0 1,0 0 0,0 0 0,0 0 0,0 0-1,0 0 1,0 0 0,0 0 0,0 0 0,-1 0-1,1 0 1,0 0 0,0 0 0,0 0 0,0 0-1,0 0 1,0 0 0,0 0 0,0 0 0,-1 0-1,1 0 1,0 0 0,0 0 0,0 0 0,0 0-1,0 0 1,0-1 0,0 1 0,0 0 0,0 0-1,0 0 1,0 0 0,-1 0 0,2 15 17,0 17-39,-10 47-33,4 0-1,4 1 0,2-1 0,22 137 1,-20-183 20,-2-18 40,5-26-46,-9-31 34,4-59 200,-5-1 0,-4 0 0,-27-127-1,26 129 172,13 103-306,-4-2-61,0-1 0,0 0 0,1 0 0,-1 0 0,0 1 0,0-1 0,0 0 0,1 0 0,-1 1 0,0-1 0,0 0 0,0 0 0,0 1 0,0-1 0,0 0 0,0 0 0,1 1 0,-1-1 0,0 0 0,0 1 0,0-1 0,0 0 0,0 0 0,0 1 0,0-1 0,0 0 0,0 1 0,-1-1 0,1 0 0,0 0 0,0 1 0,0-1 0,0 0-1,0 0 1,0 1 0,-1-1 0,1 0 0,0 0 0,0 1 0,0-1 0,-1 0 0,1 0 0,0 0 0,0 1 0,-1-1 0,0 3 1,0-1-1,1 1 1,-1 0-1,1 0 1,0 0-1,0-1 1,0 1 0,0 0-1,0 0 1,0 0-1,1 0 1,1 4-1,1 35 14,-3-26-14,0 0-1,1 0 1,3 19 0,1 18-4,5 80 19,-8-99-38,1 0 0,11 46 0,-8-48 8,-3-20-13,-1-7 31,-1 0 1,1 0-1,-1 0 1,0 0-1,-1 0 1,0 0-1,1 1 1,-2 9-1,-1-13-4,1 0-1,-1 0 0,1 0 1,-1 0-1,0-1 0,0 1 1,0 0-1,0-1 1,0 1-1,0-1 0,0 0 1,0 1-1,-1-1 1,1 0-1,0-1 0,-1 1 1,1 0-1,-1-1 1,1 1-1,-1-1 0,1 0 1,-1 1-1,1-1 1,-5-1-1,-3 0-3,-1-1 0,1 0 0,0 0 0,-11-4 0,20 5 4,-24-5-45,0 2 0,0 0-1,-1 1 1,-48 2 0,114 9 160,0 1 1,45 17-1,-34-10-42,-1 2-4,-34-12-37,0 0-1,1-1 0,27 5 0,-26-8-23,10 3 51,1-2 0,56 0-1,-75-5 192,-11-3-96,-25-7-48,-47-10-109,34 15-21,-79-3-1,10 1-225,81 6 48,21 4-13,-1-2 1,1 1 0,0-1 0,0 0 0,-1 0-1,1-1 1,0 1 0,0-1 0,-9-5-1,16 10-1567,-1 9-1123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2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64 217 3105,'-7'-14'5608,"3"27"-3728,3 27-1745,6-2 25,7 36 267,-9-61-401,-1 0 1,-1 1 0,0-1-1,-1 0 1,0 1 0,-5 25 0,0 25-20,3-31-58,-1 0-1,-13 62 1,16-94 48,-1 1 0,1-1 0,0 0 0,0 0 0,0 0 1,-1 0-1,1 0 0,-1 0 0,1 0 0,0 0 1,-1 0-1,0 0 0,1 0 0,-1 0 0,0 0 0,1-1 1,-1 1-1,0 0 0,0 0 0,0-1 0,0 1 1,0 0-1,0-1 0,0 1 0,0-1 0,0 1 0,0-1 1,0 0-1,0 1 0,0-1 0,0 0 0,0 0 1,0 0-1,0 0 0,-2 0 0,-13-50 62,15 31 17,1 0-1,1 1 1,6-35 0,-3 27 5,6-55 343,-1-81 0,-8 130-245,0 0 0,2-1 0,1 1-1,2 0 1,11-36 0,-8 92-91,12 23 5,11 30 23,31 110 0,-45-126-92,-12-45-23,1 1 0,0-1 0,1 1 0,1-2-1,12 18 1,-15-24-7,1-1 0,0 0 0,0 0 0,0 0 0,1-1 0,1 0 0,-1 0 0,1-1 0,16 8-1,-21-12 6,0-1-1,0 1 0,1-1 0,-1-1 0,1 1 1,-1-1-1,1 1 0,-1-1 0,1 0 0,-1-1 0,1 1 1,-1-1-1,1 0 0,-1 0 0,0 0 0,1-1 1,-1 1-1,0-1 0,0 0 0,0-1 0,0 1 0,0-1 1,-1 1-1,1-1 0,-1 0 0,0 0 0,1-1 1,-2 1-1,6-8 0,0 1 32,0-2 1,-1 1-1,0-1 0,-1 0 1,0-1-1,-1 1 0,0-1 1,5-26-1,0-14 192,4-100-1,-11 68-3,-1 46-44,-4-53 0,0 74-107,-1-20 47,2 38-110,1-1-1,0 0 1,0 1 0,0-1-1,0 0 1,0 1 0,0-1-1,0 0 1,0 1 0,1-1 0,-1 0-1,0 1 1,0-1 0,0 0-1,1 1 1,-1-1 0,0 1 0,1-1-1,-1 1 1,0-1 0,1 1-1,-1-1 1,1 1 0,-1-1 0,1 1-1,-1-1 1,1 1 0,-1 0-1,1-1 1,0 1 0,-1 0 0,1-1-1,-1 1 1,1 0 0,1-1-1,-9 2 12,9 1-14,-2-2-4,0 0 0,0 0 0,1 0 0,-1 0 1,0 0-1,0 0 0,1 1 0,-1-1 0,0 0 0,0 0 1,0 0-1,1 1 0,-1-1 0,0 0 0,0 0 1,0 0-1,0 1 0,1-1 0,-1 0 0,0 0 1,0 1-1,0-1 0,0 0 0,0 0 0,0 1 1,0-1-1,0 0 0,0 1 0,0-1 0,0 0 1,0 0-1,0 1 0,0-1 0,0 0 0,0 0 1,0 1-1,0-1 0,0 0 0,0 0 0,-1 1 1,1-1-1,0 0 0,0 0 0,0 1 0,0-1 1,0 0-1,-1 0 0,1 0 0,0 1 0,0-1 1,-1 0-1,1 1-31,0 0 1,0 1-1,0-1 1,0 0-1,0 0 1,0 0-1,0 0 1,0 0-1,0 0 1,1 1-1,-1-1 1,0 0-1,1 0 1,-1 0-1,1 0 1,-1 0-1,1 0 1,-1 0-1,2 1 1,-2-2-42,2 7-516,0 0 0,0-1-1,-1 1 1,0 0-1,-1 0 1,0 0 0,0 0-1,-1 8 1,-4 18-4270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23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244 196 2769,'2'-14'5143,"-1"13"-5019,-1 0 1,0 1-1,0-1 1,1 1-1,-1-1 0,0 1 1,0-1-1,0 0 1,0 1-1,0-1 1,0 0-1,0 1 0,0-1 1,0 1-1,0-1 1,0 0-1,0 1 0,0-1 1,-1 1-1,1-1 1,0 0-1,0 1 0,-1-1 1,1 1-1,0-1 1,-1 1-1,1-1 1,-1 0-1,0 1-77,1-1-1,0 1 1,0-1 0,0 1-1,-1 0 1,1-1 0,0 1 0,0-1-1,0 1 1,0-1 0,0 1-1,0-1 1,0 1 0,0-1-1,0 1 1,0-1 0,0 1-1,0-1 1,0 1 0,0-1 0,1 1-1,-1-1 1,0 1 0,0-1-1,1 0 1,-1 1-30,0 0 0,0 0 0,-1 0 0,1 0 1,0 0-1,0 0 0,0 0 0,0 0 0,0 0 0,-1 0 0,1 0 0,0 0 0,0 0 1,0 0-1,0 0 0,0 0 0,0 0 0,-1 0 0,1 0 0,0 0 0,0 0 0,0 0 0,0 0 1,0-1-1,0 1 0,0 0 0,0 0 0,-1 0 0,1 0 0,0 0 0,0 0 0,0 0 1,0-1-1,0 1 0,0 0 0,0 0 0,0 0 0,0 0 0,0 0 0,0 0 0,0-1 0,0 1 1,0 0-1,0 0 0,0 0 0,0 0 0,0 0 0,0-1 0,0 1 0,0 0 0,0 0 1,0 0-1,0 0 0,0 0 0,0 0 0,0 0 0,0-1 0,1 1 0,-1 0 0,0 0 0,0 0 1,0 0-1,-2 0 36,0 0 1,0 0 0,0-1-1,0 1 1,0 0 0,0-1 0,0 1-1,0-1 1,0 0 0,0 1-1,1-1 1,-1 0 0,0 0 0,0-1-1,1 1 1,-2-1 0,0-1-24,0 1 1,-1 0-1,1 1 1,0-1-1,0 0 1,-1 1-1,1 0 1,-1 0-1,1 0 1,-1 0 0,1 0-1,-7 1 1,5 0-19,0 1 1,0 0 0,0 0-1,1 0 1,-1 1 0,0 0-1,1 0 1,-1 0 0,1 0-1,0 1 1,0-1 0,0 1-1,0 0 1,0 1 0,-3 3-1,0 1-5,0 0-1,1 1 0,0 0 0,1 0 0,0 0 0,-7 18 0,4-3-8,1 1-1,1-1 0,1 1 0,1 0 1,-1 30-1,5-43 6,0 0 1,0 0-1,1 0 1,1 0-1,0 0 0,1-1 1,0 1-1,1-1 0,0 1 1,1-1-1,0 0 1,1-1-1,0 1 0,1-1 1,0 0-1,0-1 0,1 0 1,0 0-1,1-1 1,0 1-1,0-2 0,1 0 1,-1 0-1,2 0 1,-1-1-1,1-1 0,0 0 1,0 0-1,14 3 0,9 1 13,1-1 0,0-1-1,0-2 1,1-2-1,36-1 1,-58-2 0,0-2 0,0 1-1,0-2 1,-1 0 0,1-1 0,-1 0 0,14-7 0,-19 7 6,0 0 0,-1-1 0,1 0 1,-1 0-1,0 0 0,0-1 0,-1-1 1,0 1-1,0-1 0,0 0 0,-1 0 1,5-9-1,-2 0 12,0 0 1,-1 0-1,-1 0 0,-1-1 1,0 0-1,-2 0 1,0 0-1,0-1 0,-2 1 1,0-20-1,-2 12-29,-1-1 0,-1 1 0,-1 0 0,-2 0 0,0 0 0,-14-34 0,14 45-5,0 1 0,-1 0 0,-1 0 0,0 0 0,0 1 0,-1 1 0,-1 0 0,-20-20 0,22 25 0,0 0 0,0 0 0,0 0 0,-1 1 0,1 1 0,-1-1 0,-1 1 0,1 1 0,0 0 0,-1 0 0,0 1 0,0 0 0,-15-1 0,6 4 0,0 1 0,0 1 0,0 1 0,1 0 0,-1 1 0,1 1 0,0 1 0,1 1 0,-20 11 0,15-9 0,14-6 0,0 1 0,0 0 0,1 0 0,-12 11 1,-14 10-1,25-21 0,0 1 0,1 1 0,0-1 0,1 1 0,0 1 0,0-1 0,0 1 0,1 0 0,0 0 0,0 0 0,1 1 0,0 0 0,1 0 0,0 0 0,0 0 0,1 0 0,0 1 0,1-1 0,-1 19-1,1-2 1,1-1 0,1 0 0,2 0 0,0 0 0,1 0 0,11 32 0,-2-19 0,1-1 0,3-1 0,38 65 0,-53-98 0,0 0 0,0 0 0,0 0 0,0 0 0,1-1 0,-1 1 0,1-1 0,0 1 0,0-1 0,-1 0 0,2 0 0,-1 0 0,0 0 0,0-1 0,0 1 0,1-1 0,-1 0 0,1 0 0,-1 0 0,1-1 0,-1 1 0,1-1 0,0 0 0,-1 1 0,1-2 0,0 1 0,-1 0 0,1-1 0,4-1 1,9-3-1,0-2 0,0 1 0,-1-2 0,29-18 0,0 1-1,-18 12 1,0-1 0,-1-2 0,-1-1 0,0 0 0,27-27 1,-44 37-1,-1-1 0,0 0 0,0-1 0,0 0 0,-1 0 0,0 0 0,-1-1 0,0 1 0,-1-1 0,0-1 0,0 1 0,-1 0 0,-1-1 0,0 0 0,0 1 0,-1-1 0,0 0 0,-1-14 0,-2-5 0,-1 0 0,-1 0 0,-14-50 0,14 68 0,0 1 0,-1-1 0,0 2 0,-1-1 0,0 0 0,-1 1 0,0 0 0,-1 1 0,0 0 0,0 0 0,-19-15 0,15 14 0,-1 2 0,1 0 0,-1 0 0,-1 2 0,1-1 0,-1 2 0,0 0 0,-1 0 0,1 1 0,-1 1 0,0 1 0,0 0 0,0 1 0,0 0 0,-26 3-1,29-1 1,0 2 0,0-1 0,0 1 0,0 1 0,1 0 0,0 1 0,0 0 0,0 0 0,0 1 0,1 1 0,0 0 0,1 0 0,-1 1 0,1 0 0,1 1 0,-1 0 0,2 0 0,-1 1 0,-10 18 1,9-9-1,2 0 0,0 1 0,1 0-1,1 0 1,1 1 0,1-1 0,1 1 0,1 0 0,0 0 0,4 30 0,-2-37 0,0-1 0,1 1 0,1 0 0,0-1 0,1 0 0,0 0 0,1 0 0,1 0 0,0-1 0,0 1 0,2-2 0,-1 1 0,17 18 1,-9-15-1,0 0 0,1-2 0,1 1 0,1-2 0,-1-1 0,2 0 0,0-1 0,24 9-1,63 20-700,-105-40 592,-1 1 1,0 0-1,1 0 1,-1 0-1,0 0 1,0 0-1,1 0 1,-1-1-1,0 1 0,0 0 1,1 0-1,-1 0 1,0-1-1,0 1 1,1 0-1,-1 0 1,0-1-1,0 1 1,0 0-1,0 0 1,1-1-1,-1 1 0,0 0 1,0-1-1,0 1 1,0 0-1,0 0 1,0-1-1,0 1 1,0 0-1,0-1 1,0 1-1,0 0 1,0-1-1,0 1 0,0 0 1,0-1-1,0 1 1,0 0-1,0-1 1,-7-17-5497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57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1889,'-1'5'900,"3"-5"-656,9-6 279,5-8-549,-6 4 73,-10 10-11,0 0-1,1 0 0,-1 0 1,0 0-1,0 0 0,0 0 0,0 0 1,1 0-1,-1 0 0,0 0 1,0 0-1,0 0 0,0 0 1,1 0-1,-1 0 0,0 0 1,0 0-1,0 0 0,0 0 1,0 0-1,1 1 0,-1-1 1,0 0-1,0 0 0,0 0 1,0 0-1,0 0 0,0 0 1,1 0-1,-1 1 0,0-1 1,0 0-1,0 0 0,0 0 1,0 0-1,0 0 0,0 1 0,0-1 1,0 0-1,0 0 0,0 0 1,0 0-1,0 1 0,0-1 1,0 0-1,0 0 0,0 0 1,0 0-1,0 1 0,0-1 1,0 0-1,0 0 0,0 0 1,0 0-1,0 0 0,0 1 1,0-1-1,-1 0 0,11 93 611,-7-83-332,0 0 0,1 0 0,0 0 1,10 16-1,-14-25-311,-1-5-113,1 0-1,0 0 1,0 1 0,0-1-1,1 0 1,-1 0-1,1 1 1,2-8 0,2-15-215,-6 6 391,0 0-1,-1 1 1,-1 0 0,-6-24-1,4 29 426,2 0 1,-1-1-1,2 0 0,0 0 0,1 1 0,0-1 0,1 0 1,3-20-1,3 14 539,-3 30 15,-1 38-378,-15 306-429,10-308-240,2-38-13,2-26 3,3-82 49,-6 0 0,-14-106 1,14 142 38,4 42 53,-1 20-1,1 10 56,1 29-137,-1 0 0,-1 1 1,-3-1-1,-5 38 0,2-30 0,2 0 1,3 47 0,-1-85-50,1-5 1,0 1 1,-1-1-1,1 0 0,0 0 1,0 1-1,0-1 0,0 0 1,0 0-1,0 1 0,0-1 1,0 0-1,1 0 0,-1 1 1,1-1-1,-1 0 0,1 2 1,-1-8-7,0 0 1,0 1-1,1-1 1,-1 0-1,1 0 1,0 0 0,0 1-1,1-1 1,1-5-1,6-21 21,-3-32-5,-2 0-1,-2 0 1,-9-70 0,3 66 20,-2 16 32,0 136 273,3-48-326,1 61 0,1 6 36,-1-81-32,0-1 0,2 0 1,1 0-1,1 1 0,6 28 0,-6-28 4,-2-17-5,-1-9-3,1 3-3,0 1 0,0-1 0,0 1 0,0-1-1,-1 1 1,1-1 0,0 1 0,0-1 0,-1 1 0,1-1 0,0 1 0,-1-1 0,1 0 0,0 1-1,-1-1 1,1 0 0,-1 1 0,1-1 0,0 0 0,-1 1 0,1-1 0,-1 0 0,1 0 0,-2 1-1,1-1 0,0 1 0,-1-1 0,1 1 0,0 0 0,0 0 0,0-1 0,0 1 0,0 0 0,0 0 0,0 0 0,0 0 0,0 0 0,1 1 0,-1-1-1,0 0 1,0 2 0,4-13 0,-1-1 1,1 1-1,-2-1 0,1 1 0,-2-1 0,0-19 0,-11-77 29,5 68-24,1-42 0,0-33 53,6 96-20,-1 35 89,2-9-128,0 1 0,1 0 0,0-1-1,0 1 1,1-1 0,0 0 0,0 0 0,1-1 0,0 1-1,0-1 1,11 11 0,6 12 0,26 45-2,-28-40-2,2-2 1,2 0 0,37 40 0,-56-68 0,0 1 0,0-1 0,-1 1 0,0 0 0,0 0 0,0 0 0,-1 1 0,0-1 0,4 13 0,-6-17 0,0-1 0,-1 0 0,1 1 0,0-1 0,0 0 0,0 0 0,0 0 0,0 1 0,1-1 0,-1 0 0,0 0 0,0-1 0,3 2 0,2 0 0,-8-6 0,0 1 0,1 0 0,0-1 0,1 1 0,-1 0 0,1-1 0,-1 1 0,1 0 0,0-1 0,0 1 0,1-6 1,4-44-2,-1 4 2,-3-55-1,-2 58 0,8-73-1,-5 16 1,-2 61 0,-1 38 1,1 6-1,2 7-1,-2-5 1,0-3 0,-1 1 0,1 0 0,0-1 0,0 1 0,0 0 0,0 0 0,0-1 0,0 1 0,0 0 0,0 0 0,1-1 0,-1 1 0,1 0 0,-1-1 0,1 1 0,0 0 0,1 2 0,0 4 0,-1 0 0,-1 0 0,1 0 0,-1 1 0,0-1 0,-1 0 0,0 0 0,-3 11 0,2-2 0,0 0 0,1 0 1,1 20-1,-1 31 0,0-55-1,2 0 1,-1 0 0,6 21 0,0 13 1,-1 90-2,-6-93 1,1-47 0,-1 0 0,1 1 0,-1-1 0,0 0 0,0 0 0,0 1 0,-1-1 0,1 0 0,0 1 0,-1-1 0,0 1 0,0 0 0,0-1 0,0 1 0,-2-2 1,-46-38-2,3 2 1,29 17 0,2 0 0,0-1 0,1-1 0,2 0 0,1-1 0,1 0 0,-13-45 0,-5-9 0,20 54 1,8 22-1,0 0 0,0 1 0,0-1 0,-1 0 0,0 1 0,0-1 0,0 1 0,-5-7 0,0-7 0,8 13-1,12 130 2,-5-69-1,1 97-1,-6 55 1,9-308 0,-11 58 0,-2 0 0,-2 1 0,-1-1 0,-17-64 0,-5-49 0,26 154 0,0 0 0,1 0 0,-1 0 0,0 0 0,0 0 0,0 0 0,0 0 0,0 0 0,0 0 0,1 0 0,-1 0 0,0 0 0,0 0 0,0 0 0,0 0 0,0 0 0,1 0 0,-1 0 0,0 0 0,0 0 0,0 0 0,0 0 0,0 0 0,0 0 0,1 0 0,-1 0 0,0 0 0,0 0 0,0-1 0,0 1 0,0 0 0,0 0 1,14 32-1,18 58-1,-27-78 1,17 60 1,-14-43-1,1-1 0,1 0-1,15 28 1,-19-44 0,1 0 0,0 0 0,1-1 0,0 0 0,1 0 0,0-1 0,1 0 0,0 0 0,1-1 0,-1-1 0,19 12 0,-9-9 0,-16-8 0,-1-1 0,1 0 0,0 0 0,0 0 0,0 0 0,0-1 0,0 1 0,0-1 0,0 0 0,6 1 0,-12-20 0,2 1 0,0 0 0,3-20 0,-1 10 0,-10-232 0,0 82 0,17 232-1075,-1-21-285,3 18-1623,-1 10-1811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4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24575,'4'0'0,"-1"1"0,1-1 0,-1 1 0,1-1 0,-1 1 0,0 0 0,1 0 0,-1 1 0,0-1 0,0 1 0,0-1 0,0 1 0,0 0 0,0 0 0,0 0 0,-1 1 0,1-1 0,-1 1 0,0-1 0,0 1 0,0 0 0,0 0 0,0 0 0,2 4 0,3 9 0,-1-1 0,0 1 0,6 32 0,-1-4 0,18 53 0,-15-44 0,3-1 0,28 60 0,-44-109 0,0 0 0,1 0 0,-1-1 0,0 1 0,1 0 0,0-1 0,-1 1 0,1-1 0,0 0 0,0 1 0,1-1 0,-1 0 0,0 0 0,1-1 0,-1 1 0,1 0 0,0-1 0,-1 1 0,1-1 0,0 0 0,0 0 0,0 0 0,0 0 0,0-1 0,0 1 0,0-1 0,6 0 0,-3-1 0,0-1 0,0 0 0,-1 0 0,1-1 0,0 1 0,-1-1 0,0 0 0,1-1 0,-1 0 0,-1 1 0,1-1 0,8-10 0,89-99 0,-59 62 0,76-67 0,30 1 0,14-11 0,-91 62 5,61-50-1375,-113 101-5456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2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22 4226,'2'-5'908,"-1"4"-799,-1 0 0,1 0-1,-1 0 1,1 0 0,0 0 0,-1 0-1,1 1 1,0-1 0,-1 0 0,1 0-1,0 0 1,0 1 0,0-1-1,0 1 1,2-5 4982,-3 10-4943,0 0 1,1 0-1,0 0 0,-1 0 1,1 0-1,1 0 0,-1-1 0,1 1 1,4 7-1,8 33 58,-13-37-133,0 0 1,0 0-1,-1 0 0,0 0 1,0 0-1,-1 0 0,0 0 1,0 0-1,-1 0 1,0 0-1,-6 13 0,-6 34 191,0-25-76,12-25-161,0-1 0,0 1 1,0-1-1,-1 0 1,1 1-1,-1-1 1,0 0-1,0-1 1,0 1-1,-1 0 1,1-1-1,-1 0 1,0 0-1,0 0 1,-6 3-1,0-3 166,17-14-163,-3 6-26,39-38 25,-37 37-24,0 0 0,-1 0 0,1-1-1,-1 1 1,-1-1 0,1-1 0,-1 1-1,0-1 1,-1 1 0,0-1 0,0 0-1,-1 0 1,0-1 0,0 1 0,-1 0-1,0-1 1,0-12 0,0-13 42,0 28-27,0 0 0,-1 0 0,0 0 0,0 0 0,0 0 0,-3-9 0,2 9-1,0-1 0,0 1 0,1 0 0,0-1 0,0 1 0,1 0 1,2-12-1,-2 10 7,-4 12 8,1 3-24,0 1-1,1 0 1,0 0 0,0 0-1,1 0 1,0 0-1,1 12 1,-2 45 38,-1-30-38,3-31-7,-1 1-1,0-1 0,-1 0 0,1 1 1,-1-1-1,1 0 0,-1 0 0,-1 1 1,1-1-1,-2 4 0,-9 29 29,11-33-28,1-1-1,-1 0 1,0 0-1,0 1 1,0-1-1,0 0 1,-1 0-1,1 0 1,-1 0-1,-3 4 1,-43 31 47,46-35-102,6-7-8,-11 2 35,11 0 13,-4 1-28,-9 15-9679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4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185 343 2705,'-1'-6'442,"1"1"1,-1-1-1,1 1 0,1-1 0,-1 1 0,1-1 1,0 1-1,0-1 0,3-8 0,-2 9-223,0-1 0,-1 0 0,0 0 0,0 0 0,-1 0 0,1-10 0,-2 4 153,1 0 1,1 0-1,0 0 0,1 1 1,0-1-1,6-18 0,-4 24 373,-3 17-186,-5 25-176,-2-1-165,-2 52 1,-2 14-64,5-64-116,1 49 1,-3 13 4,6-74-28,2-22 3,4-14 2,-3-4 0,0 0 0,-1 0 0,0 0 0,-1 0 0,-3-18-1,1-28 17,18-157 112,-8 120-47,-3 73 59,-8 29 286,2-1-428,0 0-1,1 0 0,-1 0 1,1 0-1,0 0 0,0-1 1,0 1-1,0 0 0,0 0 0,1 3 1,0-1 1,-14 289 76,8-263-89,-1 11 3,6-40-10,-1-1-1,1 0 0,0 0 1,0 0-1,0 0 1,0 0-1,0 1 0,1-1 1,-1 0-1,0 0 1,0 0-1,1 0 1,-1 0-1,1 0 0,-1 0 1,1 0-1,-1 0 1,1 0-1,0 0 0,-1 0 1,1 0-1,0 0 1,0 0-1,1 1 1,0 1-5,-1-3 6,-1 0 0,0 0 0,0 0 0,0 0 0,0 0 0,0 0 0,0 0 0,0-1 0,0 1 1,1 0-1,-1 0 0,0 0 0,0 0 0,0 0 0,0 0 0,0 0 0,1 0 0,-1 0 0,0 0 0,0 0 0,0 0 0,0 0 0,0 0 0,1 0 0,-1 0 1,0 0-1,0 0 0,0 0 0,0 0 0,0 0 0,1 0 0,-1 0 0,0 0 0,0 0 0,0 0 0,0 0 0,-18-8 325,-4 5-320,0 1 1,0 1 0,0 1-1,0 1 1,-34 5 0,43-1-57,28 2 33,6 2 36,-3-1 10,1-2 1,0 0 0,1-1-1,-1 0 1,1-2 0,-1-1-1,1 0 1,0-1 0,25-3-1,-10 2 30,50 6-1,-134-5 20,21 1-27,0-2 1,0 0 0,0-2 0,-49-9-1,64 7-44,-1 0-1,0 0 1,1 1-1,-20-1 0,49 13-35,1-1 0,-1-1-1,30 9 1,-11-11 49,1-2-1,42-2 1,-78-1-20,4 1 21,-21-16 18,0 0 0,-16-21 0,25 25-42,1-1 0,0-1 0,1 1 0,0-1-1,1-1 1,1 1 0,0 0 0,1-1 0,-3-17-1,1-87 15,-4-30-6,8 127-4,0 0-1,4-38 0,0 8-11,-1 43 7,-2 8 4,0 0 0,0 0-1,0 0 1,0 0 0,0 0 0,0 1 0,0-1 0,1 0 0,-1 0 0,0 0-1,0 0 1,0 0 0,0 0 0,0 0 0,0 0 0,0 0 0,0 0 0,0 0 0,0 0-1,0 0 1,0 0 0,0 0 0,1 0 0,-1 0 0,0 0 0,0 0 0,0 0-1,0 0 1,0 0 0,0 0 0,0 0 0,0 0 0,3 31 13,-1 25 43,-8 70-44,5-79-6,-1 0 0,-14 67-1,14-103-9,-1 1-1,2 0 1,0 0-1,0 0 1,1 0-1,0 0 1,1-1-1,1 1 1,3 16-1,-1-24-15,-4-11 53,-2 3-77,1 14-205,8 24-1212,-6-30 1207,1 0 0,-1 0 0,0 0 0,-1 1 0,1-1 1,-1 0-1,1 0 0,-1 0 0,-1 0 0,1 1 0,0-1 0,-1 0 0,-2 6 0,-6 13-2584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0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4706,'11'5'2334,"-10"-4"-2315,-1-1 1,1 1-1,-1-1 0,1 1 0,-1-1 0,1 0 1,0 1-1,-1-1 0,1 0 0,-1 1 1,1-1-1,0 0 0,-1 0 0,1 0 0,0 1 1,0-1-1,-1 0 0,1 0 0,0 0 0,-1 0 1,1 0-1,0 0 0,-1 0 0,1-1 1,0 1-1,-1 0 0,1 0 0,0 0 0,-1-1 1,1 1-1,0 0 0,-1-1 0,1 1 1,-1 0-1,1-1 0,-1 1 0,1-1 0,-1 1 1,1-1-1,-1 1 0,1-1 0,-1 0 1,1 1-1,-1-1 0,0 1 0,0-1 0,1 0 1,-1 1-1,0-2 0,6-6-83,-1-2-247,-4 8 322,0-1-1,0 1 1,0-1 0,1 1-1,-1-1 1,0 1-1,1 0 1,0 0-1,-1 0 1,1 0-1,0 0 1,3-2 0,-2 0 3644,-14 209-817,6-176-2820,3-20-9,0-1 0,0 1 0,1-1-1,1 1 1,0 0 0,1 13 0,-1-21-5,0 1 0,0-1-1,0 1 1,0-1 0,0 0-1,0 1 1,-1-1 0,1 1 0,0-1-1,-1 0 1,1 0 0,-1 1-1,1-1 1,-1 0 0,0 0 0,0 1-1,1-1 1,-1 0 0,0 0-1,0 0 1,0 0 0,-1 1 0,3-3 1,0 1 0,0-1 0,0 0 0,0 1 0,0-1 0,0 0-1,0 0 1,0 0 0,0 0 0,0 0 0,0 0 0,-1 0 0,1 0 0,0 0 0,-1 0 0,1 0 0,-1 0 0,1 0 0,-1-1 0,1 1 0,-1 0 0,0 0 0,0-1 0,0-1 0,8-19 33,3-4-28,-1 1 0,9-41 0,6-60 72,-24 125-76,-1 0-1,0 0 0,0 0 0,0-1 0,0 1 0,0 0 0,-1 0 0,1 0 1,0 0-1,0 0 0,-1 0 0,1-1 0,-1 1 0,1 0 0,-1 0 0,1 0 1,-2-1-1,-2-6 124,4 8-120,0 0 0,0 1 0,0-1 0,0 0 0,0 0 0,0 0 0,0-1 0,0 1 0,0 0 0,0 0 0,0 0 0,0 0 0,0 0 0,0 0 0,0 0 0,0 0 0,0 0 0,-1 0 0,1 0 0,0 0 0,0 0 0,0 0 0,0 0 0,0 0 0,0 0 0,0 0 0,0 0 0,0 0 0,0 0 0,0 0 0,-3 12 221,-2 24-80,4-10-105,-2 0 0,-10 46 0,7-45-58,1-1 0,-2 50 0,7-79-125,-1 0 0,0 0 1,-1 1-1,1-1 0,0 0 1,-1 1-1,1 0 0,-1-1 0,0 1 1,0 0-1,0 0 0,-2-2 1,-9-11-1107,1-5-1551,2 4-2040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34 306 4018,'5'-8'314,"0"1"1,-1-1 0,0-1-1,-1 1 1,0 0-1,0-1 1,-1 1-1,0-1 1,0-9-1,8-24 665,20-89 1900,-15 92-1822,-14 37-807,-9 28 1012,11 101-822,-44 318-170,41-406-245,4-34-25,1-24-4,28-148 124,-28 128-108,0 8 0,-1 1 0,-2-1 0,-1 0 0,-5-46 0,-15-59 132,18 91 54,0 48-171,0 1 1,1-1 0,-1 0-1,1 1 1,0-1 0,-1 1 0,2-1-1,-1 1 1,0-1 0,1 1-1,-1-1 1,1 0 0,2 6-1,3 33 34,-13 314 0,7-352-66,0 0-1,0 0 0,1 0 0,-1 0 1,1 0-1,0 0 0,0 0 0,1 0 1,-1-1-1,4 7 0,-5-10 5,1 1 0,-1-1 0,0 0 0,0 0 0,0 0 0,0 0 0,1 1 0,-1-1 0,0 0 0,0 0 0,0 0 0,1 0 0,-1 0 0,0 0 0,0 0 0,1 0 0,-1 0 0,0 1 0,0-1 0,1 0 0,-1 0 0,0 0 0,0 0 0,1 0 0,-1-1 0,0 1 0,0 0 0,1 0 0,-1 0 0,0 0 0,0 0 0,1 0 0,-1 0 0,0 0 0,0 0 0,0-1 0,1 1 0,-1 0 0,0 0 0,0 0 0,0 0 0,0-1 0,1 1 0,-1 0 0,0 0 0,0-1 0,10-27-9,-9 21 15,5-19 5,-2-1-1,0 0 0,-2 0 1,-1 0-1,-4-44 1,-21-115 35,23 181-35,-1-9 18,1 23 41,-3 143 13,4-63-91,-1-63 2,1 1 1,5 35-1,8 59 4,-13-118-1,1 1 0,-1 0 0,1-1 0,0 1 0,0-1 0,1 1 0,-1-1 0,0 0 0,1 1 0,0-1 0,0 0 0,0 0-1,0 0 1,1 0 0,-1-1 0,1 1 0,-1-1 0,4 3 0,-6-5 6,0 0 0,0 0 0,0 0 0,0-1-1,0 1 1,0 0 0,0 0 0,0 0 0,0 0 0,0 0 0,0 0-1,0 0 1,0 0 0,0 0 0,0-1 0,1 1 0,-1 0 0,0 0 0,0 0-1,0 0 1,0 0 0,0 0 0,0 0 0,0 0 0,0 0 0,0 0-1,0 0 1,0 0 0,1 0 0,-1 0 0,0-1 0,0 1 0,0 0-1,0 0 1,0 0 0,0 0 0,0 0 0,0 0 0,1 0 0,-1 0 0,0 0-1,0 0 1,0 0 0,0 0 0,0 1 0,0-1 0,0 0 0,0 0-1,0 0 1,1 0 0,-1 0 0,0 0 0,0 0 0,0 0 0,0 0 0,0 0-1,0 0 1,0 0 0,-1-1 6,0 1 0,-1-1 1,1 0-1,-1 0 0,1 1 0,-1-1 0,1 0 0,-1 1 0,1 0 0,-1-1 1,1 1-1,-1 0 0,0 0 0,-2 0 0,-16 0-7,1-2 0,-1 0-1,1-1 1,0-1 0,0 0 0,-22-9 0,41 13-42,24 0 27,-1 1 0,32 6 0,-19 2 76,2-1 0,-1-2 0,74 3 0,-265-10 175,142 1-288,-1 0 0,1 0 0,0-2-1,-15-2 1,38 8 54,0-1-1,1 0 0,0-1 0,-1 0 1,1 0-1,21-1 0,-32-3 0,1 0 0,-1 1 0,1-1 0,-1 0 0,0 0 0,0 0 0,0 0 0,0 0 0,0 0 0,-1 0 1,1 0-1,-1 0 0,1-1 0,-1 1 0,0 0 0,1 0 0,-1 0 0,0-1 0,-1 1 0,1 0 0,0 0 0,-1 0 0,0-4 0,-15-75 74,8 50-59,-4-46-15,3 0 1,2-108 0,5 40 37,-6 617 74,8-463-114,-1-3 0,0 0 0,1 0 0,0 0 0,0 0 0,1 0 0,0 0 0,2 9 0,-15-103-93,10 55 89,1 0 0,2 0 0,7-49-1,-2 26 3,-4 39 5,3-34 10,-5 48-12,0 1 0,0-1 1,0 1-1,0 0 0,0-1 0,0 1 0,-1 0 0,1-1 0,-1 1 0,1 0 0,-1 0 0,0-1 0,0 1 0,-3-4 0,1 40 20,2-29-26,-4 32 10,1 1 0,4 76 0,1-18-6,4 125-29,-3-215 31,0-8 1,6-18 6,3-35 0,-7-18 7,-4 1 0,-9-81 0,8 146-13,-7-33 42,34 162-76,-1 148 32,-14-235-30,-2-21-2,-10-17 35,0 1-1,0-1 1,-1 1-1,1 0 1,-1-1-1,1 1 0,-1 0 1,0 0-1,0 0 1,0 0-1,0 1 1,0-1-1,0 0 0,-1 1 1,1 0-1,0-1 1,-1 1-1,1 0 1,-1 0-1,1 0 1,-1 1-1,-3-1 0,-4-3 8,-1 1-1,0 0 0,0 1 1,-1 0-1,-12 0 0,24 2-9,0 0 0,0 0 0,0 0 0,-1-1 0,1 1 0,0 0 0,0 0 0,0 0 0,0 0 1,0 0-1,-1 0 0,1 0 0,0 0 0,0 0 0,0 0 0,0 0 0,-1 0 0,1 0 0,0 0 0,0 0 0,0 0 0,0 0 0,0 0 0,-1 0 0,1 0 0,0 1 0,0-1 0,0 0 0,0 0 0,0 0 0,0 0 0,-1 0 0,1 0 0,0 0 0,0 0 0,0 1 0,0-1 0,0 0 0,0 0 0,0 0 0,0 0 0,0 0 0,-1 1 0,1-1 0,0 0 0,0 0 0,0 0 0,0 0 0,0 0 0,0 1 0,0-1 0,0 0 0,0 0 0,0 0 0,0 0 0,0 1 0,0-1 0,0 0 0,1 0 0,-1 0 0,0 0 0,0 0 0,0 1 0,0-1 0,0 0 0,15 12 3,32 12 12,-36-21 13,0 0-1,0-2 1,0 1 0,12-1-1,23 4 9,-2 1-32,-41-6-11,-24-3-39,-25-1-592,31 4-319,-1-1-1,0-1 0,0-1 1,1 0-1,-16-6 0,10 0-3222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69 2641,'10'-21'8625,"-10"20"-8555,0 0-1,0 0 1,0 1-1,0-1 1,0 0-1,0 0 1,0 0-1,0 0 1,0 0-1,1 0 1,-1 0-1,0 0 1,1 0-1,-1 0 1,0 1-1,1-1 1,-1 0-1,1 0 1,0-1-1,2 0 753,-8 7-288,1 33-49,-34 86-218,4-21-211,43-134 24,1 1 0,22-44 0,-18 43-34,0 0 1,13-52-1,-25 73-20,-1 4 106,-1 8 59,-13 34 106,-1-7-255,-3 4-39,-23 63 0,40-110-3741,-6 5 147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2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206 245 4770,'0'1'142,"0"-1"0,0 0 0,0 1-1,-1-1 1,1 1 0,0-1 0,0 1-1,0-1 1,0 1 0,0-1 0,0 1 0,0-1-1,0 0 1,0 1 0,0-1 0,0 1-1,0-1 1,0 1 0,0-1 0,0 1 0,1-1-1,-1 1 1,0-1 0,0 0 0,0 1 0,1-1-1,-1 1 1,3-1 1092,-6-7-478,3 5-697,0-1-1,0 1 0,0 0 1,0 0-1,1 0 1,-1-1-1,1 1 0,-1 0 1,1 0-1,0 0 1,0 0-1,0 0 0,2-3 1,2-6 124,-1-14 79,0 0 1,-1-1 0,-2 0 0,-2-36 0,1 20 261,-7 274 132,2-142-616,2-62-40,2 0 0,0 0 0,4 33 0,-2-60 5,-1 1 0,0-1-1,0 0 1,1 1 0,-1-1 0,0 0-1,1 1 1,0-1 0,-1 0-1,1 1 1,0-1 0,-1 0 0,1 0-1,0 0 1,1 1 0,0 1 69,-8-1 90,-4 1 29,1 0-178,0-2 1,0 1-1,0-1 0,0 0 0,-18-1 0,-27 3 25,29 1-43,17-3 1,1 0 0,-1 0 0,0 1 0,0 0 1,1 1-1,-10 3 0,28-9 17,-1 1 1,0 0-1,1 1 1,14-1-1,12-2 100,2-2-14,39-5 238,101-3 0,-156 19-352,-23-5-58,-1 1 1,0-1 0,1 0 0,-1 0-1,1 1 1,-1-1 0,0 0 0,1 1 0,-1-1-1,1 1 1,-1-1 0,1 1 0,-1-1 0,1 1-1,0-1 1,-1 1 0,1-1 0,-1 1-1,1 0 1,0-1 0,0 1 0,-1 0 0,1-1-1,0 1 1,0 0 0,0-1 0,0 2-1,-6 20-2455,5 4-1623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4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2 167 4098,'-1'-1'178,"1"1"0,0-1 1,0 0-1,-1 1 0,1-1 1,0 0-1,0 1 0,0-1 0,0 0 1,0 1-1,0-1 0,0 0 1,0 1-1,0-1 0,0 0 0,1 1 1,-1-1-1,0 0 0,0 1 0,1-1 1,-1 1-1,0-1 0,1 0 1,-1 1-1,0-1 0,1 1 0,-1-1 1,1 1-1,-1-1 0,1 1 1,-1 0-1,1-1 0,-1 1 0,2-1 1,15 20 2238,-11-9-2237,-1 1-1,-1-1 1,1 1 0,4 19 0,-7-7-123,-1 1-1,-1-1 0,-1 1 1,-6 35-1,4-36-16,0 1-1,2 0 1,0 0 0,5 38-1,-1-57-40,0-18 3,0-23 59,1-106 109,0 63-126,-9-100 1,4 169-24,0 4 8,1-1 0,-1 1-1,1-1 1,0 1 0,1-1-1,-1 1 1,3-8-1,6 50 335,5 7-272,7 50-54,-16-62-25,1-2 0,2 1-1,0-1 1,25 52 0,-28-71-15,1 0 0,1-1 0,0 0 0,0 0 0,1-1 1,0 0-1,1 0 0,-1-1 0,2 0 0,-1 0 0,1-1 0,0 0 0,20 8 0,-24-12 2,-1 0 0,0 0 0,1-1-1,-1 1 1,1-1 0,0-1 0,-1 1 0,1-1-1,0 0 1,0 0 0,-1 0 0,1-1-1,0 0 1,-1 0 0,1-1 0,-1 0 0,0 0-1,1 0 1,-1 0 0,0-1 0,0 0-1,0 0 1,-1 0 0,1 0 0,-1-1 0,1 0-1,-1 0 1,0 0 0,5-8 0,-5 6 14,-1-1 0,1 0 0,-1 0 0,0 0 0,-1 0 0,1 0 0,-2-1 0,1 1 0,0-11 0,2-73 156,-4 83-162,-1-53 81,-1 34-15,1 0 1,2-1 0,1 1-1,0 0 1,2 0 0,11-38-1,-9 55-125,-8 29-1270,-10 36-3821,0-19-425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29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127 167 5731,'1'0'221,"-1"-1"0,1 0 1,1 0-1,-1 1 0,0-1 1,0 0-1,0 1 0,0-1 1,0 1-1,0 0 0,1-1 1,-1 1-1,0 0 0,0 0 1,1 0-1,-1-1 0,2 2 1,-3-1-229,1 0 1,-1 0-1,1 0 0,0 0 1,-1 0-1,1 0 0,-1-1 1,1 1-1,-1 0 0,1 0 1,-1 0-1,1 0 1,-1-1-1,1 1 0,-1 0 1,1 0-1,-1-1 0,0 1 1,1 0-1,-1-1 0,1 1 1,-1-1-1,0 1 1,1 0-1,-1-1 0,0 1 1,0-1-1,1 1 0,-1-1 1,0 1-1,0-1 0,0 1 1,1-1-1,-1 1 1,0-1-1,0 1 0,0-1 1,0 0-1,0 1 0,0-1 1,0 1-1,0-1 0,0 1 1,0-1-1,-1 1 1,1-1-1,0 1 0,0-1 1,-1 0-1,1-16 55,1 6-123,-1 1 0,0-1 0,0 1 0,-1 0 0,-1-1 0,0 1 0,0 0 0,-7-18 0,9 28 115,0 0 1,0 0-1,0 0 0,0 1 1,0-1-1,0 0 1,0 0-1,-1 0 0,1 1 1,0-1-1,0 0 0,0 0 1,0 0-1,0 1 0,0-1 1,-1 0-1,1 0 1,0 0-1,0 0 0,0 0 1,0 0-1,-1 1 0,1-1 1,0 0-1,0 0 0,0 0 1,-1 0-1,1 0 0,0 0 1,0 0-1,0 0 1,-1 0-1,1 0 0,0 0 1,0 0-1,-1 0 0,1 0 1,0 0-1,0 0 0,0 0 1,-1 0-1,1 0 1,0 0-1,0 0 0,0 0 1,-1-1-1,1 1 0,0 0 1,0 0-1,0 0 0,0 0 1,-1 0-1,1-1 1,0 1-1,0 0 0,0 0 1,0 0-1,0 0 0,0-1 1,0 1-1,-1 0 0,1 0 43,0 1 0,0 0 1,0 0-1,0 0 0,0 0 0,0 0 0,0 0 0,0-1 0,1 1 0,-1 0 0,0 0 0,0 0 0,1 0 0,-1-1 0,1 1 0,-1 0 0,0 0 0,1-1 0,0 1 0,-1 0 0,1-1 0,-1 1 0,2 0 0,5 2 46,1 0 0,0 0 0,0-1 0,-1 0 0,1-1 0,0 0 0,0 0 0,1-1 0,11-1 0,19 3 113,204 14 513,-212-15-711,-1-2 0,1-1 0,48-9 0,-20 2-33,-49 10-5,-8-1-4,1 0 0,-1 0 1,0 0-1,0 0 0,0-1 0,0 1 0,0-1 0,0 1 0,0-1 0,1 0 1,-2 1-1,1-1 0,0 0 0,0 0 0,0-1 0,2-1 0,-37-3 142,-5 5-116,0 2-1,-46 7 0,50-3-29,1-2 0,-1-2 1,-65-5-1,-135-27-89,207 24 67,25 5-14,19 3 23,98 23 93,-82-15-57,1-1 0,67 5 0,73-10 30,-152 1-19,-47-4 51,-396-19-1487,405 19 755,0 0-1,0 1 0,1 0 0,-1 2 0,0 0 0,-21 7 1,-18 11-4626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0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68 2737,'-6'5'2146,"6"-5"-2067,0 0 0,0 0 0,0 0 0,0 1 0,1-1 1,-1 0-1,0 0 0,0 0 0,0 0 0,0 0 0,1 0 0,-1 0 0,0 0 1,0 0-1,0 0 0,0 0 0,0 1 0,0-1 0,1 0 0,-1 0 0,0 0 0,0 0 1,0 0-1,0 0 0,0 1 0,0-1 0,0 0 0,0 0 0,0 0 0,0 0 1,0 1-1,0-1 0,0 0 0,0 0 0,0 0 0,0 0 0,0 1 0,0-1 1,0 0-1,0 0 0,0 0 0,0 0 0,0 1 0,0-1 0,0 0 0,0 0 1,0 0-1,0 0 0,0 0 0,0 1 0,0-1 0,-1 0 0,1 0 0,0 0 0,0 0 1,0 0-1,0 0 0,0 0 0,0 1 0,-1-1 0,1 0 0,0 0 0,0 0 1,0 0-1,-1 0 0,15 9 1480,-7-5-1384,0 0-1,0 0 1,1-1-1,-1 1 1,1-2-1,0 1 1,0-1-1,0 0 1,0-1-1,0 0 1,15 0-1,9-2-144,55-8-1,-17 1 158,11-5-127,-62 8 33,1 2 0,34-3 0,-55 8-72,0 0 1,0-1 0,0 1-1,0-1 1,0 0 0,0 1 0,-1-1-1,1 0 1,0 0 0,-1 0 0,1 0-1,-1 0 1,-1 1 0,-14 6 9,1-1 0,-1-1 1,0-1-1,-1 0 0,-24 3 1,-93 7 100,49-16-155,64 0 12,0 0 0,0 2 0,-30 4 0,51-5 8,1 0 0,0 1 0,-1-1 0,1 0 0,0 0 1,-1 1-1,1-1 0,-1 0 0,1 0 0,0 0 0,-1 0 0,1 0 0,-1 0 0,1 0 0,0 0 0,-1 0 0,1 0 0,-1 0 0,1 0 0,-1 0 0,1 0 1,0 0-1,-1 0 0,1 0 0,-1-1 0,1 1 0,0 0 0,-1 0 0,1 0 0,0-1 0,-1 1 0,1 0 0,0 0 0,-1-1 0,1 1 0,0 0 0,0-1 1,-1 1-1,1 0 0,0-1 0,0 1 0,0-1 0,-1 1 0,1 0 0,0-1 0,0 1 0,0-1 0,0 1 0,0 0 0,0-1 0,0 1 0,0-1 0,0 1 0,0 0 1,0-1-1,0 1 0,0-1 0,0 1 0,0-1 0,0 1 0,1 0 0,-1-1 0,0 1 0,0 0 0,0-1 0,1 1 0,-1 0 0,1-1 0,123-13 273,-89 14-235,-12 1-18,0-1 0,1-2 0,-1 0 0,45-10 0,7 0 0,-58 10 16,-1 0 0,1-1 0,28-8 0,-45 11-25,0 0 0,1 0 0,-1 0-1,0 0 1,0 0 0,1 0-1,-1 0 1,0 0 0,1 0 0,-1 0-1,0-1 1,0 1 0,1 0 0,-1 0-1,0 0 1,0 0 0,0 0 0,1-1-1,-1 1 1,0 0 0,0 0-1,1 0 1,-1-1 0,0 1 0,0 0-1,0 0 1,0 0 0,0-1 0,1 1-1,-1 0 1,0 0 0,0-1 0,0 1-1,0 0 1,0-1 0,0 1-1,0 0 1,0 0 0,0-1 0,0 1-1,0 0 1,0 0 0,0-1 0,0 1-1,0 0 1,0-1 0,0 1 0,0 0-1,-1 0 1,1-1 0,0 1-1,0 0 1,0 0 0,0-1 0,-1 1-1,1 0 1,-23-12 122,-40-5-108,-15 9-21,-1 4 1,-91 7 0,169-3-2,-55-2-18,47 0-16,0 1 0,1 0-1,-1 1 1,0 0 0,0 0-1,0 1 1,0 0 0,0 1 0,0 0-1,-11 4 1,31-10 12,0 1 1,1 0-1,-1 0 0,1 1 0,0 1 0,0 0 1,0 1-1,14 1 0,42-4 79,-16-2-2,-1 3 1,80 7-1,-86-7 9,-38 2-37,-1-1 1,1 1-1,0 0 0,-1 0 1,1 1-1,0 0 0,9 2 1,-15-3-25,-1 1 0,0-1 1,0 1-1,1-1 0,-1 1 0,0-1 1,0 1-1,0-1 0,0 1 1,1-1-1,-1 1 0,0-1 1,0 1-1,0-1 0,0 1 1,0-1-1,0 1 0,0-1 1,0 1-1,-1-1 0,1 1 1,0-1-1,0 0 0,0 1 1,0-1-1,-1 1 0,1-1 1,0 1-1,0-1 0,-1 1 1,1-1-1,0 0 0,-1 1 0,1-1 1,-1 0-1,1 1 0,0-1 1,-1 0-1,1 0 0,-1 1 1,1-1-1,-1 0 0,1 0 1,-1 0-1,1 1 0,-1-1 1,1 0-1,-1 0 0,-7 3 5,1 0 0,-1 0 0,0 0-1,0-1 1,0 0 0,-1-1-1,1 0 1,0 0 0,-12-1 0,-83-9-248,57 3-70,36 6-51,-1-1 0,1 0 0,-1-1 0,1 0 0,0-1 0,0 0 0,0-1 0,-11-5 0,-8-6-3409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5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281 198 5250,'-2'-26'1236,"1"23"-1072,0-1 1,1 1-1,-1-1 0,1 1 1,0-1-1,0 1 0,1-1 0,-1 0 1,2-6-1,-1 9-103,-1-1 0,0 0-1,0 0 1,0 1 0,0-1 0,0 0 0,0 0-1,-1 1 1,1-1 0,0 0 0,-1 1 0,0-1-1,1 0 1,-1 1 0,-1-3 0,-2-8 390,10 12 201,-7 39 732,23 266-700,-16-241-647,-3-57-72,-1-13 42,1-15 71,-8-17 6,-9-40 0,-2-14-78,11 42 0,2 0 0,9-97 0,-5 125 329,-5 31-105,-9 51-10,6-25-188,-1-3 32,-6 63 1,13-82-60,0-1-1,1 0 1,1 1-1,0-1 1,1 0 0,0 0-1,0 0 1,8 19 0,-10-31-8,0 1 1,0-1 0,0 1-1,0-1 1,0 1 0,0-1-1,0 1 1,0-1 0,1 1 0,-1-1-1,0 1 1,0-1 0,1 1-1,-1-1 1,0 1 0,1-1 0,-1 1-1,0-1 1,1 0 0,-1 1-1,1-1 1,-1 0 0,0 1 0,1-1-1,-1 0 1,1 0 0,-1 1-1,1-1 1,-1 0 0,1 0-1,-1 0 1,1 0 0,-1 1 0,1-1-1,0 0 1,0 0 0,7-20 73,-1-38 100,-9 36-157,0 0 1,-1 0-1,-7-25 0,-5-36 28,5 36 1,4 42 11,6 31-26,2 24-7,3-1-1,1 0 1,3-1 0,2 1-1,2-2 1,2 0 0,22 47-1,-4-4 191,-33-89-206,0-1 0,-1 1-1,1 0 1,0-1 0,0 1 0,-1-1 0,1 1-1,0-1 1,-1 1 0,1-1 0,0 0-1,-1 1 1,1-1 0,-1 1 0,1-1-1,-1 0 1,1 1 0,-1-1 0,1 0-1,-1 0 1,1 1 0,-1-1 0,1 0-1,-1 0 1,1 0 0,-1 0 0,0 1-1,1-1 1,-1 0 0,1 0 0,-1 0-1,0 0 1,1-1 0,-1 1 0,0 0-1,-29 1 28,-272-12-77,296 11-139,9 0 95,23 1 109,44-2 217,26-7 272,161 7 1,-250 1-486,0 1 1,0-1-1,0 1 1,0 1-1,0-1 0,0 1 1,-1 0-1,1 1 1,0-1-1,-1 1 1,9 6-1,-81-11 267,23 1-335,0-2 1,-82-17-1,63 5-164,63 15 193,1 0-1,0 0 1,-1 1-1,1-1 0,-1 1 1,1-1-1,-1 1 1,1-1-1,-1 1 1,1 0-1,-1 0 1,0 0-1,1 0 0,-1 0 1,2 2-1,2 1-12,13 5 2,23 14-579,-40-22 372,1 1 1,0-1 0,-1 1 0,1-1 0,-1 1 0,0 0-1,1 0 1,-1 0 0,0 0 0,0 0 0,0 0 0,-1 0-1,1 0 1,0 0 0,-1 0 0,1 0 0,-1 0 0,0 5-1,-6 20-5316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1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24575,'0'2'0,"1"0"0,-1 0 0,1 1 0,0-1 0,0 0 0,-1 0 0,1 0 0,1 0 0,-1 0 0,0-1 0,0 1 0,1 0 0,-1-1 0,1 1 0,-1 0 0,1-1 0,0 0 0,0 1 0,-1-1 0,1 0 0,0 0 0,0 0 0,0 0 0,0 0 0,1-1 0,3 2 0,59 11 0,-62-13 0,109 8 0,158-9 0,-97-2 0,1595 3 0,-1699 4 0,-1 3 0,121 27 0,-116-17 0,1-5 0,83 5 0,-71-12-455,0 3 0,156 36 0,-204-33-6371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4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5 4434,'-11'-4'2655,"12"7"-1578,-1-3-1054,0 0 0,0 1 0,0-1 0,1 0 0,-1 0 0,0 0 0,0 0-1,0 0 1,0 0 0,0 0 0,0 1 0,0-1 0,1 0 0,-1 0 0,0 0 0,0 0-1,0 1 1,0-1 0,0 0 0,0 0 0,0 0 0,0 0 0,0 1 0,0-1-1,0 0 1,0 0 0,0 0 0,0 0 0,0 1 0,0-1 0,0 0 0,0 0-1,0 0 1,0 0 0,-1 0 0,1 1 0,0-1 0,0 0 0,0 0 0,0 0-1,0 0 1,0 0 0,0 0 0,0 1 0,-1-1 0,1 0 0,0 0 0,0 0-1,0 0 1,0 0 0,-1 0 0,1 0 0,0 0 0,0 0 0,0 0 0,0 0 0,0 0-1,-1 0 1,1 0 0,0 0 0,0 0 0,0 0 0,0 0 0,-1 0 0,1 0-1,2 8 413,0 0 0,0 0-1,0 1 1,-1-1-1,-1 0 1,1 12-1,-1 80-133,-3-62-335,-2 0 1,-2 0-1,-1-1 0,-2 0 0,-2-1 0,-1 0 0,-1-1 0,-2 0 0,-32 49 0,42-76-432,0 0-1,-1 0 0,0 0 0,0-1 0,-1 0 0,1-1 0,-2 0 0,-9 6 1,-23 5-4571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9 272 2817,'-3'-18'869,"1"-1"0,0 0-1,1 0 1,1 0 0,1 0 0,1 0-1,6-29 1,-10 91 614,4 52 0,1 52-1399,7 64-44,-4-127-8,-6-74-19,2 22-19,-1-27 24,-1-18 45,-6-31 233,-6-168-197,0-44 77,11 220-107,0 27-35,0 1 1,1-1-1,0 1 0,0-1 1,1 1-1,0-1 1,0 1-1,5-13 0,-1 30 36,-4 5 279,22 15-173,28 42 91,-10-17-144,157 215 170,-124-193-165,-63-60-106,40 49 119,-52-69-130,0 0 0,0 0 0,1 0 0,-1 0 1,1 0-1,0 0 0,0 0 0,1 0 0,-1 0 0,1 0 0,0 0 0,0 1 0,0-1 0,2-5 0,6-38 95,-13-235 265,2 256-319,0-1 0,-7-26 0,5 32-25,0 0 0,0-43 0,6 26-27,-2 13 1,1 21-2,-1 10 1,1 0 0,0-8 1,6 170-1,1 82-1,-11-90 1,3-159-17,0 0-1,0-1 0,1 1 0,-1-1 0,0 1 0,0 0 0,0-1 0,0 1 0,0-1 0,0 1 0,0 0 0,0-1 0,-1 1 0,1-1 0,0 1 0,0 0 0,0-1 0,-1 1 0,1-1 0,0 1 0,0-1 0,-1 1 0,1-1 0,-1 1 0,1-1 1,0 1-1,-1-1 0,1 1 0,-1-1 0,1 0 0,-1 1 0,1-1 0,-2 1 0,2-1-131,-1 0 1,1 0-1,-1 0 1,1 1 0,-1-1-1,1 0 1,-1 0-1,1 1 1,0-1-1,-1 0 1,1 1 0,0-1-1,-1 0 1,1 1-1,0-1 1,-1 0-1,1 1 1,0-1-1,0 1 1,-1-1 0,1 1-1,0-1 1,0 1-1,0-1 1,0 1-1,0-1 1,0 1-1,0-1 1,-1 1 0,1-1-1,1 1 1,-1 0-1,-3 16-3642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27 1905,'-7'-19'2856,"5"12"-1484,5 11 616,1 19 2329,6 40-2757,-8-36-1371,-1 0 0,-1 0-1,-1 0 1,-2-1-1,-8 38 1,-40 133-239,43-170-26,-13 35-1228,4-21-1543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8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116 507 5683,'4'-64'1374,"2"1"1,2-1 0,20-69-1,-4 23-328,-11 61-379,-13 48-646,0 0 0,0 0 1,1 0-1,-1 0 0,0 0 1,1-1-1,-1 1 0,1 0 1,0 0-1,-1 0 0,1 0 1,0 1-1,-1-1 1,1 0-1,0 0 0,0 0 1,0 0-1,0 1 0,0-1 1,0 0-1,0 1 0,0-1 1,0 1-1,0-1 0,0 1 1,0 0-1,0 0 0,1-1 1,-1 1-1,0 0 1,0 0-1,2 0 0,-1 1-2,-1-1 0,0 1 0,0 0 0,0-1-1,0 1 1,-1 0 0,1 0 0,0 0 0,0 0-1,0 0 1,-1 0 0,1 0 0,0 0 0,-1 0 0,1 1-1,-1-1 1,0 0 0,1 0 0,-1 0 0,0 1-1,1-1 1,-1 0 0,0 0 0,0 2 0,-1 35-22,1-30 45,-20 268 30,19-31-65,2-123 10,-3-91-17,2-30 0,1-1 0,-1 0 0,0 1 0,0-1 0,0 0 0,0 0 0,0 1 0,0-1-1,0 0 1,0 0 0,0 1 0,0-1 0,0 0 0,0 1 0,0-1 0,0 0 0,0 0 0,0 1-1,0-1 1,-1 0 0,1 1 0,0-1 0,0 0 0,0 0 0,0 0 0,0 1 0,-1-1 0,1 0-1,0 0 1,0 1 0,0-1 0,-1 0 0,1 0 0,0 0 0,0 0 0,-1 0 0,1 1 0,0-1-1,0 0 1,-1 0 0,1 0 0,0 0 0,-1 0 0,1 0 0,0 0 0,0 0 0,-1 0 0,1 0-1,0 0 1,-1 0 0,1 0 0,0 0 0,0 0 0,-1 0 0,1 0 0,0 0 0,-1-1 0,-3-7 111,-1 3 125,-25 9-186,-5 3-28,0-2 0,-64 1 1,96-7-26,39 1-85,128 13 478,63 2 220,-167-19-441,-55 2-73,-7 0-9,-30-2 7,22 4-96,-142-13 32,128 9-133,0 0 0,1-2-1,0 0 1,-30-13 0,33 0-364,19 15-908,10 12-2581,8 14-1198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1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0 283 4866,'2'-26'1711,"6"-31"1122,-7 56-2780,-1 0 0,1 1 0,0-1 0,0 0 0,0 0 0,-1 1 1,1-1-1,0 0 0,0 1 0,0-1 0,0 1 0,0-1 0,0 1 1,1 0-1,-1-1 0,0 1 0,0 0 0,0 0 0,0 0 0,0 0 1,0 0-1,0 0 0,1 0 0,-1 0 0,0 0 0,0 0 0,0 1 0,0-1 1,1 1-1,0-1-9,0 1 0,0-1 0,-1 0 0,1 1 0,0 0 0,0-1 0,-1 1 0,1 0 1,-1 0-1,1 0 0,-1 0 0,1 0 0,-1 0 0,1 1 0,-1-1 0,0 0 0,2 4 0,35 151 1757,1 59-1409,-22-143-344,-7-31-29,-1 0 0,-2 1-1,3 62 1,-10-110 17,0-1-1,-1 0 1,0 0-1,0 0 1,-2-7 0,-10-29-23,2-1 1,-6-53 0,-5-23-7,14 85-3,-11-39 6,5 0 0,-8-90 0,22 159-6,0 0 1,0 0-1,1 1 0,0-1 0,0 0 0,0 1 0,0-1 0,1 1 0,-1-1 1,5-5-1,-6 8 0,1 1 0,0 0 0,0-1 0,0 1 0,0 0 1,0 0-1,0 0 0,0 0 0,0 0 0,0 0 0,1 0 0,-1 1 0,0-1 1,0 0-1,1 1 0,-1-1 0,1 1 0,-1-1 0,0 1 0,1 0 0,-1-1 1,1 1-1,-1 0 0,1 0 0,-1 0 0,1 0 0,-1 0 0,1 1 1,-1-1-1,1 0 0,-1 1 0,1-1 0,-1 1 0,0-1 0,1 1 0,-1 0 1,0-1-1,1 1 0,0 1 0,7 3 33,1 0 0,-2 1-1,1 0 1,-1 0 0,1 1 0,-2 0-1,1 0 1,-1 1 0,0 0 0,-1 0-1,0 1 1,0-1 0,-1 1 0,0 1-1,0-1 1,-1 1 0,5 18 0,16 80 32,-12-49-41,36 106 1,-43-150-33,1 0 1,0 0-1,1 0 0,0-1 1,2 0-1,-1-1 1,2 0-1,-1 0 0,2-1 1,0-1-1,20 16 0,-28-24 0,1 0 1,-1-1-1,1 1 0,0-1 0,0 0 0,0 0 0,0 0 0,0-1 1,0 0-1,0 0 0,0 0 0,1-1 0,-1 1 0,0-1 0,0-1 0,1 1 1,-1-1-1,0 0 0,0 0 0,0 0 0,0-1 0,0 1 0,0-1 0,0-1 1,0 1-1,7-6 0,-6 4 8,-1-1 0,1 0 0,-1 0 0,0 0 0,-1 0 0,1-1 0,-1 0 0,0 0 0,-1 0 0,1 0 0,-1 0 0,0-1 0,-1 0 0,0 1 0,0-1 0,0 0 0,-1 0 0,0 0 0,0-14 0,-4-21 63,-2 1 0,-2 0-1,-2 0 1,-1 1 0,-30-72-1,-10-41 44,45 133-87,0 0-1,-1-28 1,5 44-16,1-1-1,-1 1 1,1 0-1,0-1 1,1 1 0,-1 0-1,1-1 1,0 1-1,0 0 1,0 0 0,0 0-1,1 0 1,0 0-1,0 0 1,0 0 0,0 0-1,5-5 1,-7 8-9,1 1 0,-1 0 0,0-1 0,1 1 1,-1 0-1,1-1 0,-1 1 0,1 0 0,-1 0 1,1 0-1,-1-1 0,1 1 0,-1 0 0,1 0 1,-1 0-1,1 0 0,-1 0 0,1 0 0,-1 0 1,1 0-1,-1 0 0,1 0 0,-1 0 0,1 1 0,-1-1 1,1 0-1,-1 0 0,1 0 0,-1 1 0,1-1 1,0 1-1,-1-1-14,1 0-1,0 1 1,-1-1 0,1 0 0,-1 0-1,1 1 1,-1-1 0,1 0 0,-1 0-1,1 0 1,0 0 0,-1 0 0,1 0-1,-1 0 1,1 0 0,0 0-1,-1 0 1,1 0 0,-1 0 0,1 0-1,0 0 1,-1 0 0,1-1 0,0 1-1,3-2-178,-1 1-1,1 0 0,0 0 0,-1 0 1,1 0-1,0 1 0,0-1 0,4 1 1,-7 0-1,1 0 1,-1 0-1,1 0 1,-1 0-1,0 0 1,1 0-1,-1 0 1,1 0-1,-1 1 1,0-1 0,1 0-1,-1 1 1,0 0-1,1-1 1,-1 1-1,0 0 1,0-1-1,0 1 1,0 0-1,1 0 1,-1 0-1,0 0 1,-1 0 0,3 2-1,-1 22-4838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9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15 159 4610,'2'-3'4001,"-7"6"-1844,5 2-1828,-1 1-1,1-1 1,0 0 0,1 1 0,0-1 0,0 0 0,0 0 0,2 7 0,8 56-112,-6 184-17,-6-196-179,3-39-40,0-19-23,-3-29 71,-9-14-5,-7-60 0,16 78-19,0-1 0,7-54 0,-3 57 4,-1-1 0,-1 1 0,-4-49 0,1 54 5,2 19-7,0-1-1,1 1 1,-1-1-1,0 1 1,0-1-1,0 1 1,0 0-1,0-1 1,0 1-1,-1-1 1,1 1-1,0-1 1,-1 1-1,1 0 1,-1-1-1,0 1 1,1 0-1,-1-1 1,0 1-1,0 0 1,1 0-1,-1 0 1,0 0-1,0 0 1,-1 0-1,-1-2 1,4 6 0,0 0 0,1 0 0,-1 0 1,0 0-1,1 0 0,-1-1 1,1 1-1,0-1 0,0 1 0,2 1 1,22 27 90,34 57 1,-37-53-70,40 48 1,-51-69-26,57 60 11,-61-67-22,0 0 0,1 0 0,-1 0 0,1-1 0,0-1 0,17 8 0,-24-12 7,1 0-1,-1-1 0,0 1 0,1-1 0,-1 0 0,0 0 1,1 0-1,-1 0 0,1 0 0,-1-1 0,0 1 1,1-1-1,-1 1 0,0-1 0,0 0 0,1 0 0,-1 0 1,0 0-1,0 0 0,0-1 0,0 1 0,0 0 1,0-1-1,-1 0 0,1 1 0,-1-1 0,1 0 0,-1 0 1,3-4-1,0 1 8,-1 0 0,0-1 1,0 1-1,-1-1 0,0 0 0,1 0 1,-2 0-1,1 0 0,1-12 0,-1-12 11,-1 1-1,-2-1 0,-1 1 1,-1 0-1,-8-34 0,-2-11 2,11 57-7,-1 0 1,-8-30 0,7 27 437,10 12-1643,-5 9 984,0-1-1,1 1 0,-1-1 0,0 1 1,1-1-1,-1 1 0,0 0 0,0 0 0,0 0 1,0 0-1,0 0 0,0 0 0,0 0 1,0 0-1,0 0 0,0 0 0,-1 1 0,1-1 1,0 0-1,-1 0 0,1 3 0,8 24-4392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2:00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30 133 2673,'-8'-5'6240,"14"24"-4156,-2 0-1905,0 1 0,-2-1-1,0 1 1,-1 0 0,-1-1 0,-3 25-1,2 26-10,10 150 11,-7-205-188,-1-22 9,-1-22 94,-5-15-31,-13-53-1,10 60-28,1 0 0,-2-65 0,9 74-13,-1 13 16,0 0 0,2 1-1,0-1 1,1 0-1,0 0 1,5-15 0,26 82 288,-14-22-200,0 0 0,19 46 0,-25-46-91,2-1-1,2-1 1,19 27 0,-29-45-34,0-2 1,1 1-1,0-1 1,1 0-1,-1 0 1,1-1-1,1 0 1,0-1-1,-1 0 1,14 5-1,-21-10 1,0 0-1,0-1 1,0 0 0,0 0-1,0 1 1,0-1 0,0 0-1,0 0 1,0-1 0,0 1-1,0 0 1,-1-1 0,1 1-1,0-1 1,0 0 0,0 1-1,0-1 1,-1 0 0,1 0-1,0 0 1,-1-1 0,1 1-1,-1 0 1,1 0 0,-1-1-1,1 1 1,-1-1 0,0 1-1,0-1 1,2-2 0,2-4 21,0 0 1,-1 0-1,0 0 1,6-16-1,-6 7 2,0 1-1,-1-1 1,0 1-1,-2-1 0,0 0 1,-1 0-1,-3-29 1,-30-120 204,16 90-187,6 40-1093,6 24-71,7 22-227,6 14-2072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3:1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190 424 4498,'24'-60'4717,"-12"99"-1587,-8-23-2896,0 1 1,2 28 0,-24 287 545,1 50-731,26-253-51,-9-125-5,0 4-12,4-14-22,-2-2-2,-1 0-1,1 0 1,-1 0 0,0-15 0,0 0 35,3-38 2,-4-63 1,-1 13 5,2 89 4,-4-442 110,-5 419 54,2 30 13,6 15-176,0 0-1,0 0 0,0 0 1,0 0-1,-1 0 1,1 0-1,0-1 1,0 1-1,0 0 0,0 0 1,0 0-1,-1 0 1,1 0-1,0 1 1,0-1-1,0 0 0,0 0 1,-1 0-1,1 0 1,0 0-1,0 0 1,0 0-1,0 0 0,0 0 1,-1 0-1,1 0 1,0 0-1,0 1 1,0-1-1,0 0 1,0 0-1,0 0 0,0 0 1,-1 0-1,1 0 1,0 1-1,0-1 1,0 0-1,0 0 0,0 0 1,0 0-1,0 0 1,0 1-1,0-1 1,0 0-1,0 0 0,0 0 1,0 0-1,0 1 1,0-1-1,0 0 1,0 0-1,0 0 0,0 0 1,0 1-1,0-1 1,0 0-1,0 0 1,0 0-1,1 0 1,-1 0-1,0 1 0,0-1 1,0 0-1,-7 72 36,2 0 0,4 1-1,11 102 1,4-65-33,43 166 1,-49-256 0,-10-50-43,0 5 19,-1-145-76,1-93 3,-8-3 118,-2 175-1,6 55-2,-2-55 0,9 72 129,1 0 1,0 0-1,9-34 1,-10 52-152,-1 1 1,0-1 0,0 1 0,1-1 0,-1 1-1,0-1 1,1 1 0,-1 0 0,1-1 0,-1 1-1,1-1 1,-1 1 0,0 0 0,1-1 0,-1 1-1,1 0 1,0 0 0,-1-1 0,1 1-1,-1 0 1,1 0 0,-1 0 0,1 0 0,-1 0-1,1 0 1,0 0 0,-1 0 0,1 0 0,-1 0-1,1 0 1,0 0 0,28 8 75,23 19 9,-39-16-67,0 0 0,-1 1 0,-1 1-1,0-1 1,-1 2 0,0 0 0,11 21-1,-1 6 18,20 60-1,12 26-1,-43-102-35,5 8 26,-32-153 135,3 79-157,-1 2 0,-29-51 0,28 58 2,-2 0 0,-1 1 0,-45-54 0,61 81-9,-9-10 1,0-1 0,1 0 1,0-1-1,-18-33 0,30 48 1,0 0 0,-1 0 0,1 0 0,0 0 0,-1 0 0,1 1 0,-1-1 0,0 0 0,1 0 0,-1 0 0,0 0 0,1 1 0,-1-1 0,0 0 0,0 1 0,0-1 0,0 1 0,-1-2 0,2 2 1,-1 0 0,0 1 0,1-1 0,-1 0-1,1 0 1,-1 0 0,0 0 0,1 0-1,-1 1 1,1-1 0,-1 0 0,1 1 0,-1-1-1,1 0 1,-1 1 0,1-1 0,-1 0 0,1 1-1,-1-1 1,1 1 0,0-1 0,-1 1 0,1 0-1,-24 52 86,12-22-81,-63 170 15,11-25 11,53-147-27,-2-1 0,-1 0-1,-26 37 1,29-42 12,11-16-35,5-14-64,66-75 50,-14-18 66,-4-3 0,63-171-1,-103 241-14,-11 28-8,0 1 3,0 0 0,-1 0-1,0 0 1,0 0-1,0 0 1,0 0 0,0 0-1,-1-8 1,0 12-13,0 0 0,0 0 0,0-1-1,0 1 1,-1 0 0,1 0 0,0-1 0,0 1 0,0 0 0,0 0 0,0-1 0,0 1 0,0 0 0,0 0-1,0-1 1,0 1 0,0 0 0,0 0 0,0 0 0,0-1 0,0 1 0,0 0 0,0 0 0,0-1 0,1 1-1,-1 0 1,0 0 0,0-1 0,0 1 0,0 0 0,0 0 0,1 0 0,-1-1 0,0 1 0,0 0 0,0 0 0,1 0-1,-1 0 1,0 0 0,0 0 0,0-1 0,1 1 0,-1 0 0,0 0 0,0 0 0,1 0 0,-1 0 0,0 0-1,0 0 1,1 0 0,-1 0 0,0 0 0,0 0 0,1 0 0,-1 0 0,0 0 0,1 0 0,-1 0-2,0 0 1,-1 0 0,1 0 0,0 0-1,0 0 1,0 0 0,0 0 0,0 0-1,-1 0 1,1 0 0,0 0 0,0 0-1,0 0 1,0 0 0,0 0 0,0 1-1,-1-1 1,1 0 0,0 0-1,0 0 1,0 0 0,0 0 0,0 0-1,0 0 1,0 0 0,-1 0 0,1 0-1,0 1 1,0-1 0,0 0 0,0 0-1,0 0 1,0 0 0,0 0 0,0 0-1,0 1 1,0-1 0,0 0 0,0 0-1,0 0 1,0 0 0,0 0-1,0 1 1,0-1 0,0 0 0,0 0-1,0 0 1,0 0 0,0 0 0,0 0-1,0 1 1,0-1 0,0 0 0,0 0-1,0 0 1,0 0 0,0 0 0,0 0-1,1 1 1,-1-1 0,0 0 0,0 0-1,0 0 1,0 0 0,0 0 0,0 0-1,0 0 1,1 0 0,-1 0-1,15 29 13,-1 1 0,19 61-1,8 68-3,5 18-3,-43-170-2,-1-1-1,1 0 1,0 0-1,1 0 1,-1 0-1,1 0 1,0-1-1,1 0 1,8 9-1,17 19 5,-36-46-1,0-1-1,1-1 0,-6-25 0,-12-34 6,-1-17-10,19 68-1,0-1-1,-18-42 1,16 51 0,2 1 0,-1 0 0,-1 1 0,0 0 0,-1 0 0,-1 0 0,1 1 0,-13-12 0,-2-8 1,22 28-1,-1 0 0,0 1 0,-1-1 0,1 1 0,0-1 0,-1 1 0,0 0 0,0 0 0,0 0 0,0 1 0,-7-5 0,10 17 0,0 8 0,-1 0 0,-1 0-1,-1 0 1,-7 28 0,0-20 0,-5 16 0,-2-1 0,-2-1 0,-1 0 0,-28 40 0,-30 40 0,61-84 0,45-71 0,7-5 1,-24 22-2,24-37 1,-2-2 0,39-94 1,-56 108-2,23-43 1,-39 86 0,0 0 0,0 1 0,0-1 0,0 0 0,0 0 0,0 0 0,0 0 0,0 1 0,0-1 0,0 0 0,0 0 0,1 0 0,-1 0 0,0 0 0,0 0 0,0 1 0,0-1 0,0 0 0,1 0 0,-1 0 0,0 0 0,0 0 0,0 0 0,0 0 0,0 0 0,1 0 0,-1 0 0,0 0 0,0 0 0,0 0 0,0 0 0,1 0 0,-1 0 0,0 0 0,0 0 0,0 0 0,0 0 0,1 0 0,-1 0 0,0 0 0,0 0 0,0 0 0,0 0 0,1 0 0,-1 0 0,0 0 0,0 0 0,0-1 0,0 1 0,0 0 0,1 0 0,-1 0 0,0 0 0,0 0 0,0 0 0,0-1 0,0 1 0,0 0 0,0 0 0,0 0 0,0 0 0,0-1 0,0 1 0,0 0 0,0 0 0,5 25 1,7 26-1,148 243-1,-118-222 1,-40-68-4,0 0 0,1 0-1,-1 0 1,1-1-1,0 1 1,0-1-1,0 0 1,0 0-1,1 0 1,-1 0 0,1 0-1,-1-1 1,1 0-1,0 0 1,0 0-1,0 0 1,8 2-1,-12-4-53,2 1-1595,-16-3-1542,-13 4-2800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2:59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1544 89 10709,'0'0'8078,"-11"1"-7440,2 0-382,1-1-1,-1-1 1,1 1 0,0-1-1,0-1 1,-1 1 0,1-1-1,0-1 1,1 0 0,-1 0-1,-10-6 1,-1 0 226,-1 1 0,1 0-1,-1 2 1,-1 0 0,1 1 0,-32-3-1,-126 2 1051,133 6-1364,24 2-100,-1 1 0,1 1 1,-1 0-1,-25 10 1,-8 2 213,6-3-115,1 2 1,0 3 0,1 1-1,-62 37 1,22-3-102,-95 76 1,180-128-66,-37 28 65,2 1 0,-51 53 0,78-71-54,0 1 0,0 0 0,1 0 0,1 1 1,0 0-1,1 0 0,0 1 0,2 0 0,-1 0 0,2 0 0,-5 26 0,3 3 3,1 1 0,2 87 1,5-124-15,0 0 0,0 0 1,0 0-1,1 0 1,0-1-1,1 1 1,0-1-1,0 1 0,0-1 1,1 0-1,0-1 1,1 1-1,6 5 1,5 5 16,0-1 0,2 0 1,27 17-1,-23-19-4,1-1 0,1-2 0,0 0 0,0-1 0,45 10 0,137 16 62,-119-24-20,-43-7 4,0-2 0,74-6 1,-67 1 119,81 6 1,-93 2 9,45 13 0,-46-9-59,52 6 1,129 15 286,-36-21-186,56 8 22,-191-14-197,1-1 0,69-5 0,-26 0 57,-73 0-106,-1 0 0,0-1 0,0-1 0,0 0 0,0-2 0,0 0-1,-1-1 1,21-12 0,-3 0 19,0-2 0,61-48 1,-76 51-9,-1-1 0,-1-1 0,0 0 0,-2-2 0,0 0 0,-1-1 0,-2 0 0,0-1 0,-1-1 0,-2 0 0,-1-1 0,0 0 0,-2-1 1,-1 1-1,-2-1 0,0-1 0,-2 1 0,-1-1 0,-1-30 0,0 32-19,0 21 0,-1-1 0,1 0 0,-1 1 0,0-1 0,0 0 0,-1 1 0,0-1 0,0 0 0,0 1 0,-1-1 0,1 1 0,-1 0 0,-1-1 0,1 1 0,-1 0 0,-5-7 0,-12-8 0,-1 1 0,0 1 0,-2 1 0,0 1 0,-46-24 0,-136-52 0,-502-138 0,576 200 0,-1 5 0,-1 6 0,-1 5 0,-144 6 0,267 7-213,1 1 0,-1 0 0,0 0 0,1 2 0,-1-1 0,1 1 0,-1 1 0,1 0 0,0 0 0,0 1 0,0 0 0,-14 9 0,23-12-25,0 0-1,0 0 1,0-1 0,0 1 0,0 0 0,0 1-1,0-1 1,0 0 0,1 0 0,-1 0-1,0 0 1,1 1 0,-1-1 0,1 0 0,-1 0-1,1 1 1,0-1 0,0 0 0,-1 1 0,1 1-1,0 27-8413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3:44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1 286 10069,'0'0'11685,"0"0"-11546,0-1-1,0 1 1,0 0-1,0-1 1,0 1 0,0 0-1,0 0 1,0-1-1,0 1 1,0 0 0,0-1-1,0 1 1,0 0-1,1-1 1,-1 1 0,0 0-1,0 0 1,0-1-1,0 1 1,0 0 0,1 0-1,-1-1 1,0 1-1,0 0 1,1 0 0,-1-1-1,0 1 1,0 0-1,1 0 1,-1 0 0,0 0-1,0 0 1,1-1-1,-1 1 1,0 0 0,1 0-1,-1 0 1,0 0-1,1 0 1,-1 0 0,1 0-1,2 3-26,-1 0 0,1 0 0,0 1 0,-1-1-1,1 1 1,-1 0 0,0-1 0,0 1 0,-1 0 0,1 0-1,-1 0 1,0 0 0,1 6 0,8 58 656,-10-64-733,0 163 420,-2-127-360,1-1 1,2 1 0,2-1 0,10 52 0,-12-87-100,0 0 0,0 0-1,1 0 1,0-1 0,-1 1 0,1-1-1,0 1 1,1-1 0,-1 0 0,0 0-1,1 0 1,0 0 0,0 0 0,0-1-1,0 1 1,0-1 0,0 0 0,1 0-1,-1 0 1,1 0 0,0 0 0,-1-1-1,1 0 1,0 0 0,0 0-1,0 0 1,0 0 0,0-1 0,0 0-1,0 0 1,0 0 0,0 0 0,0 0-1,0-1 1,-1 0 0,1 0 0,0 0-1,0 0 1,0-1 0,-1 1 0,6-4-1,9-7-8,0-1-1,0-1 1,-2-1-1,1 0 0,20-27 1,-25 29 22,94-113 123,117-182-1,-51 63-111,-162 231-535,25-28 1564,-16 27-2433,3 9-3675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5222 0 24575,'-3702'0'0,"3630"4"0,-129 23 0,-40 3 0,150-23 0,-89 20 0,23-3 0,-8 2 0,91-12 0,-2-3 0,-81 0 0,83-6-1365,43 2-5461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4:59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99 10549,'0'0'10661,"-3"1"-10061,-12 1-146,11-2 188,7 0-340,63-3 1249,66-12-1,55-3-340,274-2 615,-37 16-850,-76 4-512,-224-11-346,28 0 142,152 13-106,322-4-274,-563 0 113,9 1 20,73-11 0,-134 10 268,-3 0-1645,-1 1-6020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9:16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1 6051,'0'0'13670,"-16"6"-9257,17-5-4315,0 0 1,-1 0 0,1 0 0,0 0 0,0 0-1,0 0 1,0 0 0,0 0 0,0 0-1,0-1 1,0 1 0,1 0 0,-1-1 0,0 1-1,0-1 1,1 1 0,-1-1 0,0 1-1,0-1 1,2 0 0,33 9 586,-32-8-544,177 33 1659,114 28-1090,-5-7-503,-119-28-134,-90-16-56,0-4 1,138-6-1,-104-3-5,-62-1 2,0-3-1,-1-2 1,74-21-1,9-1-24,-123 28 10,69-14-46,0 4 1,113-3-1,83 13-193,292 4-195,-1 9 472,-793-5 109,113 0 15,0-5 0,-145-17 1,92-4 366,-1 7 0,-258 13 0,323 6-480,-220 7 184,-723-13 529,1011-2-731,-1-2 1,2-1 0,-34-9-1,27 5-16,-55-5-1,-282 5-5,311 9-8,-101-17-176,165 17 50,0 0-1,1 0 1,-1 0-1,0 0 1,0 0-1,0 0 1,0 0-1,1 0 1,-1 1-1,0-1 1,0 0-1,0 0 1,1 1-1,-1-1 1,0 0-1,0 1 1,1-1-1,-1 1 1,0-1-1,1 1 1,-1-1-1,0 1 1,1 0-1,-1-1 1,1 1-1,-1 0 1,1-1-1,-1 2 1,1 23-2970,1-10-2962,-1-3-3631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19:41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1841,'0'0'4306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19:41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138 394 9877,'-113'-112'5381,"96"100"6165,9 16-7829,9 28-5520,1-21 3157,-2 488 1341,0-497-2695,-1 12 0,1-1 0,1 0 0,0 0 0,1 1 0,4 12 0,-5-23 0,0 0 0,0-1 0,0 1 0,0 0 0,1-1 0,-1 1 0,1-1 0,0 1 0,-1-1 0,1 0 0,0 1 0,0-1 0,1 0 0,-1-1 0,0 1 0,1 0 0,-1-1 0,1 1 0,0-1 0,-1 0 0,1 1 0,0-2 0,0 1 0,0 0 0,0 0 0,0-1 0,5 1 0,5-1 0,0-1 0,-1 0 0,1 0 0,0-1 0,-1-1 0,1 0 0,-1-1 0,0 0 0,0-1 0,0 0 0,12-8 0,16-11 0,64-53 0,-53 37 0,109-80-18,661-467-172,-800 573-170,-5 3 249,0 1 0,33-15 0,-43 23-593,1-1 0,0 1 0,0 1 0,0 0 0,0-1 0,12 1 0,-17 15-15941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19:49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11 224 10453,'0'0'9964,"-9"3"-3569,8 170-4793,2 196-1101,-1-354-468,0 0 1,1 0-1,1-1 0,0 1 1,1 0-1,1-1 1,0 1-1,1-1 1,0 0-1,9 15 1,-12-28-24,1 1 0,-1-1 1,0 0-1,1 1 1,-1-1-1,1 0 0,-1-1 1,1 1-1,0 0 0,-1-1 1,1 1-1,0-1 0,-1 0 1,1 0-1,0 0 1,-1 0-1,1 0 0,0-1 1,-1 1-1,1-1 0,0 0 1,-1 0-1,1 0 0,-1 0 1,3-2-1,16-10 48,0-2-1,-2 0 1,0-1-1,0-1 1,24-30 0,0 2 4,195-206 43,186-174-111,-405 409 49,1 0 1,1 1-1,24-13 0,-37 23-316,1 1 0,-1 1 0,1-1 0,0 1 0,0 1 0,0 0 0,0 0 0,1 1 0,-1 0 0,0 0 0,14 2 0,-22-2 87,0 1 0,-1 0 1,1 1-1,0-1 0,-1 0 0,1 0 0,-1 0 0,1 0 0,0 0 0,-1 1 0,1-1 0,-1 0 0,1 0 0,-1 1 0,1-1 0,0 0 0,-1 1 1,1-1-1,-1 1 0,0-1 0,1 1 0,-1-1 0,1 1 0,-1 0 0,2 10-6043,-2 4-8329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2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1 14182,'0'0'13527,"0"17"-12874,1 21-329,-1 92 891,-1-112-1082,-1 1 0,0-1 0,-2 0 0,0 1 0,-8 19 0,-73 140 372,49-108-415,-33 90 1,61-137-93,0 1 1,2 1 0,1-1 0,1 1-1,1 0 1,1 0 0,3 49-1,-1-69-5,1-1 0,0 1-1,0-1 1,0 0 0,0 0 0,1 1-1,0-1 1,0 0 0,0 0-1,0 0 1,0-1 0,1 1 0,0-1-1,-1 1 1,8 5 0,-4-4-6,0-1 1,1 0-1,-1 0 0,1 0 1,0-1-1,0 0 1,1 0-1,10 3 0,14-1-26,-1 0-1,0-2 0,52-1 0,-59-2 29,489-15-133,-440 13-828,-46 3-3698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2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0 133 15159,'0'0'11509,"186"-11"-9876,-57-1-785,3 1-576,-9 0-175,-13-3-97,-22-1-145,-16-2-847,-18-5-1153,-54 13-2321,0-2-3890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3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15383,'0'0'13958,"236"-88"-13557,-104 74-305,-3 2-96,-9 4-849,-10 2-976,-85 3-2913,0 3-6051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3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 9700,'0'0'16968,"0"195"-15639,-12-85-449,-10 9-272,-6-3-223,6-11-273,9-20-112,4-26 0,9-25-480,0-20-433,0-36-4033,0-15-225,0-11-3473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4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0 324 17192,'0'0'7166,"42"-28"-5056,-7 3-1722,3-3-110,1 2 0,1 2 1,1 1-1,1 2 0,63-21 0,187-40 366,-243 73-560,1 1-1,-1 3 1,1 2-1,54 4 1,-94-1-62,1 2-1,-1-1 1,-1 1 0,1 1 0,0 0-1,0 0 1,-1 1 0,0 0 0,0 0-1,0 1 1,0 1 0,-1-1 0,0 1 0,0 1-1,0 0 1,-1 0 0,0 0 0,0 1-1,-1 0 1,0 0 0,0 0 0,-1 1-1,6 15 1,-3-5 6,-1 0 1,0 1-1,-2 0 0,-1 0 0,0 1 0,-2-1 0,0 1 1,-1-1-1,-1 1 0,-5 38 0,2-44 29,0 0 1,-1 0-1,0 0 0,-2-1 0,1 1 1,-2-1-1,0-1 0,0 1 0,-11 12 1,4-7 47,-2 0 1,0-1 0,-1-1 0,-1-1 0,-25 19 0,9-12 5,-2-1 1,0-1-1,-1-2 1,-1-2-1,-1-2 0,-59 16 1,26-16-531,-1-4 0,0-2 0,-134-3 0,119-10-2353,87 4 2562,0 0 0,0 0 0,0 0-1,0-1 1,0 1 0,0 0-1,0-1 1,0 1 0,0 0-1,1-1 1,-1 1 0,0-1-1,0 1 1,0-1 0,0 0-1,1 1 1,-1-1 0,0 0-1,1 1 1,-1-1 0,0 0-1,1 0 1,-1 0 0,1 0 0,-1 1-1,1-1 1,0 0 0,-1 0-1,1-2 1,-2-20-11884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16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1 123 24575,'1719'0'0,"-1492"-15"0,-17 0 0,541 15 0,-353 1 0,-120 16 0,-131-4 0,357 60 0,-344-42 0,280 16 0,521-46 0,-454-3 0,1013 2 0,-1481 2 0,65 11 0,-62-6 0,46 1 0,-62-8 0,163-2 0,-185 2 0,0 0 0,1 0 0,-1-1 0,0 1 0,0-1 0,0 0 0,0 0 0,0-1 0,0 1 0,-1-1 0,1 0 0,0 0 0,-1 0 0,1-1 0,-1 1 0,0-1 0,4-3 0,-7 5 0,0 1 0,0-1 0,0 0 0,0 0 0,0 1 0,0-1 0,-1 0 0,1 0 0,0 1 0,0-1 0,0 0 0,-1 1 0,1-1 0,0 0 0,-1 1 0,1-1 0,-1 0 0,1 1 0,-1-1 0,1 1 0,-1-1 0,1 1 0,-1-1 0,1 1 0,-1-1 0,0 1 0,1 0 0,-1-1 0,0 1 0,1 0 0,-1-1 0,0 1 0,0 0 0,1 0 0,-1 0 0,0 0 0,1 0 0,-1 0 0,0 0 0,-1 0 0,-36-7 0,37 7 0,-120-9 0,-160 10 0,108 3 0,40-3 0,0-6 0,-193-31 0,-441-76 0,398 65 0,-211 4 0,-4 43 0,253 4 0,-3837-4-1365,4128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34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1 714 24575,'5879'0'0,"-5803"-3"0,0-3 0,149-32 0,197-26 0,-247 41 0,-18 9 0,246 10 0,-235 6 0,-139 0 0,0 0 0,1 2 0,-1 1 0,-1 2 0,1 1 0,43 17 0,-30-12 0,-32-11 0,1 1 0,-1 0 0,19 10 0,-60-1 0,-117 19 0,-212 17 0,-91 14 0,354-47 0,-137 3 0,-99-18 0,175-2 0,-1774 0 0,1851 0 0,1-5 0,0-2 0,-94-25 0,-230-80 0,189 49 0,-1149-268 0,1062 262 0,-155-32 0,280 66 0,81 15 0,-140-13 0,191 35-1365,11 4-5461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4.6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1268 22 12246,'0'0'13777,"-29"-6"-12558,-2 0-1003,-1 2 0,1 1 0,-1 1 0,0 2 0,0 1 0,-52 8 1,-22 16 151,0 4 0,2 5 0,-144 67 0,240-97-357,-104 55 88,100-52-92,2 1 0,-1-1 0,1 2 0,0 0 0,0 0 0,1 0 0,-9 14 0,16-20-12,-1 0 1,1 0 0,0 0-1,1 0 1,-1 1 0,1-1-1,-1 0 1,1 1 0,0 0-1,0-1 1,0 1 0,1-1-1,-1 1 1,1 0 0,0 0-1,0 4 1,1-5-11,0-1 1,0 1-1,0-1 0,0 1 1,0-1-1,1 1 1,-1-1-1,1 0 0,0 1 1,-1-1-1,1 0 1,0 0-1,0 0 0,0-1 1,0 1-1,5 2 1,6 3-49,-1-2 0,1 0 0,-1-1 0,1 0 1,1-1-1,-1 0 0,15 1 0,93 8-62,-46-5 91,88 18-1,-141-20 82,-1 1 0,-1 0 0,1 2 0,-1 0 0,0 1 0,-1 1 0,0 1 1,30 23-1,-39-24 55,0 1-1,-1-1 1,0 1 0,-1 1 0,0-1 0,-1 2 0,-1-1 0,1 1 0,-2 0-1,0 0 1,0 0 0,-1 1 0,-1-1 0,-1 1 0,2 16 0,-2-11 13,-1 0 1,0 1 0,-2-1-1,0 0 1,-1 1 0,-1-1 0,-1 0-1,-1 0 1,0-1 0,-13 28-1,9-29-110,-2 0-1,0-1 0,-1 0 0,-1 0 1,0-1-1,-1-1 0,-1 0 0,0-1 1,-1-1-1,0 0 0,-1-2 1,0 1-1,0-2 0,-1 0 0,-1-1 1,-25 7-1,25-9-4,0-1-1,0-1 1,0 0 0,0-1-1,-1-2 1,1 0 0,-1 0-1,1-2 1,-1-1 0,1 0-1,0-1 1,-1-1 0,2-1-1,-1-1 1,1-1 0,-1 0-1,-16-10 1,5-3-48,1-2 1,1 0-1,1-2 1,1-1-1,1-1 0,-25-35 1,29 34-1215,2-1 1,1-1 0,-20-43 0,29 39-5919,9 19-4897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0:08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11957,'0'0'12233,"8"1"-11633,169 7 3470,-31-3-2476,-103-2-1347,-13-2 83,49 9 0,-14-1-99,1-4 1,71-2-1,-49-2 25,-8 0-143,264 14 102,-297 5-212,20-11 33,1-4 1,103-6 0,-68 0-22,3 1-19,161 20 0,-179-11-5,168-5 0,-137-6-26,148-1 23,284 6 18,45 14 61,142-4-67,-4-1 0,500-12 0,-1229 1 0,0-1 0,1-1 0,-1 1 0,0-1 0,0 0 0,0 0 0,0-1 0,6-2 0,-10 3-27,-1 0-106,0-1-342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0:34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1 205 992,'0'0'16112,"0"-10"-14824,0-28-186,0 29 7782,3 9-8540,82-4 826,114-20-1,45-4-130,-147 25-872,-36 3-93,-1-3 0,-1-3 1,118-25-1,-134 18-33,1 2-1,1 3 1,-1 1-1,75-2 1,1035 17-358,-1154-8-252,-13 4-8792,-2-2 2528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0:45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9 5378,'0'0'9666,"-8"4"-2497,13 0-6977,0 0 0,0 0 0,1 0-1,-1-1 1,1 0 0,0 0 0,-1 0 0,1-1 0,0 0 0,1 0 0,7 1 0,6 1-25,0 0 0,27 0 0,392-1 2312,-228-5-2250,63-15 59,733 17-187,-942-3-68,66-11-1,23-3 319,225 15 1024,-190 4-906,140 11 416,4-1-567,-93-11-236,492-11 239,-716 9-290,0-1-1,28-8 1,-29 6-33,0 1-1,0 0 1,0 1-1,18 0 1,14 2 684,-15 0-2826,-11 0-5972,-34 0-1944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16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5507,'0'0'13342,"3"6"-12900,9 17-4,-8-18 768,6-3-4943,2-1-5233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17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26 525 2561,'0'0'15138,"0"40"-14463,-13 217 2201,0-1-2001,13-255-558,6-2-279,-1-1 0,1 0 0,-1 0 0,0-1 0,0 1-1,0-1 1,0 0 0,0-1 0,-1 1 0,0-1 0,1 0-1,-1 0 1,5-7 0,2 0 123,16-15 122,172-156 768,-151 143-918,0 2-1,79-43 1,427-180 280,18 45-281,-274 106-109,-236 85-67,-30 10-705,65-18 0,-79 32-135,-10 0-794,1-1-3868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31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1 107 9748,'0'0'15933,"13"0"-15159,606-20 2742,-192 4-2380,-205 12-917,18-25-143,-68 4-5,395 12-96,-370 15 2,74 14 58,-65-1 7,-158-10-32,0 2-1,77 20 1,-71-13-6,83 9 1,-69-18 0,-8-1-36,0 3 0,0 1-1,60 19 1,-59-12-10,1-3 1,74 5-1,-102-13 53,-25-3 205,14 4-1120,-23-5 809,1 1-1,-1-1 1,1 1 0,-1 0-1,1 0 1,-1-1-1,0 1 1,0 0 0,1 0-1,-1-1 1,0 1 0,0 0-1,0 0 1,0-1 0,0 1-1,0 0 1,0 0 0,0 0-1,0-1 1,0 1 0,0 0-1,-1 0 1,1 0-1,0-1 1,0 1 0,-1 0-1,1-1 1,0 1 0,-1 0-1,1-1 1,-1 2 0,-17 19-4052,1-10-2236,1-5-5349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38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20 8964,'0'0'6563,"-1"-3"-6714,1 3 302,-1 0 0,1 0 0,0-1-1,0 1 1,0 0 0,-1 0 0,1-1 0,0 1-1,0 0 1,0 0 0,0-1 0,0 1 0,0 0 0,0 0-1,0-1 1,0 1 0,0 0 0,0-1 0,0 1-1,0 0 1,0-1 0,0 1 0,0 0 0,0 0-1,0-1 1,0 1 0,0 0 0,0 0 0,0-1-1,0 1 1,1 0 0,-1 0 0,0-1 0,0 1-1,0 0 1,0 0 0,1-1 0,-1 1 0,0 0-1,1 0 1,18-3 62,1 1 1,-1 1-1,1 1 0,25 2 0,13 1 138,484-3 3299,-512 2-3569,0 1 1,-1 1 0,47 14-1,-39-9-11,61 8 0,-47-13 94,0 3 1,0 1-1,85 27 0,-78-19-117,0-2 1,2-2 0,-1-3-1,71 1 1,-77-6 37,130 17 250,78 4-86,436 33 634,-676-55-874,277 37 206,-219-30-142,1-5 0,114-6 1,-67-1 301,361-4-151,-365 0-78,195 1-25,-207 22-122,-49-6-1,-61-11-61,1 0 0,-1 0 0,0 0 0,1 0 0,-1 0 0,1 0 0,-1 1 0,0-1 0,1 1 0,-1-1 0,0 1 0,1 0 0,-1-1 0,0 1 0,0 0-1,0 0 1,0 0 0,0 0 0,1 0 0,-2 0 0,1 0 0,0 0 0,0 0 0,0 0 0,0 0 0,0 3 0,-1-2-96,0-1 0,0 1 0,-1-1 0,1 1 0,-1-1 0,1 1 0,-1-1 0,0 0 0,1 1 0,-1-1 0,0 0 0,0 1 1,0-1-1,0 0 0,0 0 0,0 0 0,0 0 0,0 0 0,-1 0 0,1 0 0,0 0 0,-1-1 0,-1 2 0,-20 10-6353,-2 0-5598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7:3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1 504 9572,'0'0'11550,"0"-6"-9907,0-30 8063,10 38-9511,15 13-170,-1 1 1,-1 1 0,28 25 0,21 15-28,-38-33 2,71 37 0,-87-52 0,0-1 0,0-2 0,1 0 0,-1 0 0,2-2 0,26 3 0,-19-4 0,0-2 0,0-1 0,0-2 0,0 0 0,-1-2 0,1 0 0,-1-2 0,1-1 0,-2-2 0,1 0 0,-1-1 0,-1-2 0,24-14 0,273-186 1,27-15-13,-207 153-108,-71 38-228,100-66 0,-167 100 822,0 1-2571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16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 9060,'0'0'2561,"-72"150"-4321,72-136-1282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7:3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0 611 24575,'2'11'0,"1"0"0,0 0 0,1 0 0,0 0 0,0-1 0,1 0 0,1 0 0,-1 0 0,14 17 0,-3-4 0,226 389 0,-236-402 0,21 28 0,-26-37 0,0 0 0,0 0 0,0 0 0,0-1 0,0 1 0,0 0 0,0-1 0,0 1 0,0-1 0,0 1 0,0-1 0,1 1 0,-1-1 0,0 0 0,0 0 0,1 1 0,-1-1 0,0 0 0,0 0 0,0 0 0,1-1 0,-1 1 0,0 0 0,0 0 0,1 0 0,-1-1 0,0 1 0,0-1 0,0 1 0,0-1 0,0 0 0,2 0 0,10-11 0,-1 0 0,-1 0 0,0-1 0,0 0 0,-2-1 0,1 0 0,10-24 0,1 2 0,65-110 0,49-77 0,-101 173 0,3 2 0,56-59 0,-44 57 0,-9 13 0,-2-3 0,-1-1 0,-3-1 0,-1-2 0,32-58 0,-17 14-1365,-26 51-5461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18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11381,'0'0'11344,"32"8"-5755,41 3-1944,275-21-2837,735-8-808,-1080 18 0,135-11 0,3 0 0,-87 10 0,-12 0 0,-1 1 0,0 2 0,59 12 0,-54-7 0,0-3 0,0-1 0,47-3 0,-49 0 0,9 0 0,295 10 0,-173-1 0,-52-2 0,114 4 0,199-11 0,-279 11 0,716 0 0,-471 10 0,-141-4 0,632-4 0,-805-13 0,162 16 0,-143-7 0,-68-5 0,-36-2 10,-3 0-19,9-1-197,-8 16-3769,-1-13 199,0 3-2803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28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10229,'0'0'11450,"13"6"-10772,-8-3-662,117 52 1105,-98-46-586,-1 0 1,2-2 0,-1-1-1,27 4 1,398-2 1312,-264-11-1732,256-5 337,59 5 770,-254 6-789,-162-5-409,-37 0-30,-1 2 0,81 10 1,-95-6 175,-1-2 0,60-3 0,-11-1 44,592 47 156,-469-26-350,175 19 240,349 36-106,-628-64-176,46 6-94,-122-12 148,0-2 0,31-1 0,-49 2 956,-4-1-2682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37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2 331 3666,'0'0'14139,"0"-3"-13269,-1 2-574,1 0-1,0 1 1,0-1-1,0 0 1,0 1-1,0-1 1,0 0-1,0 1 1,0-1-1,0 0 1,0 1-1,0-1 1,0 0-1,0 1 1,1-1-1,-1 0 1,0 1-1,0-1 1,1 0-1,-1 1 1,0-1-1,1 1 1,-1-1-1,1 1 1,0-2-1,9 15 1403,7 33-1736,-11-10 222,-2-1 0,-1 1 0,-1 0 0,-5 50 0,1-2-98,2-83-85,0 0 0,0 0 0,1 0 0,-1-1 0,0 1 0,1 0 0,-1 0 0,1-1 0,-1 1 0,1 0 0,-1 0 0,1-1 0,-1 1 0,1-1 0,0 1 0,-1-1 0,1 1 0,0-1 0,-1 1 0,1-1 0,0 1 0,0-1 0,0 0 0,-1 0 0,1 1 0,0-1 0,0 0 0,0 0 0,0 0 0,0 0 0,0 0 0,35 1-5,-28-1 5,7-1 8,0 0 0,0-1 0,1-1 0,-2 0 0,1-2 0,0 1 0,26-14 0,98-60 105,-64 32-86,335-147 136,17 35 106,-161 62-195,-242 87-115,213-70-600,-221 76-205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42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9989,'0'-6'17568,"37"7"-16967,1-3 1,0-1-1,45-9 1,-46 6-490,0 3 1,0 1-1,65 4 1,-18 1-13,673-37 575,-546 22-585,-96-3-106,152 10 26,-189 6-4,-29-4-1,49-7 0,-50 3-5,48 1 1,89 4-82,199 5 69,-208 20 3,-26-3-4,-11 5-11,-41-6 14,295 10-60,-315-27 84,488 6-52,-566-8-10,-19 0-5939,0 0 41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1:07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31 5507,'0'0'8011,"-1"-4"-7413,-1-23 13299,0 34-13680,1 0-1,0 0 1,1 0 0,0 0-1,1 12 1,-1-10-44,0 451 976,0-450-1149,1 0 0,0 0 0,0 0 0,1 0 0,1 0 0,-1-1-1,2 1 1,-1-1 0,1 1 0,1-1 0,-1 0 0,2-1 0,6 11-1,-8-15 4,0 0-1,0-1 0,0 1 1,1 0-1,-1-1 0,1 0 1,0 0-1,0-1 0,0 1 1,0-1-1,0 0 0,1 0 1,-1-1-1,0 0 0,1 0 1,-1 0-1,1 0 0,0-1 1,-1 0-1,1 0 0,-1 0 1,1-1-1,0 0 0,-1 0 1,7-3-1,8-4 25,0 0-1,-1-2 1,-1 0-1,0-1 1,0-1-1,-1-1 1,27-25-1,-15 13-1,106-86 14,276-172 0,-403 278-119,0 0 0,0 1-1,1 0 1,16-4 0,-12 5-3937,2 3-4032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2:36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11 411 8564,'0'0'14943,"-1"-5"-14228,-1-16-16,2 16 2033,3 30-1225,2 46-860,-6 107 0,-1-117-599,-10 182-280,12-239 210,0 0 0,0 0 1,0-1-1,0 1 0,1 0 0,0-1 1,-1 1-1,1-1 0,1 1 0,-1-1 0,0 1 1,1-1-1,3 6 0,-3-7 10,1 0 0,-1 0 0,1 0-1,-1 0 1,1-1 0,0 1 0,0-1 0,0 0-1,0 1 1,0-1 0,0-1 0,0 1-1,0 0 1,0-1 0,0 1 0,4-1 0,9 1 1,0-1 1,1-1 0,-1 0 0,0-1 0,0-1 0,0-1 0,0 0-1,-1-1 1,0 0 0,16-9 0,21-12 63,71-48 1,-100 59-39,524-392 260,4-3-219,-524 393-1485,0 2 0,36-15 0,-58 28-2474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2:57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7732,'0'0'10642,"22"1"-10488,72 0 39,-84-1-127,-1 0 0,1-1 0,-1-1 0,0 1 1,0-1-1,0-1 0,0 0 0,0 0 0,10-6 0,-13 6 155,0 1 0,0-1-1,0 1 1,0 0-1,0 1 1,0-1-1,0 1 1,13 0-1,-57 0-411,18-1 141,0 2 1,1 1-1,-30 4 1,68-7-18,-1 2 1,33 2-1,1 0 176,-51-2 99,-9 0-219,-1 0-1,1 1 1,0-1-1,-15 5 1,-11 0-404,30-5 202,0 1 1,0-1-1,0 1 1,0 0-1,1 0 1,-1 1-1,0-1 1,1 1-1,-1-1 1,1 1-1,0 0 1,-1 1 0,1-1-1,-4 5 1,5-5-305,0 0 1,0 0 0,0 1 0,0-1 0,1 1-1,-1 0 1,1-1 0,0 1 0,0 0 0,0 0-1,0 0 1,0 3 0,-2 5-6399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3:07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 10069,'0'0'12211,"26"0"-11627,11 1-375,141-3 1121,-90-5-335,107-5 996,142 12-1127,-326 1-831,-1 0 0,1 1 1,-1 1-1,1-1 0,11 6 0,32 6 13,23-7 68,115-4 0,-106-4-5,231 3 440,372-6-266,-649 3-277,365-10-36,-303 6 69,127-22 0,-11 0 48,783 3-309,-769 25 239,247-1 55,-479 0-104,0 12-3370,0 3 1290,0-3-3022,0-6-1503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3:10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8468,'0'0'14233,"0"0"-14114,0 0 0,0 1-1,0-1 1,0 0 0,0 1 0,0-1 0,1 0-1,-1 1 1,0-1 0,0 0 0,0 1 0,0-1-1,0 0 1,0 0 0,1 1 0,-1-1 0,0 0-1,0 0 1,1 1 0,-1-1 0,0 0 0,0 0-1,1 1 1,-1-1 0,0 0 0,0 0 0,1 0-1,-1 0 1,0 0 0,1 1 0,-1-1 0,0 0-1,1 0 1,74 5 1421,124-6 0,-163 0-1336,333-11 258,-211 8-265,475-2-239,34 12 97,-433-7-30,181-5 20,-122-16-33,4-1-8,72 37-192,-8 0 19,137-14 11,-492 0 156,1-1 0,-1 0 0,0-1 0,0 1 0,0-1 0,0 0 0,9-5 0,-10 4-44,1 0 1,0 1-1,0 0 0,0 0 1,0 0-1,0 1 0,11-2 1,-13 3-445,-4 0 338,0 0 0,1 0 1,-1 0-1,0 0 0,0 0 0,0 0 0,0 0 0,1 0 0,-1 0 0,0 0 0,0 0 0,0 0 1,0 0-1,0 0 0,1 1 0,-1-1 0,0 0 0,0 0 0,1 2-1974,-1-2 1974,0 0 0,0 0 0,0 0 0,0 0 0,0 0 0,0 1 0,0-1 0,0 0 0,0 0 1,0 0-1,0 0 0,0 0 0,0 1 0,0-1 0,0 0 0,0 0 0,0 0 0,0 0 0,0 0 1,0 1-1,0-1 0,-1 0-608,1 3-577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4:01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10565,'0'0'9820,"-1"2"-9542,0 0-1,1 0 1,-1 0-1,1 0 1,-1 0-1,1 0 1,0 0-1,-1 0 0,1 0 1,1 4-1,8-1 21,0 0 0,0-1 0,0 1 0,1-2 0,0 0-1,0 0 1,0 0 0,0-2 0,0 1 0,15 0-1,19 4 90,337 42 497,0-33 334,-202-10-1009,470 34-73,-304-21-107,122 4-5,977-19 193,-737-5 22,-706 2-95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178 339 3201,'-6'1'6210,"0"-14"-5045,6 12-1144,0 0 0,0-1 0,0 1 1,0-1-1,0 1 0,1 0 1,-1-1-1,0 1 0,1 0 1,-1 0-1,1-1 0,-1 1 1,1 0-1,-1 0 0,2-2 0,7-22 239,-23-168 1722,14 191-1971,-2-9 67,1 0-1,0 0 1,1 0 0,2-17 0,-2 16 29,-2 23 80,1 64-109,4 1 0,24 140 0,-24-181-63,-4-31-18,1 0 1,1 0 0,-1 0 0,0 0 0,1-1 0,0 1-1,0 0 1,3 7 0,-3-15-20,0 0 0,0 0-1,0 0 1,-1 0 0,1 0 0,-1 0-1,0 0 1,0-6 0,-26-93 190,17 79-104,3-1 0,0 0 0,1-1 0,-2-37 0,9 40 148,-2 20-64,-3 7-31,-1 4-76,11 41 26,0-11-18,22 68 0,-2-7-6,-20-80-36,-6-15-4,1 0 0,-1 0 0,0 0-1,0 0 1,0 0 0,0 1 0,0 5-1,-65-18 145,44 6-159,-1 0 1,0 2-1,-27 3 1,-6-1-10,160-7 27,57 6 392,-80-2-332,-83 1-89,1-1 0,-1 1 0,0 0 0,0 0 0,1 0 0,-1 0 0,0 0-1,1 0 1,-1 0 0,0 0 0,1 0 0,-1 0 0,0 0 0,1 0 0,-1 0 0,0 1 0,0-1 0,1 0 0,-1 0 0,0 0 0,1 0 0,-1 0 0,0 1 0,0-1 0,0 0 0,1 0 0,-1 0-1,0 1 1,0-1 0,0 0 0,1 0 0,-1 1 0,0-1 0,0 0 0,0 1 0,0-1 0,0 0 0,1 0 0,-1 1 0,0-1 0,0 0 0,0 1 0,0-1 0,0 0 0,0 1 0,0-1 0,-9 17-2139,7-13 1765,-11 21-3375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4:25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8 150 1040,'0'0'21370,"-8"-5"-15962,11 6-5299,-1 0 0,0 0 0,1 1 0,-1-1-1,0 1 1,0-1 0,0 1 0,0 0 0,0 0 0,-1 0 0,1 0-1,0 0 1,-1 0 0,0 1 0,1-1 0,-1 0 0,0 1 0,0-1-1,0 1 1,-1-1 0,1 1 0,0-1 0,-1 5 0,15 67 672,-13 47-220,-3-80-470,7 75 1,-5-105-90,1 0 0,1 0 0,0 0 0,0 0 0,1-1 0,0 0 0,1 1 0,0-1 0,1-1 0,0 1 0,10 11 0,-12-17-3,0 1 0,1-1 0,0 0 0,0-1 0,1 1 0,-1-1 0,1 0 0,-1 0 0,1-1-1,0 0 1,0 0 0,0 0 0,12 2 0,7-2 3,-1 0 0,34-2-1,-32-1 1,12-1 12,-1-2-1,1-2 1,-1-1 0,0-2-1,60-22 1,175-90 29,-251 111-45,435-219 56,123-58 175,-524 261-977,-54 25-276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5:32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0,'-1'0'0,"1"1"0,-1-1 0,0 0 0,1 0 0,-1 1 0,0-1 0,1 0 0,-1 1 0,1-1 0,-1 1 0,1-1 0,-1 1 0,1-1 0,-1 1 0,1-1 0,-1 1 0,1-1 0,-1 1 0,1 0 0,0-1 0,0 1 0,-1-1 0,1 1 0,0 0 0,0-1 0,0 1 0,-1 0 0,1 0 0,0-1 0,0 1 0,0 0 0,0-1 0,1 1 0,-1 0 0,0-1 0,0 1 0,0 0 0,0-1 0,1 1 0,-1 0 0,0-1 0,1 1 0,-1 0 0,1 2 0,0 0 0,0-1 0,0 0 0,0 1 0,0-1 0,0 1 0,0-1 0,1 0 0,-1 0 0,1 0 0,2 3 0,4-1 0,0 0 0,0-1 0,1 0 0,-1 0 0,1-1 0,-1 0 0,1 0 0,16 0 0,71-4 0,-90 2 0,0-1 0,0 0 0,-1 0 0,1-1 0,0 1 0,7-4 0,-12 4 0,0 1 0,1-1 0,-1 1 0,0-1 0,0 0 0,0 1 0,0-1 0,0 0 0,0 0 0,0 0 0,-1 0 0,1 0 0,0 0 0,0 0 0,-1 0 0,1 0 0,0 0 0,-1 0 0,1 0 0,-1-1 0,0 1 0,1 0 0,-1 0 0,0-1 0,0 1 0,0 0 0,0 0 0,0-1 0,0 1 0,0 0 0,0 0 0,0-1 0,0 1 0,-1 0 0,0-3 0,-1 3 0,1-1 0,-1 1 0,0 0 0,1-1 0,-1 1 0,0 0 0,0 0 0,0 0 0,0 0 0,0 0 0,0 1 0,0-1 0,-1 1 0,1-1 0,0 1 0,0 0 0,0-1 0,-1 1 0,1 1 0,0-1 0,0 0 0,-4 1 0,-2-1 0,7 1 0,1-1 0,-1 1 0,0-1 0,0 1 0,0-1 0,0 1 0,1 0 0,-1-1 0,0 1 0,1 0 0,-1 0 0,0-1 0,1 1 0,-1 0 0,1 0 0,0 0 0,-1 0 0,1 0 0,-1 0 0,1-1 0,0 1 0,0 0 0,0 0 0,0 0 0,-1 0 0,1 0 0,0 0 0,1 2 0,-2 40 0,2-32 0,-1 2 0,1 0 0,0 0 0,1-1 0,1 1 0,0-1 0,1 1 0,0-1 0,10 20 0,5 2 0,37 50 0,-26-41 0,204 251 0,26-18 0,-27-32 0,-210-219 0,408 424 0,26 12 0,-449-452 0,-1-1 0,-1 0 0,1-1 0,1 0 0,-1 0 0,1 0 0,0-1 0,1 0 0,0 0 0,-1-1 0,2-1 0,-1 1 0,19 5 0,24 1 0,-29-7 0,-1 1 0,-1 1 0,1 1 0,24 11 0,-3 6 0,-2 1 0,75 61 0,-68-49 0,72 44 0,205 79 0,-216-112 0,-2 5 0,108 72 0,-146-73 0,107 106 0,-98-84 0,-68-66 0,0-1 0,0 1 0,1-2 0,0 0 0,0 0 0,0-1 0,1 0 0,-1-1 0,1 0 0,1-1 0,-1 0 0,18 1 0,26 8 0,-25-3 0,21 5 0,-49-14 0,0 0 0,0 0 0,0 0 0,0 0 0,-1 0 0,1-1 0,0 1 0,0-1 0,0 0 0,0 1 0,-1-1 0,1-1 0,0 1 0,-1 0 0,1-1 0,2-1 0,32-39 0,-35 38 0,1 0 0,-1 0 0,1 1 0,-1-1 0,1 1 0,0 0 0,0 0 0,1 0 0,-1 0 0,1 0 0,-1 1 0,1 0 0,0-1 0,0 1 0,0 1 0,0-1 0,0 1 0,0-1 0,1 1 0,-1 0 0,7 0 0,-10 1 0,17 0 0,-1 0 0,29-5 0,-39 3 0,1 0 0,-1 0 0,0-1 0,-1 0 0,1 0 0,0-1 0,-1 1 0,12-10 0,-11 7 0,1 0 0,-1-1 0,0 1 0,-1-2 0,1 1 0,-1 0 0,-1-1 0,0 0 0,0-1 0,0 1 0,4-13 0,-5 5 0,0 0 0,-1 0 0,0 0 0,-1-1 0,-1-31 0,-4 38 0,1-1 0,-1 1 0,-1 0 0,0 0 0,0 0 0,-1 0 0,0 1 0,-1 0 0,0 0 0,-13-15 0,-8-14 0,-33-50 0,54 72 0,5 15 0,1 0 0,0 0 0,0 0 0,-1 0 0,1 0 0,-1 0 0,1 0 0,-1 0 0,1 0 0,-1 1 0,0-1 0,1 0 0,-1 0 0,0 1 0,0-1 0,0 0 0,1 1 0,-1-1 0,0 0 0,0 1 0,-2-1 0,3 1 0,-1-1 0,0 1 0,1 0 0,-1-1 0,0 1 0,1-1 0,-1 1 0,1-1 0,-1 1 0,1-1 0,-1 1 0,1-1 0,0 1 0,-1-1 0,1 0 0,-1 1 0,1-1 0,0 0 0,0 1 0,-1-1 0,1 0 0,0 0 0,-3-9 0,-5 9 2547,-18-1 25160,26 11-26720,3 5-734,0-1 1,1 0-1,7 18 0,11 41 60,-12-4-173,-7-39-132,1-1 1,1 0-1,1 0 1,2 0 0,1-1-1,17 36 1,-23-58-12,0 0 1,1 0-1,0-1 1,0 0-1,0 1 1,0-1-1,1-1 1,0 1-1,-1-1 1,1 0-1,1 0 1,-1 0-1,0-1 1,1 0-1,-1 0 0,1 0 1,-1 0-1,1-1 1,0 0-1,10 0 1,1 0-12,1-1 0,-1-1 1,1 0-1,-1-1 0,1-1 0,18-6 1,12-8 4,-2-2 1,0-3 0,70-44-1,-79 45 3,244-144-60,374-206 126,-596 341-240,1 2-1,87-27 1,-143 53-84,1 1-1,0-1 1,0 1 0,0 0 0,1 0 0,9 0 0,-4 9-4450,-7 13-5080,-4-4-3655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5:35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69 11189,'0'0'11982,"10"-1"-10779,312-1 5136,22-1-5888,49 1 15,-367 4-466,0 2 0,26 6-1,-26-4 6,0-1 0,29 1 0,453-17 569,-264 1-431,172 13-77,-140 1 13,314-15 54,-432 10-118,182-10-17,300-15-116,-518 24 143,143-10-22,77-1 58,536 13 83,-811-3-1787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5:3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10325,'0'0'11445,"8"0"-7087,37-3-3463,273 20 804,-105-18-1097,231 3-6,-242 16-499,31 0 41,341-15 145,-227 14-195,143-17 136,-489 0-323,-2 22-2953,-5 1-807,-7-8-2054,-5-1-5111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6:01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1 187 11717,'0'0'19367,"23"19"-19055,71 65-80,-88-78-215,0 0-1,-1 0 1,0 1 0,-1 0-1,1-1 1,-1 1 0,-1 1 0,1-1-1,-1 1 1,0-1 0,-1 1-1,0 0 1,1 9 0,5 14 5,-6-26-20,3 12 2,0-1-1,2 0 1,0 0-1,11 17 0,-15-29-6,-1-1-1,1 1 0,0-1 0,0 0 0,0 1 1,0-1-1,0-1 0,1 1 0,-1 0 0,1-1 1,0 0-1,0 0 0,0 0 0,0 0 0,0-1 1,0 0-1,0 1 0,1-1 0,-1-1 1,0 1-1,8-1 0,2 1 7,0-2 0,-1 0 1,1 0-1,0-2 0,-1 0 1,1 0-1,-1-1 0,0-1 0,0 0 1,0 0-1,-1-2 0,19-12 1,196-133 321,65-40 56,-232 157-458,1 3 0,2 3-1,68-22 1,-99 42-433,0 2 0,0 1 0,0 1 1,54 0-1,7 4-7833,-92 1 8177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6:04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7571,'0'0'20589,"17"0"-19869,45-2 160,-1-3 1,1-3-1,113-29 1,-134 28-808,1 3 1,-1 2 0,1 1 0,43 3 0,-56 0-78,-6 2 4,0 0 0,-1 2 0,31 7 0,-26-4 0,50 5 0,456 6 0,-284-14 0,-33 7 0,71 0 0,-235-8 0,0 2 0,55 13 0,-13-3 0,-41-10 0,1-3 0,53-5 0,-10 1 0,1184 2 0,-1108-13 0,2 0 0,78 28 0,-138-7 0,142-8 0,-102-3 0,195 3 0,-321 12 0,-29-12-23,1 0-1,-1 0 1,0 0 0,0 0-1,1 0 1,-1 0 0,0 0-1,0 0 1,1 0 0,-1 0 0,0 0-1,0 0 1,1 0 0,-1 0-1,0 1 1,0-1 0,1 0-1,-1 0 1,0 0 0,0 1-1,0-1 1,0 0 0,1 0-1,-1 0 1,0 1 0,0-1-1,0 0 1,0 0 0,0 1-1,0-1 1,1 0 0,-1 0 0,0 1-1,0-1 1,0 0 0,0 0-1,0 1 1,0-1 0,0 0-1,0 1 1,0-1 0,0 0-1,0 0 1,-1 1 0,1-1-1,0 0 1,0 0 0,0 1-1,0-1 1,0 0 0,0 0-1,-1 0 1,1 1 0,-7 12-2303,6-13 1984,-15 6-4516,-3 1-2909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7:39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86 5731,'8'6'21858,"1"-4"-22435,53-2 1328,0-3-1,70-13 1,-83 7-680,1 3-1,0 2 1,0 2 0,0 3 0,78 9-1,-101-7 131,-1-1 0,45-2 1,-20-1 133,-34-1-224,1 0 0,-1-1 0,1-1 0,33-12 0,22-5 81,1 11-172,1 3-1,0 4 1,76 6-1,-20-1 192,-18-3-70,120 3-26,-140 13-90,-67-10 2,48 5 1,209-10 259,33 1-123,-126 23-4,-107-12-166,-70-10-7,-9-2 1,1 0 0,-1 1 0,1-1 0,-1 1 1,1 0-1,-1 0 0,0 1 0,0-1 0,1 1 0,5 4 0,-12-5-962,-1 0 1,0 0-1,0 0 0,0 0 0,0-1 1,0 1-1,0-1 0,-5 0 0,-17 0-7931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1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7828,'0'0'6603,"12"2"-6529,5-1-27,-11-1 16,0 1 0,-1-1-1,1 1 1,0 0 0,0 0-1,-1 1 1,1-1 0,9 6-1,-1-3 412,0-1 0,1 0 0,-1-1 0,1 0 0,-1-1-1,1-1 1,-1-1 0,19-2 0,18 1 413,279 17 1678,-261-11-2427,193 0 286,-168-4-371,92-17 1054,62 17-971,-248 0-133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22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3185,'0'0'8476,"-3"12"-2858,0 6-4235,-15 198 84,11-114-1352,7-100-160,-11 183 1502,9-105-6783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2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37 3794,'0'0'8774,"-1"-6"-7880,-2-25 5000,3 75-4331,0 294-920,7-311-254,-1-8-5087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14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98 178 2993,'-1'-2'337,"0"0"0,1 0 0,-1-1-1,1 1 1,0 0 0,0 0 0,0 0-1,0-1 1,0 1 0,0 0-1,0 0 1,2-3 0,-1-24 931,-2 22-1040,1 0 0,0 0 0,0 1 0,1-1 0,0 0 0,0 0 0,2-7-1,4-21 743,-2 17-348,-2 16-125,-1 11 51,0 31-21,13 73 0,-7-67-546,2 47 1,-8-61 18,1 1 1,1-1 0,11 38-1,-29-113 218,-10-57-1,19 56-174,0 3 25,-16-65 0,18 90-29,2 12-11,0-1-1,0 0 0,0 1 0,0-1 1,-1 1-1,0-1 0,0 1 0,0 0 0,0 0 1,-4-6-1,9 33 4,1-1 0,12 37 0,14 39-1,-25-75-31,1 1 0,2-2 1,11 27-1,-1-7 2,-18-41 2,0-1 1,0 1-1,0-1 1,0 0-1,0 1 1,0-1-1,0 1 0,0-1 1,-1 1-1,1-1 1,0 1-1,0-1 1,0 0-1,0 1 1,-1-1-1,1 0 0,0 1 1,0-1-1,-1 1 1,1-1-1,0 0 1,-1 0-1,1 1 1,0-1-1,-1 0 0,1 1 1,-1-1-1,1 0 1,0 0-1,-1 0 1,1 0-1,-1 1 0,1-1 1,-1 0-1,1 0 1,0 0-1,-1 0 1,1 0-1,-1 0 1,1 0-1,-1 0 0,1 0 1,-1 0-1,1 0 1,0-1-1,-1 1 1,1 0-1,-1 0 1,1 0-1,0 0 0,-1-1 1,1 1-1,-1-1 1,-146-17-47,128 8 28,10 5 15,6 11-36,3-5 4,19 1 74,1 0 0,-1 2 0,0 0 0,-1 1 0,27 11-1,-24-8-1,0-2-1,1 0 1,0 0-1,28 1 1,-25-3-9,-22-3-24,-1 0-1,0-1 1,1 1 0,-1-1 0,1 1 0,-1-1-1,1 0 1,-1 0 0,1 0 0,-1 0-1,1-1 1,-1 1 0,1-1 0,-1 0 0,0 1-1,3-2 1,-12 4 18,0 1 1,0-1-1,0-1 0,0 1 0,-1-1 0,1-1 0,0 1 0,-1-1 0,-12-2 1,-18 3-24,21 0-27,-1 0 0,1-2 0,-1 0 1,1 0-1,0-2 0,-1 0 1,2-1-1,-1-1 0,0 0 0,-18-9 1,43 11-59,-1 1 0,1 0 0,0 0 1,-1 1-1,1 0 0,0 0 1,0 1-1,0 0 0,0 1 1,-1-1-1,15 4 0,-22 0-1744,-5-1-1722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25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 1857,'-2'-2'16413,"1"8"-14925,-1 89-535,0-30-953,3 1 1,14 101 0,-5-138-502,-6-30-350,-2-16 437,-2 13 362,0 0-444,0 0-3131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1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155 110 2609,'0'0'8724,"0"-6"-8041,0-19 88,0 19 5800,0 20-5560,-2 20-343,0-23-632,1-1-1,1 0 0,0 1 1,0-1-1,1 1 1,0-1-1,0 0 0,1 0 1,4 11-1,-3-17-54,-3-3-37,0-27 72,1-18 39,0 18 118,-1 0 1,-1 0-1,-1 0 0,-9-39 0,8 137 1329,3 135-1676,3-246 359,-3 38 20,0 38-98,0-23-104,1 0 0,0 1 0,1-1 0,1 0 0,5 14 0,-8-23 27,0-4 12,-1 1-17,0 0-1,-1-1 1,1 1-1,-1 0 1,1-1-1,-1 1 1,0-1-1,0 1 1,0-1-1,0 0 1,0 0-1,0 0 1,0 0-1,0 0 1,0-1-1,0 1 0,-1 0 1,1-1-1,0 0 1,-3 1-1,-52 9-39,-10-4-57,67-6 544,16-7 86,10-1-293,1 1-1,0 1 1,1 2 0,35-2-1,13 4-2422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7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4434,'0'0'13286,"19"31"-12646,-16 17-223,-3 6-257,0 3-160,0-40-1025,0-9-3713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9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70 181 4914,'0'0'6806,"2"-24"-6232,0-9-71,2-28-420,-2-1 5792,-1 147-5551,4 1 0,23 113-1,-25-251-545,-2 0 0,-8-73-1,3 98 360,4 20 0,-1 0-1,0 0 0,-1 0 1,1 0-1,-1 0 0,-3-6 1,2 65 612,4-37-740,1-1 0,1 0 0,0 0 0,0 0 0,12 26-1,6 28 70,-17-48 79,0 0-1,-2 1 1,0 22 0,-5-41-117,0-1 0,0 0 1,-1 0-1,1-1 0,0 1 0,0 0 1,-1-1-1,1 0 0,0 0 0,-5-1 1,7 1-23,-109 15 1071,132-15-403,198 0 2504,-239 5-24719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3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154 133 6275,'0'0'8233,"2"3"-7347,-1-2-758,-1 0-36,1 0-1,-1 0 1,1 0 0,-1 1-1,1-1 1,0 0-1,-1 0 1,1 0-1,0 0 1,0-1-1,0 1 1,0 0 0,0 0-1,2 1 665,3-13 997,3-114-382,-8 109-812,-1 21 496,-3 96-1044,1-44-48,8 101-1,4-109-500,-10-49 526,0 0 0,0 1 0,0-1 0,0 0 1,0 0-1,0 0 0,0 0 0,0 0 0,0 1 0,0-1 0,0 0 0,0 0 0,0 0 0,0 0 0,0 1 1,0-1-1,0 0 0,0 0 0,0 0 0,0 0 0,0 0 0,0 1 0,0-1 0,0 0 0,0 0 0,1 0 1,-1 0-1,0 0 0,0 0 0,0 1 0,0-1 0,0 0 0,0 0 0,0 0 0,1 0 0,-1 0 0,0 0 1,0 0-1,0 0 0,0 0 0,0 0 0,1 0 0,-1 0 0,0 0 0,0 0 0,0 0 0,0 0 0,1 0 1,-1 0-1,0 0 0,0 0 0,0 0 0,0 0 0,0 0 0,1 0 0,-1 0 0,0 0 0,0 0 1,0 0-1,0 0 0,3-26-100,-3-12 174,1 15 42,0-1-1,-2 0 1,-1 0-1,-1 1 1,-1-1-1,-12-43 1,12 56 45,4 8-70,-1 0 0,0 0-1,1 0 1,-1 1-1,0-1 1,0 0 0,0 0-1,-1 1 1,1-1-1,-1 1 1,1-1 0,-1 1-1,0 0 1,0 0-1,0-1 1,-4-2 0,6 32 49,0-4-128,1 1 0,0 0 0,2-1 0,1 1 0,1-1 0,9 26 0,-10-39-17,-1 0 1,0 1-1,-1-1 0,2 16 1,-7-24 17,0-1 1,0 1-1,-1 0 0,1-1 1,0 0-1,-1 0 0,1 0 1,-1 0-1,0-1 0,1 1 1,-1-1-1,-7 0 0,4 1-10,-17 1 5,10-1 0,0 1-1,0 0 0,0 1 1,-16 6-1,5-3-45,24-6 250,43 0 344,207 0 2150,-247 0-3176,-2 11-6640,0-7 4450,0 12-7658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98 318 672,'0'0'10362,"2"-25"-9647,6-193 2554,-8 144 1487,0 88-4009,-1 33-566,7 131-621,-3-158 218,0-1 1,1 1 0,0-1-1,2 0 1,0 0 0,2-1-1,9 18 1,-17-35 528,-76 16 861,-11-5-1071,87-12 535,3 0-552,1 0 1,-1 0-1,0 0 0,1 0 1,-1 0-1,0 0 0,0-1 1,1 0-1,-1 0 0,0 0 1,0 0-1,0 0 1,5-3-1,-5 2 30,21-7 390,-1 1 1,2 2-1,-1 0 1,1 1-1,-1 1 1,44 0-1,-67 4-681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7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13030,'0'0'10565,"-28"179"-11093,22-168-2514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139 252 1233,'0'0'12936,"0"-20"-12410,1-5-330,0-138 2310,-8 120 14,7 44-2493,0-1 0,0 0 0,0 0 0,0 0 1,0 0-1,0 0 0,0 0 0,0 0 0,0 0 0,0 0 0,0 0 1,-1 0-1,1 0 0,0 0 0,0 0 0,0 0 0,0 0 0,0 0 1,0 0-1,0 0 0,0 0 0,0 0 0,0 0 0,-1 0 0,1 0 1,0 0-1,0 0 0,0 0 0,0 0 0,0 0 0,0 0 0,0 0 1,0 0-1,0 0 0,0 0 0,0 0 0,-1 0 0,1 0 0,0 0 1,0 0-1,0 0 0,0 0 0,0 0 0,0-1 0,0 1 0,0 0 1,0 0-1,0 0 0,0 0 0,0 0 0,0 0 0,0 0 0,0 0 1,-2 23 199,3 46-354,3-1 0,13 70-1,-12-111 66,-2-19 77,-1-1 0,-1 2 0,1-1 0,-1 0 0,-1 0 0,0 0 0,0 0 0,-2 12-1,1-18 4,0-1-1,0 1 0,0-1 0,-1 0 0,1 0 0,0 1 0,-1-1 0,1 0 0,-1 0 1,1-1-1,-1 1 0,0 0 0,1 0 0,-1-1 0,0 1 0,1-1 0,-1 0 0,0 1 0,0-1 1,1 0-1,-4 0 0,-45 2 119,45-2-131,-66 0-250,70 0 445,27-9 331,7-1-29,0 0 0,1 2 1,-1 2-1,1 1 1,55-1-1,-88 6-1251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40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0 320,'0'0'18697,"41"57"-17769,-38-12-336,-3 6-175,0-3-417,0-8-16,0-32-1937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42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0 224 3458,'0'0'3900,"0"-12"-3502,0-56 543,0 7 9544,0 63-9858,3 47 580,14 82-1,0-12-978,-3 18-86,-14-137-14,0-11-56,-19-220-176,0-8 2078,47 268-1785,-10-2-133,-1 1-1,22 50 0,-31-57-55,2-1 0,0-1 1,0 0-1,2 0 0,0-1 1,2-1-1,0 0 0,20 18 0,-30-32-7,0 0-1,0 0 0,1-1 0,-1 1 0,1-1 0,0-1 1,-1 1-1,1 0 0,0-1 0,0 0 0,0 0 0,0-1 1,0 0-1,0 1 0,7-2 0,-11 0 7,0 1 1,-1-1-1,1 1 0,0-1 0,-1 0 1,1 1-1,0-1 0,-1 0 0,1 1 1,-1-1-1,1 0 0,-1 0 0,0 0 1,1 0-1,-1 1 0,0-1 0,1 0 1,-1 0-1,0 0 0,0 0 0,0 0 1,0 0-1,0 0 0,0 0 0,0 0 1,0-1-1,0-37 13,-1 28-4,2-22 92,-2-1 0,-1 0-1,-2 1 1,-11-45 0,6 37-67,6 28-57,1 0-1,-2 0 1,0 1 0,-9-21 0,13 33-616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3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12 5090,'-1'-4'4563,"3"-4"-2974,0 9-1457,-2-1-97,1 0-1,-1 0 1,0 0 0,1 0 0,-1 0 0,1 0 0,-1 1-1,0-1 1,1 0 0,-1 0 0,1 0 0,-1 0 0,0 1 0,1-1-1,-1 0 1,0 0 0,1 1 0,-1-1 0,0 0 0,1 0-1,-1 1 1,0-1 0,0 0 0,1 1 0,-1-1 0,0 1 0,0-1-1,0 0 1,0 1 0,1-1 0,-1 1 0,0-1 0,0 0-1,0 1 1,0-1 0,0 1 0,0-1 0,0 0 0,0 1-1,0-1 1,0 1 0,0-1 0,-1 1 0,1-1 0,0 0 0,0 1-1,0-1 1,0 0 0,-1 1 0,1-1 0,0 1 0,0-1-1,-1 0 1,1 1 0,0-1 0,0 0 0,-1 0 0,1 1 0,0-1-1,-1 0 1,1 0 0,-1 1 0,6 17 506,-3-10-502,-1 0 0,0 0 0,0 0 0,-1 1 0,0-1-1,-1 0 1,0 1 0,0-1 0,0 0 0,-4 11-1,-6 14-130,-19 39 0,1-1-1215,8-21-1593,-3-7-2156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45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66 286 3842,'0'0'11096,"0"-14"-7217,0-57-2754,0-129 2594,0 199-3614,0 13-164,-1 33-87,2 0 1,2 0-1,2 0 0,18 71 1,30 46 153,-53-161-6,1 1 1,-1-1-1,0 0 1,0 0-1,0 1 1,0-1-1,0 0 1,0 1-1,0-1 1,0 0-1,0 1 1,-1-1-1,1 0 1,-1 0-1,1 0 1,-1 1-1,1-1 1,-1 0-1,0 0 1,1 0-1,-1 0 1,0 0-1,0 0 1,0 0-1,0 0 1,-1 1-1,-3 1 17,1 0-1,0-1 1,-1 0-1,1 0 1,-1 0-1,1 0 1,-9 1 0,-5 1 35,-1-1 0,0-1 0,-19-1 0,319-1 2227,-279 0-2432,7 2-110,-7 3-3332,-2 3-1630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63 361 8548,'0'0'10258,"5"-12"-9917,1-5-217,-1 0 0,0 0-1,-2-1 1,0 0-1,2-32 1,-5-143 3827,-2 175-3267,-1 24-191,-2 31-443,5-10-139,1 0 0,1 0-1,1 0 1,1-1 0,11 37-1,61 158-8,-69-205 110,9 23 65,-16-38-55,0 0 1,1 0-1,-1 0 0,0 0 0,0 0 0,0 1 0,0-1 1,0 0-1,0 0 0,0 0 0,0 0 0,0 0 1,0 0-1,-1 0 0,1 0 0,0 0 0,-1 0 0,1 0 1,-1 0-1,1 0 0,-1 0 0,0 0 0,1 0 0,-1 0 1,0 0-1,1-1 0,-1 1 0,0 0 0,-2 0 1,-15 7 36,0-2 0,-1 0 0,0-2 0,0 0 1,-32 3-1,-2 0-100,234-28 2629,-47 15-5715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0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13990,'0'0'10245,"0"150"-10245,0-97-688,0-38-3026,0-7-5730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2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63 362 4482,'0'0'7243,"0"-10"-6677,1-69 741,-2-131 3498,-6 160-3143,3 38-284,3 34-1120,0 6-381,2-1 0,1 0 0,1 0 1,2-1-1,0 1 0,2-1 1,1 0-1,1 0 0,1-1 0,26 46 1,-35-69 54,14 29 538,-15-30-445,0 0 1,0 0-1,-1-1 1,1 1-1,0 0 0,-1 0 1,1-1-1,0 1 1,-1 0-1,1 0 1,-1-1-1,1 1 1,-1-1-1,0 1 0,1 0 1,-1-1-1,0 1 1,1-1-1,-1 0 1,0 1-1,1-1 0,-1 1 1,0-1-1,0 0 1,0 0-1,1 1 1,-1-1-1,0 0 1,0 0-1,0 0 0,1 0 1,-1 0-1,0 0 1,0 0-1,-1 0 1,-33 4 116,-58 17 1,104-23 450,-1 0 0,1 2-1,0-1 1,21 3 0,-17-1-232,0-1 0,1 0 0,23-4-1,3-8 331,1-1-545,-16 10-3800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3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9 2177,'0'0'11013,"28"-9"-9444,-28 26 144,0 17 31,0 9-399,0 8-529,0-1-784,-28-1-32,15-38-2433,0-5-6051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5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44 205 2833,'0'0'11635,"-1"-9"-10827,-3-25 14,3 26 1723,1 45-389,0 336 658,0-373-2806,-6-26-258,-3-15 259,3 0 1,1 0-1,1-43 1,0 6 0,0-75 1393,9 161-1400,9 24-37,3-1 0,0-1 0,2 0-1,24 28 1,-36-50 24,1 0 0,-1-1 0,1 0-1,0-1 1,1 0 0,-1 0-1,1 0 1,1-1 0,-1-1 0,1 0-1,-1 0 1,1 0 0,0-2 0,1 1-1,-1-1 1,0 0 0,1-1-1,12-1 1,-17 1 21,0-1 0,0 0 1,0 0-1,-1-1 0,1 0 0,0 0 0,0 0 0,10-4 0,-13 3-3,-1 0 0,1 0 0,-1-1-1,0 1 1,0 0 0,1-1 0,-2 0-1,1 1 1,0-1 0,0 0 0,-1 0 0,0 0-1,0 0 1,1 0 0,-2 0 0,1 0 0,1-6-1,7-48 333,-2 0 0,-2 0 0,-4-68-1,-1 110-505,2 15-2826,-1 11-9759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7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120 372 7155,'0'0'9789,"1"-6"-8855,6-51 1182,-1-73 0,3-35 38,-4 152-1478,1 20-201,4 22-342,4 95-598,-2 200 1,-12-323 480,-5 0-1,0 0 0,0 0 0,1 0 1,-1 0-1,0-1 0,0 1 0,0-1 0,-6-1 0,-6 1 17,-35 11-23,40-8 19,-1 0 0,1-1 0,-21 2-1,33-4 107,2 0-78,13-1 58,0-1 0,0-1 0,-1 0 0,0-1 0,24-9 0,-24 7-50,1 1 0,1 0 1,-1 1-1,0 1 0,29-2 1,-33 5-175,-9 0 3,0-1 0,0 1 0,0 0 0,0 0 0,0 0 0,-1 0 0,1 1 0,0-1 0,0 1 0,0-1 0,0 1 0,0-1 0,3 3 0,4 18-7116,-8-13 36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00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0 334 304,'0'0'5837,"0"-34"-1539,0 7-3464,0-12 5125,0 31-815,0 43-3853,10 174-704,-9-199-551,1-17 28,1-16 25,-3-322-57,22 362-13,-5 0 0,0 2 1,-2 0 0,-1 1-1,0 1 1,-1 0-1,11 27 1,-12-24-17,0-2 0,1 1 0,2-2 0,0 0 0,20 22 0,-31-39-7,-1-1-1,0 0 1,1 0 0,0 0 0,0 0 0,0 0 0,0-1 0,0 0 0,0 0 0,1 0 0,-1 0 0,1-1 0,-1 1 0,1-1 0,0-1-1,0 1 1,-1 0 0,11-1 0,-14-1 5,1 0 0,-1 0-1,1 0 1,-1 0 0,1 0 0,-1 0-1,0 0 1,1-1 0,-1 1-1,0 0 1,0-1 0,0 1 0,0-1-1,0 1 1,0-1 0,0 1 0,-1-1-1,1 0 1,-1 1 0,1-1-1,-1 0 1,1 0 0,-1-1 0,9-48 45,-7 27-4,-1 1 0,-1-1 0,-2 0 0,0 0 0,-1 0 0,-2 1 0,-13-45 0,-33-66 532,42 110-5104,9 25 4201,0 14-2462,2-5-1991,-1 0-1016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01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11893,'0'0'8885,"0"192"-8885,-4-163-1201,1-4-4290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17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54 318 6915,'0'0'6182,"-1"-25"-5451,-1-185 1712,2 128 1549,0 82-3432,0 8-37,4 69-484,4-1 1,21 89-1,-26-149-59,11 41-120,-8-40 213,-2 0-1,0 0 0,-2 0 1,2 23-1,-13-40 67,-110 0-86,118 0-48,27 0 313,0-1-76,1 1 426,43 4 1,-64-4-781,0 1 1,0 0-1,0 1 0,-1-1 1,1 1-1,-1 0 0,1 0 1,-1 1-1,0 0 0,0 0 1,0 0-1,0 0 0,5 6 1,-7-3-3584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5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194 329 5010,'-3'-17'766,"1"1"-1,0-1 0,1 1 1,1-1-1,1 1 0,4-29 1,-2 26-399,-1 0 1,-1-1-1,-1 1 1,-3-21 0,3 32-145,-1 0 0,1 0-1,1 0 1,0 0 0,0 0 0,3-11 0,-4 24-187,0 0 1,0 0-1,0 0 0,1 0 0,0 0 0,0 0 0,3 9 0,5 28 6,21 131 150,-27-146-183,1 0 0,1 0 0,2-1 0,1 0 0,11 26 0,-11-38-5,-7-13-2,0 1 0,0-1 0,0 1 0,0 0-1,0-1 1,0 1 0,-1 0 0,1-1 0,-1 1 0,1 0-1,-1 0 1,0-1 0,0 1 0,1 3 0,-1-4 32,-12-9 158,-44 9-119,0 2 0,-67 12 0,60-5-73,63-11-1,0 1 0,1 0-1,-1 0 1,0 0 0,0 0 0,0 0-1,0 0 1,0 0 0,0 0-1,0 0 1,0 0 0,0 0 0,0 0-1,0 0 1,0 0 0,0 0 0,1-1-1,-1 1 1,0 0 0,0 0 0,0 0-1,0 0 1,0 0 0,0 0 0,0 0-1,0 0 1,0 0 0,0-1-1,0 1 1,0 0 0,0 0 0,0 0-1,0 0 1,0 0 0,0 0 0,0 0-1,0 0 1,0 0 0,0-1 0,0 1-1,0 0 1,-1 0 0,1 0-1,0 0 1,0 0 0,0 0 0,0 0-1,0 0 1,0 0 0,0 0 0,0 0-1,0 0 1,0 0 0,0-1 0,0 1-1,-1 0 1,1 0 0,0 0 0,0 0-1,0 0 1,0 0 0,0 0-1,0 0 1,0 0 0,0 0 0,11-4-124,-4 3 143,-1 0-1,0 0 1,0-1-1,0 1 1,11-6-1,13-4 62,18 1 50,0 1 0,0 3 0,1 1 0,-1 3 0,52 4 0,6 1 18,-105-5-77,-7-2 9,-14-5-28,-30-3-49,26 4-81,0 2 0,0 0 0,-1 2-1,0 1 1,0 0 0,0 2 0,0 1 0,-35 5 0,56-5-171,1 1 0,-1 0 1,1 0-1,-1 0 0,1 0 0,-1 1 0,1-1 1,0 1-1,0 0 0,0 0 0,0 0 1,0 1-1,0-1 0,1 0 0,-1 1 0,1 0 1,0 0-1,0 0 0,0 0 0,0 0 1,0 0-1,0 0 0,-1 5 0,0 23-5488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18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8292,'0'0'1937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19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4 1777,'0'0'15503,"-2"-4"-14348,-5 58 4222,-4 51-5367,4-78-1064,-1 0 0,-1-1 0,-17 35 0,17-49-4983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0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146 344 10677,'0'0'6963,"-2"-29"-6379,-6-182 964,8 127 1064,0 65-719,0 57-1612,0 26-348,3 0 1,19 104-1,16-1 64,-38-166 3,-1 1 0,1-1 0,0 0 0,0 0-1,0 1 1,-1-1 0,1 0 0,-1 0 0,1 1 0,-1-1 0,1 0-1,-1 0 1,0 0 0,1 0 0,-1 0 0,0 0 0,0 0 0,0 0 0,0 0-1,0-1 1,0 1 0,0 0 0,0 0 0,0-1 0,0 1 0,0-1-1,0 1 1,-1-1 0,1 1 0,0-1 0,0 0 0,-1 0 0,1 1-1,0-1 1,0 0 0,-1 0 0,1 0 0,-2-1 0,-67 1-78,50-1 6,-53 1-584,98-11 1270,20 5 6,1 3 0,76 3 0,-54 1-2037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3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158 186 368,'0'0'14380,"0"-3"-13750,6-180 5266,-5 247-5692,3-1 1,13 77-1,-16-137-225,-1-2 18,0 1 0,1-1-1,-1 1 1,0 0 0,1-1 0,0 1-1,-1-1 1,1 0 0,0 1 0,0-1-1,-1 1 1,1-1 0,0 0-1,0 0 1,1 0 0,-1 1 0,1 0-1,-1-2 226,-13 0-102,-177 0-43,189 0 1,4 1-32,1 0 0,-1 0 0,1-1 0,0 1 0,-1-1 0,1 0 0,0-1 0,6 0 1,7-1 130,59 0 376,-39 0-413,0 2 0,69 8 1,-104-8-290,0 1 1,-1-1-1,1 1 1,0 0 0,-1 0-1,1 0 1,-1 0-1,1 1 1,-1-1 0,5 4-1,-1 8-6275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5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130 191 1729,'0'0'4066,"0"-6"1415,0-21-4650,0-130 6460,0 168-7125,0 39-318,3 1-1,2 0 1,15 68 0,-20-118 162,1 0-1,-1-1 0,0 1 1,0 0-1,1-1 0,-1 1 1,0 0-1,0 0 0,0-1 1,0 1-1,0 0 0,0 0 1,0-1-1,0 1 1,0 0-1,0-1 0,-1 1 1,1 0-1,0-1 0,0 1 1,-1 0-1,1-1 0,-1 2 1,-15-1 365,-2-2-446,-104-5 239,122 6 237,32 0 705,215 0 72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5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7700,'0'0'12997,"0"173"-12997,0-131-672,0-33-1569,0-3-2929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6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114 242 6115,'0'0'7987,"8"-22"-6834,-6 18-1088,16-51 1646,17-80 0,-28 109 459,-3 39-436,-2 44-1140,-2 106-1373,1-144 796,-1-17-3,0 0 0,0 0 0,0 0 0,0 0 0,0 1 0,0-1 0,0 0 0,0 0-1,-1 0 1,1 0 0,-1 0 0,-1 3 0,0-4-8,1 0 0,-1 1-1,1-1 1,-1 0-1,0 0 1,0 0 0,0 0-1,0 0 1,0 0-1,0-1 1,0 1-1,0-1 1,0 1 0,0-1-1,0 0 1,-3 0-1,-99 2 96,58-3 49,45 1 40,1-2 1,0 1-183,0 1 1,0 0-1,0 0 1,0 0-1,0 0 1,0-1-1,0 1 1,0 0-1,0 0 0,0 0 1,0-1-1,0 1 1,0 0-1,0 0 1,0 0-1,0-1 1,0 1-1,0 0 1,0 0-1,0 0 1,0 0-1,0-1 1,1 1-1,-1 0 1,0 0-1,0 0 1,0 0-1,0 0 1,0-1-1,0 1 1,1 0-1,-1 0 1,0 0-1,0 0 1,0 0-1,0 0 0,0 0 1,1-1-1,-1 1 1,0 0-1,0 0 1,0 0-1,1 0 1,-1 0-1,0 0 1,0 0-1,21-4 299,-1 1 0,0 1 0,1 1 0,-1 0 0,35 5 0,7-2 39,-56-2-623,36 2 925,-21 7-4538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7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6819,'0'0'12390,"3"153"-12326,-3-117-64,0-4-208,0-1-1313,-7-26-2577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8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 4402,'0'0'8551,"0"-8"-7204,3-19 1110,1 31 769,1 19-1815,1 16-927,-3-1 0,-1 1 0,-4 44 1,0-5-256,2-78-264,0-6-573,-6-228 630,6 136 372,0 97 108,3 1-467,-1 1 0,1 0 0,-1-1 0,1 1 0,-1 1 0,0-1-1,1 0 1,-1 1 0,0-1 0,0 1 0,0-1 0,0 1 0,0 0 0,0 0 0,0 0 0,-1 0 0,1 0 0,-1 0 0,1 1 0,-1-1-1,0 1 1,1 2 0,25 62 198,-25-58-183,13 36 57,-8-17-101,2 0 0,1 0 0,2-1 0,0-1 1,31 48-1,-42-72-12,0 0 1,1 0 0,-1 0-1,1 0 1,0 0 0,-1 0-1,1-1 1,0 1-1,0-1 1,0 1 0,0-1-1,0 0 1,1 0 0,-1 1-1,0-2 1,0 1-1,1 0 1,-1 0 0,0-1-1,1 0 1,-1 1 0,1-1-1,-1 0 1,1 0-1,-1 0 1,1 0 0,-1-1-1,0 1 1,1-1 0,3-1-1,-3 1 16,0-1 0,0 0 0,0-1 0,0 1 1,0-1-1,-1 1 0,1-1 0,-1 0 0,1 0 0,-1 0 0,0 0 0,0 0 0,0 0 0,-1-1 0,1 1 0,-1-1 0,0 1 0,0-1 0,1-3 0,3-36 91,-1 0 0,-2 0 0,-5-63 0,1 15-24,2 72 228,0 9-2473,0 25-3255,0-3-1218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1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107 331 1585,'0'0'7110,"4"-27"-6422,3-8-441,-3 13 92,-1 0 1,0-1 0,-2-38 0,3-80 8387,-4 180-5989,3 165-2560,-3-204-181,0 45 184,0-43-173,0 0-1,-1 0 0,1 0 0,0 0 0,-1 0 1,0 0-1,1 0 0,-1 0 0,0-1 0,0 1 1,0 0-1,0 0 0,0-1 0,0 1 1,0-1-1,-1 1 0,1-1 0,0 0 0,-1 1 1,1-1-1,-1 0 0,0 0 0,1 0 0,-1 0 1,0 0-1,0 0 0,0-1 0,1 1 0,-1 0 1,0-1-1,-3 1 0,-8 1-8,0-1 0,0 0 1,-24-1-1,19-1-18,18 1 25,0 1 0,1-1 1,-1 0-1,0 0 1,0 0-1,0 0 0,1 0 1,-1 0-1,0 0 1,0 0-1,0 0 0,0 0 1,1 1-1,-1-1 1,0 0-1,0 0 1,0 0-1,0 0 0,0 0 1,0 1-1,0-1 1,1 0-1,-1 0 0,0 0 1,0 1-1,0-1 1,0 0-1,0 0 0,0 0 1,0 1-1,0-1 1,0 0-1,0 0 1,0 0-1,0 0 0,0 1 1,0-1-1,0 0 1,0 0-1,0 0 0,0 1 1,0-1-1,-1 0 1,1 0-1,0 0 0,0 0 1,0 1-1,0-1 1,0 0-1,0 0 1,0 0-1,-1 0 0,1 0 1,0 1-1,0-1 1,0 0-1,0 0 0,-1 0 1,1 0-1,0 0 1,0 0-1,0 0 0,-1 0 1,1 0-1,0 0 1,0 0-1,23 11 370,2-2-1,-1 0 1,1-2-1,1-1 1,47 6-1,23 5 45,-65-11-325,28 8-16,-57 15-3894,-4-18-3639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6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10 5090,'-1'-7'3100,"6"5"-2374,-4 7-274,-1 0 1,1 0-1,0 0 1,0-1-1,1 1 1,-1 0-1,4 6 0,12 51-170,-15-33-270,-2 0 0,-2 0 0,0 0 0,-2-1 1,-1 1-1,-15 47 0,18-67-464,-1 1 0,0-1 1,-1 0-1,0 0 0,0 0 0,-1-1 1,0 0-1,-6 8 0,-13 14-4734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17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224 195 6467,'0'0'12795,"6"-23"-10423,1-3-1592,-1-1 0,-1 1 0,-2-1 0,1-39 0,0 482-1033,-7-415 304,0 0 1,0-1-1,0 1 0,0-1 1,1 1-1,-1-1 1,0 0-1,0 0 0,-4-1 1,1 1-25,-210 0 0,213-3-333,10-2 204,13-4 158,230-26 2087,-141 30-7442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0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33 4242,'0'0'6872,"2"-6"-6437,-1 4-299,0 0-1,1 0 0,-1 0 0,0 0 1,0 0-1,0-1 0,-1 1 0,1 0 1,0-4-1,7 6 3912,-8 0-3988,1 0 1,-1 0-1,0-1 0,1 1 0,-1 0 1,1 0-1,-1 0 0,0 0 1,1 0-1,-1 0 0,0 0 0,1 0 1,-1 0-1,1 0 0,-1 0 0,0 0 1,1 0-1,-1 0 0,1 0 0,-1 0 1,0 0-1,1 0 0,-1 0 0,0 0 1,1 1-1,-1-1 0,0 0 0,1 0 1,-1 1-1,0-1 0,1 0 0,-1 0 1,0 1-1,0-1 0,1 0 0,-1 0 1,0 1-1,0-1 0,0 1 0,1-1 1,-1 0-1,0 1 0,0-1 0,0 0 1,0 1-1,0-1 0,0 0 0,0 1 1,0-1-1,0 1 0,0-1 1,5 28 315,-2-1 0,0 0 0,-3 46 0,1 15-8,0-39 108,3-49 230,-7 0 503,-146-20-1107,149 20-128,41 0 807,42 1 403,91-3 240,-160-2-1534,3 2 155,-13 14-4336,-6 8 722,-4-6-3465,2-2-5379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1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5779,'0'0'15031,"-22"144"-15192,15-135-1968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2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79 186 7123,'0'0'11195,"0"-19"-10534,1-32-304,1-65 3606,-2 143-3243,-1-9-684,0-1 0,1 1 0,1-1 0,1 1 0,1-1 0,0 0 0,1 0 0,1 0 0,8 20 0,-11-28 204,-13-9 123,-2 0-427,-75 0 104,87 0 206,6 1-115,0 0 0,0-1 0,0 0 0,0 1 0,0-1 0,0-1 0,0 1 0,5-2 0,0 1 58,64-9 587,-46 5-592,53-2 1,-63 7-1557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3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12694,'0'0'9364,"-31"172"-9012,18-132-352,-2-9-368,5-25-2497,4-6-3330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5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18 190 3073,'0'0'13020,"0"-4"-11884,0 47 5563,0 156-6013,-15-254-585,13-169-72,3 115 836,-1 109-684,1 7-383,10 24 357,18 39 1,-4-12-94,-21-48-61,0 0 0,1-1 0,0 0 0,1 0 0,0 0 0,0-1 0,0 0 0,1 0 0,11 9 0,-12-12-25,-1-1 1,1 0-1,0 0 0,1-1 1,-1 1-1,0-1 1,1-1-1,0 1 1,0-1-1,-1-1 0,1 1 1,0-1-1,0 0 1,10 0-1,-16-2 27,1 1 0,-1-1-1,0 1 1,0-1 0,1 0-1,-1 0 1,0 1 0,0-1 0,0 0-1,0 0 1,0 0 0,0 0-1,0 0 1,0-1 0,0 1 0,0 0-1,-1 0 1,1-1 0,0 1 0,-1 0-1,1-1 1,-1 1 0,0 0-1,1-1 1,-1 1 0,0-1 0,0 1-1,0 0 1,0-1 0,0-1 0,2-55 139,-2 47-107,0-224 709,1 233-2597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7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18 218 192,'0'0'13854,"4"-3"-12597,-1 0-877,-1 0 1,1-1-1,0 1 1,-1-1-1,0 1 0,0-1 1,0 0-1,0 0 0,-1 0 1,1 0-1,-1 0 1,0 0-1,1-6 0,2-66 3014,-4 58-2692,0 1 1,5-28-1,-5 45-689,0 0-1,0 0 0,1 0 1,-1 1-1,0-1 0,0 0 1,0 0-1,0 0 0,0 0 1,0 0-1,0 0 1,0 0-1,0 0 0,0 1 1,0-1-1,0 0 0,1 0 1,-1 0-1,0 0 0,0 0 1,0 0-1,0 0 0,0 0 1,0 0-1,0 0 0,1 0 1,-1 0-1,0 0 0,0 0 1,0 0-1,0 0 1,0 0-1,0 0 0,1 0 1,-1 0-1,0 0 0,0 0 1,0 0-1,0 0 0,0 0 1,0 0-1,0 0 0,1 0 1,-1 0-1,0 0 0,0 0 1,0 0-1,0-1 1,0 1-1,0 0 0,0 0 1,0 0-1,0 0 0,0 0 1,1 0-1,-1 0 0,0 0 1,0-1-1,0 1 0,0 0 1,0 0-1,0 0 0,0 0 1,8 18 170,6 26-156,-2 13-27,-4-19-21,17 50-1,-25-87 28,0-1 0,0 0 0,0 1 0,0-1 1,0 1-1,0-1 0,0 0 0,0 1 0,0-1 0,0 0 0,0 1 0,0-1 0,0 1 0,0-1 1,0 0-1,0 1 0,0-1 0,0 0 0,-1 1 0,1-1 0,0 0 0,0 1 0,0-1 1,-1 0-1,1 1 0,0-1 0,-1 0 0,1 0 0,0 1 0,0-1 0,-1 0 0,1 0 0,0 0 1,-1 1-1,-20 4 62,-33-4-98,43-1 45,-23 1-97,28 0-25,21 0 112,106-4 1226,-47 0-3785,-25 3-5997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0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141 190 7027,'0'0'9228,"0"-26"-7824,1-11-1000,-1 12 2,0-1 0,-1 1-1,-6-25 1,8 136 2895,-2-51-3322,1 0-1,1 0 1,8 42-1,-9-75 25,1-1-1,-1 0 0,0 1 1,0-1-1,0 1 0,0-1 1,0 0-1,0 1 0,0-1 1,0 1-1,-1-1 0,1 0 1,0 1-1,-1-1 0,1 0 1,-1 1-1,0-1 0,1 0 1,-1 0-1,0 0 0,0 1 1,0-1-1,0 0 0,0 0 1,0 0-1,0 0 0,0-1 1,0 1-1,0 0 0,0 0 1,-1-1-1,1 1 0,0 0 1,-1-1-1,1 0 1,0 1-1,-1-1 0,-1 1 1,-8 1 24,0-1 0,0 0 1,0 0-1,-13-1 0,-9 0 7,19 5 26,29-4 94,32-2 277,22-16 664,-49 12-712,0 0 0,0 1 0,0 1 0,21-1 0,-22 2-181,-16 1-3849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0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 11573,'0'0'8772,"-54"155"-8772,45-126-1376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1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78 293 6867,'-4'-4'6813,"2"-7"-4605,2-17-3177,0 20 1700,3-67 1945,16-91 0,-22 222 89,4-32-2835,1 0 1,0 1-1,2-2 0,13 42 1,44 109-489,-61-173 558,-1-1 0,1 1 0,-1-1 0,1 1 0,-1-1 0,1 1 1,-1-1-1,0 0 0,1 1 0,-1-1 0,0 0 0,1 1 0,-1-1 0,0 0 0,0 0 0,1 0 0,-1 0 0,0 0 0,0 1 0,1-1 0,-1-1 0,0 1 0,1 0 0,-1 0 1,-1 0-1,-28 0 67,26 0-61,-122 0-6,304-8 1382,-76 5-376,-71 3-2458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5 164 3586,'1'-11'3220,"3"-23"-563,-2 26-1556,-1 17 471,1 21-1074,1 0-1,7 31 1,-3-26-409,2 45-1,-15 40 64,-26-213 190,30 74-338,0 0 1,1 1-1,1-1 1,1 0-1,0 0 0,7-27 1,-2 2 20,7-4 35,-13 46-51,0 0-1,1 0 1,0 1-1,-1-1 1,1 0-1,0 0 1,0 0-1,0 0 1,0 1-1,0-1 1,0 1 0,1-1-1,-1 1 1,0-1-1,1 1 1,3-3-1,51 75 168,-19-22-104,3-2-1,75 70 0,-103-106-66,1-1 0,1-1 0,23 13 0,-30-19-4,0 0 0,-1 0 0,1-1 0,0 0 0,0 0 0,0 0 0,1-1 1,-1 0-1,0-1 0,13 0 0,9 0 1,-25 0-1,0 0 0,0 0 0,0 0 0,0 0 0,0-1 0,0 0 0,0 0 0,0 0 0,0 0 0,6-3 0,-6 2 6,1-1 1,-1 0-1,0 0 0,0 0 1,0-1-1,0 0 0,0 1 0,-1-1 1,0 0-1,1-1 0,-2 1 0,1 0 1,0-1-1,-1 0 0,0 1 0,0-1 1,0 0-1,-1 0 0,0 0 0,0-1 1,0 1-1,0 0 0,-1 0 0,0-7 1,-1-15 63,-1-1-1,-1 1 1,-11-42 0,1 2 30,6 31 2,5 27-59,0 1 0,0-1 0,1 0 1,0 1-1,0-1 0,1 0 0,1-10 0,-1 19-58,1 0-1,-1 1 1,1-1 0,-1 0-1,1 0 1,-1 0 0,1 1-1,0-1 1,-1 0-1,0 1 1,1-1 0,-1 0-1,1 1 1,-1-1 0,1 0-1,-1 1 1,0-1 0,1 1-1,-1-1 1,0 1 0,1-1-1,-1 1 1,0-1 0,0 1-1,1-1 1,-1 1 0,0 0-1,0 0 1,9 19-1758,2 12-1728,-8-6-331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3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0 64,'-2'2'16855,"-2"4"-11007,-4 7-3804,-11 76-1807,14-63-244,0-1-1,-2 1 1,0-1 0,-18 39-1,24-62-81,0-1-1,0 1 0,0 0 0,0-1 0,0 1 0,0-1 0,0 0 0,-1 1 0,1-1 1,-1 0-1,1 0 0,-1 0 0,1 0 0,-3 2 0,-10-1-6173,5-2-3085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4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34 2721,'0'0'15682,"-3"10"-14687,-1 11-514,2 0 0,0 0 0,1 1 0,2 26 0,0-23-280,-1-1 0,-1 0 0,-1 0 0,-8 35 0,1-90-535,4-18 394,2 0-1,4-65 0,0 33 353,-1 81-81,2-1-326,-1 1 0,1 0 0,-1-1 0,0 1 0,1 0 1,-1 0-1,1 0 0,-1 0 0,1 0 0,-1 1 0,1-1 1,-1 0-1,1 1 0,-1-1 0,0 1 0,1-1 0,-1 1 0,0 0 1,1-1-1,-1 1 0,0 0 0,0 0 0,0 0 0,1 0 1,-1 0-1,1 2 0,29 35 180,-25-29-176,40 57 68,-31-43-74,0-1-1,1-1 1,1 0 0,36 32 0,-50-51-17,1 1 0,-1-1-1,1 0 1,0 0 0,0 0 0,0 0 0,0-1 0,1 0-1,-1 1 1,0-2 0,0 1 0,1 0 0,-1-1-1,0 0 1,6 0 0,-8-1 14,-1 0-1,0 0 1,1 1 0,-1-1-1,0 0 1,0 0-1,0 0 1,0 0 0,0 0-1,0-1 1,0 1 0,0 0-1,-1 0 1,1-1-1,0 1 1,-1 0 0,1-1-1,-1 1 1,1 0 0,-1-1-1,0 1 1,1-1-1,-1-2 1,6-37 185,-5-111 736,-1 117-3948,0-1-3898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11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118 124 5795,'0'0'10410,"0"-22"-9509,-1 14-448,0-51-712,0 40 1350,1 25 2854,0 13-3877,0 20 11,5 41 1,-3-67-84,0 1 1,1-1-1,1 0 1,0 0-1,1-1 1,11 23-1,-16-34 16,0 0 0,1-1 0,-1 1-1,1 0 1,-1 0 0,1 0-1,-1 0 1,1-1 0,-1 1 0,1 0-1,0 0 1,-1-1 0,1 1 0,0 0-1,0-1 1,0 1 0,-1-1-1,1 1 1,0-1 0,1 1 0,5-14 702,-6-40 228,-1 45-1180,0-4 276,1-14 222,-1 0-1,-2 1 1,0-1-1,-1 1 1,-13-44-1,16 69-254,1 0 1,-1 0-1,0 0 0,0 0 0,0-1 0,0 1 0,0 0 0,0 0 0,0 0 0,0 0 0,0 0 0,0 0 0,0-1 0,0 1 0,0 0 0,0 0 0,0 0 0,0 0 0,0 0 0,0 0 0,0-1 0,0 1 0,0 0 0,-1 0 0,1 0 0,0 0 0,0 0 0,0 0 0,0 0 0,0-1 0,0 1 0,0 0 0,0 0 0,0 0 0,-1 0 0,1 0 0,0 0 0,0 0 0,0 0 0,0 0 0,0 0 0,0 0 0,0 0 0,-1 0 0,1 0 0,0 0 0,0 0 0,0 0 0,0 0 0,0 0 0,-1 0 0,1 0 0,0 0 0,0 0 0,0 0 0,0 0 0,0 0 0,0 0 0,-1 0 1,1 0-1,0 0 0,0 0 0,0 0 0,0 0 0,0 0 0,0 0 0,0 1 0,-3 12 127,0 19-27,3 132-38,1-159-70,-1-1 0,1 0 0,0 1-1,0-1 1,1 0 0,-1 0 0,1 0 0,3 6 0,-3-6 21,0 1 0,0-1 0,0 1 1,0-1-1,-1 1 0,0 0 1,0 0-1,1 8 0,-3-13-14,1 1 1,-1 0-1,1 0 0,-1-1 0,0 1 0,1-1 0,-1 1 1,0-1-1,0 1 0,1-1 0,-1 1 0,0-1 1,0 0-1,0 1 0,1-1 0,-1 0 0,0 0 1,0 1-1,0-1 0,0 0 0,0 0 0,0 0 0,1 0 1,-1 0-1,-1-1 0,-31 1-11,27 0 20,-109 0-448,407 0 1747,-228 0-4737,0 0-3869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3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13 127 20342,'-13'-127'0,"13"381"0,13-381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58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14 4210,'0'0'11192,"-1"-3"-10853,-7-7 861,8 21 222,8 38 888,-4-27-2072,0 67 259,-5-70-473,1 0 1,1 1-1,1-1 1,5 27-1,-6-46 24,-1 0 0,0 1 0,0-1 0,0 1 0,0-1 0,0 0 0,0 1 0,0-1 0,0 1 0,-1-1 0,1 0 0,0 1 1,0-1-1,0 1 0,0-1 0,0 0 0,-1 1 0,1-1 0,0 0 0,0 1 0,-1-1 0,1 0 0,0 1 0,0-1 0,-1 0 0,1 0 0,0 1 0,-1-1 0,1 0 0,-1 0 0,1 0 1,-1 1-1,-21 4 413,-34-4-730,42-1 425,-61 0-169,75 0 207,27 0 297,48-1 935,136-18 0,-184 10-8367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1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123 176 816,'0'0'11035,"0"-17"-9242,0-141 5058,0 157-5934,0 17-687,-2 59-174,3 81 12,0-138-65,1 0 0,1 0 0,1 0-1,0-1 1,2 0 0,9 23 0,-15-39 7,1-1 0,-1 1 0,1-1 0,-1 1 0,0 0-1,1-1 1,-1 1 0,0-1 0,0 1 0,1 0 0,-1-1 0,0 1 0,0 0 0,0-1 0,0 1-1,0 0 1,0-1 0,0 1 0,0 0 0,0-1 0,0 1 0,0 0 0,0-1 0,0 1 0,-1 0 0,1-1-1,0 1 1,0-1 0,-1 2 0,-20-1 476,5-1-362,-105 0-31,120 0-69,30-6 219,77-10 347,64-14-1847,-169 30 676,10-3-197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1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11701,'0'0'8484,"-44"172"-8484,38-166-2129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2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0 1 4546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2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0 324 4546,'186'-107'5648,"-180"104"-5284,-1 0-1,0-1 1,0 0 0,0 0 0,0 0-1,3-5 1,-7 9-310,-1-1 1,0 0-1,1 1 0,-1-1 0,0 1 1,1-1-1,-1 0 0,0 1 0,0-1 0,1 0 1,-1 1-1,0-1 0,0 0 0,0 0 0,0 1 1,0-1-1,0 0 0,0 1 0,0-1 1,-1 0-1,1 1 0,0-2 0,-1-7 504,12-102 2444,-10 62 1141,0 49-4096,0 0 1,-1 0 0,1 0-1,0 0 1,0 0-1,-1 0 1,1 0-1,0 0 1,0 1-1,-1-1 1,1 0-1,0 0 1,-1 1-1,1-1 1,0 0 0,-1 1-1,1-1 1,-1 1-1,1-1 1,0 1-1,0 0 1,12 31 111,-2 0 0,-1 1 0,10 68 0,5 14-112,-22-106 5,-1 0 0,-1 0 1,1 0-1,-1 13 0,-6-21-28,1 0-1,-1-1 0,0 1 1,0-1-1,0 0 1,-8-1-1,8 1-24,-64 0-735,69 0 1168,12-3 72,22-5-670,100-19 2174,-41 20-9132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4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10277,'0'0'8564,"-10"176"-8372,-5-139-192,-4-6-352,9-26-1713,4-5-4050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6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140 283 1969,'1'1'83,"0"-1"1,-1 0 0,1 0-1,0 0 1,0 0-1,-1 0 1,1 0-1,0 0 1,-1-1-1,1 1 1,0 0-1,0 0 1,-1-1-1,1 1 1,0 0-1,-1-1 1,1 1 0,-1 0-1,1-1 1,0 1-1,-1-1 1,1 1-1,-1-1 1,1 1-1,-1-1 1,0 0-1,1 1 1,-1-1-1,1 1 1,-1-2 0,0-2 1372,-1 9-911,15 4 298,-6-5-142,-8-8-158,-1 1-429,1 0 0,-1 0 0,1-1 0,0 1 0,0 0 0,0 0 1,0 0-1,0 0 0,1-1 0,0 1 0,-1 0 0,1 0 0,2-3 1,4-39 720,-3 14-437,-1-8 73,-1-7-64,2 6 235,-4 16-314,0 14-102,0 11 71,-1 1-254,0-1-1,0 1 1,0 0 0,0 0-1,0 0 1,0 0 0,0 0 0,1 0-1,-1 0 1,1 0 0,-1 4-1,-15 367 134,16-359-172,-3 24 14,5-34-36,2-21-39,-3-1 50,0 0 1,-2-36-1,0 31 14,-8-86 27,-1-42 140,10 148-156,0 1-8,1 0-1,-1 0 1,0 0 0,-1 1 0,1-1-1,0 0 1,0 0 0,-1 1 0,1-1-1,-1 0 1,0 0 0,1 1 0,-2-2-1,1 1 50,10 46 171,-5-28-213,-1 0 1,0 0 0,0 29-1,-2-27-1,0-1-1,7 31 1,-5-34-10,-1 0 1,-1 1-1,0-1 1,-1 0-1,-3 20 1,1 2-1,3-21 4,-3-2 49,-20-15-3,4-1-50,-6 1 0,-48 2 1,32 0-4,28 1-32,23 4-6,6 2 43,-8-5 22,1 1 0,0-1-1,0-1 1,0 0 0,1 0-1,9-1 1,23 2 45,-23 0-35,-1-1 0,0-1 0,29-4 0,-10 1 0,-20 2-36,23-4 3,-39 5-2,-18 33-5890,1-1 746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6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0 207 4194,'0'-5'16720,"2"27"-16126,0 1 0,9 33 1,2 21 1,-9 57-219,-4-131-293,0-7 29,-13-332 618,13 335-705,0 0 1,-1 0-1,1 0 1,0 0-1,0 0 0,0 1 1,0-1-1,0 0 1,0 0-1,0 0 0,1 0 1,-1 0-1,0 0 1,0 1-1,1-1 1,-1 0-1,0 0 0,1 0 1,-1 0-1,1 1 1,-1-1-1,1 0 0,0 1 1,-1-1-1,1 0 1,0 0-1,1 1-19,-1 0 0,0 1-1,0-1 1,0 0 0,0 1 0,0-1-1,0 1 1,-1-1 0,1 1 0,0-1-1,0 1 1,0 0 0,0-1 0,-1 1-1,1 0 1,0 0 0,1 1 0,29 47 52,10 41 233,-25-54-261,25 46 0,-39-79-34,1 0 0,-1-1 0,1 1 0,0-1 0,-1 0 0,1 0-1,0 0 1,0 0 0,1 0 0,-1-1 0,0 1 0,0-1-1,1 0 1,-1 0 0,1 0 0,-1 0 0,1-1 0,-1 1-1,8-1 1,-8 0 4,0 0 0,0 0 0,0 0 0,0 0-1,0-1 1,0 1 0,0-1 0,-1 0 0,1 1 0,0-1-1,0-1 1,0 1 0,-1 0 0,1-1 0,-1 1-1,1-1 1,-1 0 0,0 0 0,1 0 0,-1 0 0,0 0-1,0 0 1,-1-1 0,3-2 0,2-9 38,-1-1 0,-1 0-1,0 0 1,-1-1 0,-1 1 0,1-19 0,-3-101 241,-1 65-283,1 7 209,0 49-3589,0 0-3668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9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9316,'0'0'13398,"32"186"-13157,-42-140-241,-15-7-529,13-30-2400,-1-6-3922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51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0 155 1537,'0'0'6432,"0"-15"6019,2 63-11905,1-1 1,3 1-1,12 48 0,-12-66-434,-6-29-11,0-9 244,-2-55-276,-18-117 0,14 130-501,6 53 444,1 0 1,0 0-1,0 0 1,0 0-1,0 0 0,1 0 1,-1-1-1,1 1 0,0 0 1,0-1-1,0 1 0,0-1 1,0 0-1,0 0 0,5 3 1,47 36 92,-34-27-61,29 24 6,47 35-6,-86-67-47,0 0 0,1-1 0,-1 0 0,1 0 0,0-1 0,0-1-1,22 5 1,-32-8 10,1 1 0,-1-1 0,1 0-1,-1 1 1,1-1 0,-1 0-1,1 0 1,0 0 0,-1 0 0,1 0-1,-1-1 1,1 1 0,-1 0 0,1-1-1,-1 1 1,1-1 0,-1 0 0,1 1-1,-1-1 1,1 0 0,-1 0-1,0 0 1,0 0 0,3-2 0,-3 0 20,0 0 0,0-1 0,0 1 0,0-1 0,-1 1 1,0-1-1,1 1 0,-1-1 0,-1-5 0,1 2-26,1-47 243,-3-71 416,1 110-596,-1 0 1,-1 0 0,0 0 0,-1 1 0,-1-1 0,-7-15-1,12 29-457,-3-4 1152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9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1666 8 7812,'0'0'6216,"-27"-1"-5312,-2-1-695,-20-2 432,-92 4 1,116 5-489,0 0 1,0 2 0,1 1-1,0 0 1,-27 15 0,-55 19 97,-69 3 362,103-29-123,1 4-1,-108 44 0,125-39-460,1 1-1,1 4 1,1 1-1,2 3 1,2 1-1,1 3 1,2 2-1,-59 67 0,101-104-27,-26 29-2,-37 61 1,58-82 16,0 1 0,2 0 0,-1 0 0,2 0 0,-1 1 0,2-1 0,0 1 0,0 0 0,-1 22 1,3-23-6,0 0 0,1 0 1,1 0-1,0 0 1,0 0-1,1 0 0,0-1 1,1 1-1,1-1 1,0 1-1,0-1 0,1 0 1,1-1-1,0 1 1,0-1-1,1 0 1,8 10-1,246 258 358,-156-170-164,-49-50 61,108 88 0,-139-127-168,1-1 0,1-2 1,0-1-1,1-1 0,0-1 0,2-1 0,49 12 0,-12-13-11,0-3-1,1-3 0,75-4 1,-122-1-75,32-2 3,0-2 1,-1-3-1,0-2 1,0-3-1,-1-1 0,0-3 1,-2-2-1,0-2 1,92-53-1,-85 38 0,-1-2 0,-2-2 0,-1-3 0,-3-1 0,-1-3 1,-3-2-1,66-88 0,-89 103 87,-2 0 0,-1-1 1,-1-1-1,-2-1 0,-2-1 0,-1 0 1,-2 0-1,-1-1 0,-2-1 0,-2 1 1,-2-1-1,-1 0 0,-2-1 1,-5-55-1,2 78-28,-1 1 1,0-1-1,-1 1 1,0 0-1,-2 0 1,0 0-1,0 1 0,-2 0 1,0 0-1,-11-16 1,4 11-18,-1 1 0,0 1 0,-1 1 0,-1 0 0,-1 1 0,-28-19 0,11 12-67,-1 2 0,-1 2-1,-1 2 1,0 1 0,-1 2 0,-1 1 0,-73-12-1,59 18-361,-1 1-1,-74 3 1,111 3 22,0 1 0,-1 1 1,1 1-1,1 0 0,-1 2 0,0 0 0,1 1 1,0 1-1,-29 15 0,43-19-87,0 0-1,0 0 1,0 0 0,0 1 0,0-1-1,1 1 1,0 0 0,-6 8 0,-12 25-5894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6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0 136 9973,'0'0'6584,"4"2"-4418,3 4-1873,0 0 0,0 0-1,-1 1 1,0 0-1,0 0 1,-1 1 0,0-1-1,8 17 1,3 2 88,53 96 431,-13-19-565,-53-97-200,-2-5-34,-1 1-1,1-1 1,0 1 0,-1-1 0,1 0-1,0 1 1,0-1 0,0 0 0,0 0-1,0 0 1,0 1 0,0-1-1,1 0 1,-1-1 0,0 1 0,0 0-1,1 0 1,-1 0 0,2 0 0,-2-1 3,12-66 370,-4-34-98,-5-137 0,-5 145-261,1 92-64,27 11-14290,-26-3 5740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6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 12470,'0'0'7955,"0"144"-7122,-7-107-689,-5-3-144,5-28-2097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7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38 266 5779,'0'0'11922,"1"-22"-11140,0-25 373,12-68 1,-6 34 2829,-8 159-3911,2 90-382,1-143 221,1 0 0,0 0 0,3 0 0,12 38 0,-10-45 27,-1 8 271,-7-25-205,-1 0 0,1-1 1,-1 1-1,0 0 0,0 0 0,1 0 1,-1-1-1,0 1 0,0 0 0,0-1 1,0 1-1,0 0 0,0-1 0,0 1 1,0-1-1,0 0 0,0 1 0,0-1 1,0 0-1,0 0 0,0 1 1,0-1-1,0 0 0,0 0 0,0 0 1,-1 0-1,-80 8-41,142-7 633,-6 0-366,99-11 0,-127 7-525,-14 3-3504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10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731 110 4114,'0'0'9708,"1"-8"-8232,1-1-1397,0 5 306,-1-1 0,0 0 0,-1 0 0,1 1 0,-1-1 0,-1-10 0,1 13-268,-1 1-1,1-1 1,-1 0-1,1 1 1,-1-1-1,0 0 1,0 1-1,0-1 1,0 1-1,0-1 0,0 1 1,0 0-1,-1-1 1,1 1-1,0 0 1,-1 0-1,1 0 1,-1 0-1,1 0 1,-1 0-1,1 0 0,-1 1 1,0-1-1,0 0 1,-2 0-1,-11-2 26,0 0 0,0 2 0,-1-1 0,1 2 0,0 0 0,0 0 0,0 2 0,0 0 0,0 0 0,0 2 0,0 0 0,0 0 0,1 2 0,0-1 0,0 2 0,-14 8 0,-8 8-111,1 0 1,2 2 0,0 2-1,-47 48 1,57-50-35,1 1-1,1 1 0,1 1 1,2 0-1,0 2 1,2 0-1,2 0 0,0 2 1,2 0-1,2 0 0,1 1 1,1 0-1,2 1 1,1-1-1,2 1 0,1 53 1,2-87 3,0 26-15,0-1 1,2 1-1,5 26 1,-5-42 7,1-1 1,0 0-1,1 0 1,0 0-1,0 0 1,1 0-1,0-1 1,1 0-1,0 0 1,0 0-1,8 7 1,1-1-14,1-1 0,0 0 1,0-1-1,1-1 0,27 13 1,98 37-33,-50-24 67,76 39-20,-41-16 354,197 64 1,-282-114-227,1-1 0,-1-2 0,2-2 0,-1-1 0,0-3 0,86-8 0,-107 3-48,-1-1 0,0-1 0,0-1 0,0-1 0,-1 0 0,0-2 0,31-19 0,-20 8 80,-1 0 0,-1-2 0,46-48 0,-50 43-34,-1-1 0,-2-1 0,0-1 1,-3 0-1,0-2 0,-2 0 0,-2-1 0,-1-1 1,-1 0-1,-2-1 0,-2 0 0,-1-1 1,-2 1-1,-1-2 0,-1-68 0,-4 104-117,0-44 148,-10-88 0,7 117-117,-1 0-1,0 1 1,-2 0-1,0-1 1,-1 2-1,0-1 1,-1 1 0,-15-22-1,2 11-11,-1 0 0,-1 2-1,-1 0 1,-1 2 0,-2 0 0,0 2-1,0 1 1,-2 1 0,0 2-1,-2 1 1,1 1 0,-46-14 0,10 8-37,0 4-1,-1 2 1,0 3 0,-1 3 0,-75 1 0,69 6-315,0 4 0,-84 13 0,129-11-281,0 1 0,1 1 1,0 2-1,0 0 1,1 2-1,0 1 0,-47 30 1,71-40 188,0-1 0,0 2 0,0-1 0,0 0 0,1 0 0,-1 1 0,1 0 1,0-1-1,0 1 0,0 0 0,0 0 0,-1 4 0,-8 24-8271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4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0 309 5346,'0'0'8089,"0"-6"-7619,0-38 1462,0-8 5143,6 55-5651,0 24-1304,-2 0-1,-1 1 0,-1-1 0,-1 1 0,-5 41 0,2 7-6,2-73-95,0-3 260,0-41-9,0-308 33,1 370-342,2 0 1,1 0 0,0 0 0,1-1 0,2 0 0,0 0 0,1 0 0,0-1-1,2 0 1,0 0 0,14 17 0,-21-33-25,0 1 1,0-1-1,0 0 0,0 0 0,1 0 1,-1 0-1,1-1 0,-1 0 1,1 1-1,0-1 0,0-1 1,0 1-1,0 0 0,0-1 0,0 0 1,1 0-1,6 1 0,-8-2 49,-1 0-1,0 0 0,1 0 1,-1 0-1,0-1 0,0 1 1,1-1-1,-1 1 1,0-1-1,0 0 0,0 0 1,0 0-1,0 0 0,0 0 1,0 0-1,0 0 1,0-1-1,0 1 0,0-1 1,-1 1-1,1-1 0,-1 0 1,1 0-1,-1 0 1,0 1-1,0-1 0,0 0 1,0-1-1,0 1 0,0 0 1,0 0-1,-1 0 1,2-5-1,4-42 26,-2 0 1,-2 0-1,-5-59 0,0 9-8,3 97-45,0 28-9850,0-12 1345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5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 12310,'0'0'8387,"-10"147"-7602,1-82-785,-1-3-592,7-42-2770,0-8-5250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1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7 110 3233,'10'-24'2596,"-8"20"-2292,-1 0 1,1 0-1,-1 1 0,1-1 0,-1 0 0,0 0 0,0-7 0,6-4 422,-6 15-650,0-1 1,-1 0 0,1 1 0,0-1-1,-1 0 1,1 1 0,-1-1-1,1 0 1,-1 0 0,0 0 0,1 1-1,-1-1 1,0 0 0,1 0-1,-1 0 1,0 0 0,0 0 0,0 0-1,0 0 1,0 1 0,0-1-1,0 0 1,0 0 0,0 0 0,0 0-1,-1 0 1,1 0 0,0 0-1,0 1 1,-1-1 0,0-1 0,-5-3 650,6 12 288,12 12-242,-8-15-743,-1 0-1,1 0 0,-1 0 0,0 0 0,0 1 0,0-1 0,0 1 1,-1 0-1,0 0 0,0 0 0,0 0 0,1 7 0,0 2 2,-1-1 0,1 1-1,-1 24 1,-2-22-63,-1 0 0,0 1 0,-2-1 0,0 0 0,0 0 1,-8 18-1,7-23-495,-1-1 0,0 1 0,-1-1-1,0 1 1,-10 11 0,-12 11-4160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6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1 254 10165,'0'0'7248,"4"-29"-6802,3-9-295,-2 14 10,-1 0 0,-1-1 0,-1-40 0,-2 39-101,0 4 2965,3 46-1631,2 32-1522,2 0-1,2-1 0,29 91 0,-37-144 143,0-1-1,-1 1 1,1 0-1,-1 0 1,1 0-1,-1 0 1,0 0-1,1-1 1,-1 1-1,0 0 1,0 0-1,-1 0 1,1 0-1,0 0 1,-1 0-1,1 0 1,-1-1-1,1 1 0,-1 0 1,0 0-1,0-1 1,0 1-1,0 0 1,0-1-1,0 1 1,0-1-1,0 1 1,-3 1-1,-2 1 30,0 0-1,0 0 0,-1-1 0,1 1 0,-15 3 1,1 2-37,19-9 341,15-4 85,14-9-275,-12 4-178,0 2 1,0 0-1,1 0 1,-1 2-1,2 0 1,-1 1-1,26-3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7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 8676,'0'0'10549,"-66"158"-10549,53-129-384,4-10-993,6-19-1937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9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1 227 912,'0'0'6806,"0"-25"-5696,0-8-635,0 5 488,1 0 0,7-41 0,-9 135 4383,14 57-3988,4 54 1380,-11-247-2205,-7 0-258,18-134 0,-15 187-188,-2 12 17,1 0-1,0 0 1,0 0-1,0 0 0,0 0 1,4-7-1,-5 11 319,38 9 415,-29 3-745,-1 1 0,0 0 0,0 0 0,-1 0 0,-1 1 0,0 0-1,8 27 1,5 9-69,-13-36-31,0 1 0,1-1 0,0-1 1,1 1-1,14 15 0,-19-24-2,1 0 0,0-1-1,0 1 1,1-1 0,-1 0 0,1 0 0,-1 0 0,1-1 0,0 1 0,0-1-1,0 0 1,1-1 0,-1 1 0,0-1 0,1 0 0,-1 0 0,10 0 0,-4-1-30,0 0 1,0-1 0,0 0-1,0 0 1,-1-1 0,1 0-1,-1-1 1,15-6 0,-20 7 40,-1-1 0,0 0 0,0 0 0,0 0 1,0-1-1,0 1 0,-1-1 0,1 0 1,-1 0-1,0 0 0,-1 0 0,1-1 1,-1 1-1,1-1 0,-2 0 0,1 1 1,0-1-1,-1 0 0,0 0 0,1-8 0,2-16 343,-2-1-1,-3-53 1,0 14-62,1 68-383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12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1675 87 8148,'0'0'6963,"-32"-8"-5656,-103-25-269,112 27-718,-1 2 0,1 1 0,-1 1-1,0 1 1,-34 2 0,4 1 130,-6-3-32,-1 2 1,1 3-1,0 3 0,-76 19 1,64-5-354,0 3 1,1 4-1,2 3 1,1 2-1,1 4 1,-67 49 0,87-54-61,4-4 7,2 2 0,-72 68 0,103-87-5,0 0 0,0 0-1,1 1 1,1 1 0,0-1-1,1 1 1,0 1 0,1-1-1,0 1 1,2 0-1,-1 1 1,2-1 0,0 1-1,-2 23 1,2 5 10,5 52 1,-1-80-16,1-1 0,0 1 1,2-1-1,-1 0 0,2 0 1,0-1-1,9 20 0,11 10 75,2-1 0,2-2 0,1 0 0,2-2 0,2-2 0,1 0 0,2-3 0,1-1 0,2-2 0,1-1 0,1-2 0,1-3 0,1-1 0,2-2 0,0-2 0,0-2 0,2-2 0,0-2 0,1-3 0,0-1 0,61 2 0,-26-8-52,89-8-1,-135 1-26,0-2-1,0-1 1,-1-2 0,62-22 0,-27 2 7,-1-4 1,-2-2 0,-1-3-1,-2-3 1,-2-4-1,77-68 1,-109 83 9,-1-1 1,-1-2-1,-2-1 1,-1-2-1,-2 0 1,-2-2-1,-1 0 1,-2-2-1,-1 0 1,-3-1-1,-1-1 0,15-68 1,-23 65 155,-1 0-1,-2 0 1,-3 0 0,-4-55 0,2 86-100,-1 1 0,0 0 0,-1 0 0,-1-1 0,0 2 0,0-1 0,-2 0 0,1 1 1,-2 0-1,1 0 0,-11-13 0,5 11-20,0 1 1,0 0 0,-2 0-1,1 2 1,-1-1-1,-1 2 1,-26-15 0,8 9-34,-1 1 0,0 2 0,-1 1 0,0 2 0,-1 2 1,0 1-1,-64-4 0,41 7-89,0 3 0,-94 11 0,120-5-158,2 1 1,-1 1 0,1 2-1,0 2 1,1 0 0,-40 22-1,40-17-502,1 2 0,1 1 0,1 1 0,0 2 0,-25 26 0,50-45 258,-1 0 1,0 0-1,1 1 0,-1-1 0,1 1 0,0 0 0,1-1 0,-1 1 0,0 0 0,0 5 0,-6 28-7827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4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82 168 2193,'0'0'3911,"-5"-3"-3959,0 1-86,2 1 128,0 0 0,0 0 0,0-1 0,0 1 0,0-1 0,0 0 0,1 0 0,-1 0 0,0 0 0,1 0 0,0-1 0,-3-3 0,3 3 426,1 1-1,0-2 1,0 1 0,0 0 0,0 0-1,0 0 1,1 0 0,-1-1-1,1 1 1,0-5 0,0-26 7035,0 66-1853,0 24-5277,0-28-261,-2-1 0,-1 0 0,-7 29 0,10-56-69,0 0-1,0 0 1,0 0 0,0 0-1,0 0 1,0 0 0,-1 0-1,1 0 1,0 0 0,0 0-1,0 0 1,0 0 0,0 0-1,0 0 1,0 0 0,0 0-1,0 0 1,0 0 0,0 0-1,-1 0 1,1 0 0,0 0-1,0 0 1,0 0 0,0 0-1,0 0 1,0 0 0,0 0-1,0 0 1,0 0 0,0 0-1,0 0 1,0 0-1,-1 0 1,1 0 0,0 0-1,0 0 1,0 0 0,0 0-1,0 0 1,0 1 0,0-1-1,0 0 1,0 0 0,0 0-1,0 0 1,0 0 0,0 0-1,0 0 1,0 0 0,0 0-1,0 0 1,0 0 0,0 1-1,0-1 1,-3-13 0,-1-18 138,4-214 812,0 244-641,14 6-264,-5 7 4,0 0 0,-1 1 0,-1 0 0,0 0 0,0 1 1,-1 0-1,-1 0 0,5 19 0,-6-16-42,2 0 1,0-1-1,1 1 0,0-1 0,20 29 1,-23-42-16,0 1 1,0 0-1,0-1 0,1 0 1,-1 0-1,1 0 1,-1-1-1,1 0 1,0 1-1,0-2 1,1 1-1,-1-1 0,0 1 1,0-1-1,1-1 1,-1 1-1,0-1 1,1 0-1,-1 0 0,1 0 1,-1-1-1,0 0 1,7-2-1,-9 2 16,-1-1 0,1 0 1,-1 1-1,0-1 0,0 0 0,1 0 0,-1-1 0,-1 1 0,1 0 0,0-1 1,0 1-1,-1-1 0,0 1 0,1-1 0,-1 1 0,0-1 0,1-4 0,10-49 91,-9 15-10,-3-48-1,-2 29-8,2 60-109,0 3-1064,-1 0 526,1 0 0,-1 0 0,1 0 0,0 0-1,0 1 1,1-1 0,0 6 0,-1-6-503,0 14-4709,0-3-3748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4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9716,'0'0'12214,"4"161"-12374,-4-135-1777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5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32 217 6435,'0'0'8937,"5"-28"-8366,2-16-241,12-100 2094,-22 221 1416,5 90-4991,0-25 759,-2-136 479,-1 0 415,-14-7-411,-12-9-55,26 9 2,0 1-1,-1 0 1,1-1-1,0 1 0,0-1 1,0 0-1,0 1 1,0-1-1,0 0 0,0 0 1,0 0-1,0 0 1,0 0-1,0 0 0,0 0 1,1 0-1,-1 0 1,0 0-1,0-2 0,46 1 1153,56 1 199,-55 1-8207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1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1595 176 6371,'0'0'14153,"-29"-12"-13219,-1-2-660,-160-64 1626,138 61-1260,-1 3 0,0 3-1,-87-9 1,-165 11 112,274 10-745,0 2 1,1 1-1,-1 2 0,1 0 0,0 2 0,0 2 1,1 1-1,-41 20 0,29-9-23,0 2 1,2 1-1,1 2 0,2 2 0,-34 33 1,54-46 9,0 1-1,1 0 1,1 1 0,1 1 0,1 0 0,0 1 0,2 0 0,0 1 0,-7 23 0,9-17-6,1 1 0,1 0 0,2 1 0,1-1 0,1 1 0,3 49 1,0-67 5,1 0 0,0-1 0,1 0 0,0 1 0,0-1 0,1 0 0,1 0 0,0-1 1,0 0-1,1 1 0,0-2 0,10 12 0,12 11-26,58 51 0,-64-62 29,16 15 7,2-2 1,1-2 0,2-2 0,0-2 0,2-1 0,1-2-1,1-3 1,1-2 0,1-1 0,0-3 0,1-2 0,1-2-1,0-3 1,0-1 0,52-1 0,-85-6-2,142-6 84,-136 4-55,1-2-1,-1-1 1,0-1-1,35-14 1,-14 2 45,-1-2 0,-1-2 0,-1-2 0,-1-1 0,40-33 0,-62 42-22,-2 0-1,1-1 1,-2-1-1,0 0 1,-2-2-1,0 1 1,-1-2 0,0 0-1,-2 0 1,-1-1-1,-1 0 1,8-26-1,-5-9 159,-3-1-1,-2 0 0,-2-1 1,-5-84-1,0 94-87,0 35-102,-1 1 0,0-1 0,0 1 0,-2-1 0,1 1 0,-2 0 0,0 0 0,0 0 0,-1 0-1,-1 1 1,0 0 0,-1 0 0,0 0 0,-1 1 0,0 0 0,-1 1 0,0 0 0,0 0 0,-1 1 0,-1 0-1,1 0 1,-1 2 0,-1-1 0,0 1 0,0 1 0,0 0 0,0 1 0,-24-7 0,-6 3-518,0 3 0,0 1-1,-1 2 1,0 2 0,0 1 0,-45 8 0,84-8 17,0 1 0,1 0 0,-1 0 0,1 0 0,-1 0 0,1 0 0,0 1-1,-1-1 1,-4 4 0,-16 15-8651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10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6819,'0'0'6414,"31"0"-6260,152 0 511,75-11 3689,135 20-2751,-236-1-1247,-71-2-312,60 9 166,53 1 215,-131-11 745,-28 0-3686,-12-4-6174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1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4482,'0'0'6355,"4"0"-5752,109-2 3542,134 4-1903,-181 4-2083,62 2 365,361-8 556,-468-1-1063,0-1-1,23-6 1,21-2 16,181-29 272,-234 36-228,21-1 307,0 1 1,0 1 0,42 4 0,-36-1-50,66-5 0,-91 2-217,-9 0-5447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39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24575,'3934'0'0,"-3740"5"0,352 58 0,-387-39 0,1-7 0,169-4 0,-114 1 0,-6 0 0,764-15 0,-994 2 0,-1 2 0,-40 10 0,14-2 0,-88 13 0,-1-5 0,-195 1 0,-5531-22 0,5859 2 0,-17 0 0,0 0 0,-28 5 0,33 1 0,22 0 0,31 1 0,490 2 0,-334-11 0,72 0 0,355 5 0,-22 69 0,-85-6 0,353-53 0,-518-17 0,1910 4 0,-2232-2 0,0-1 0,-1-1 0,1-1 0,42-16 0,0 1 0,-24 9 0,0-3 0,68-31 0,-96 33 0,-16 12 0,0 0 0,0 0 0,0-1 0,0 1 0,0 0 0,0-1 0,0 1 0,0 0 0,0 0 0,0-1 0,0 1 0,0 0 0,0-1 0,0 1 0,-1 0 0,1 0 0,0 0 0,0-1 0,0 1 0,0 0 0,-1 0 0,1-1 0,0 1 0,0 0 0,-1 0 0,1 0 0,0 0 0,0 0 0,-1-1 0,1 1 0,0 0 0,0 0 0,-1 0 0,1 0 0,-1 0 0,-40-6 0,-461 4 0,-1 32 0,-179 4 0,-1048-32 0,833-5 0,-711 3-1365,1580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9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3 179 4322,'-1'-2'3535,"-1"10"-2252,2 4-237,23 56 451,-24 41-855,0-73-489,4 62-1,-4-55-79,0-38-61,1-1 1,-1 1 0,1-1-1,0 1 1,0 0 0,1-1-1,-1 1 1,3 7 0,1-59 83,-23-222 469,18 258-561,-3-18 171,2-1 0,1 1 0,4-56 1,13 55 80,-15 39-218,0 0 1,1 0 0,0 0-1,0-1 1,1 1 0,6 12 0,2 10 15,10 57 10,-12-48-51,16 47 0,-22-76-19,2-1 0,-1 0 0,1 0 0,1 0 0,0 0 0,0-1 0,1 0 0,0-1-1,10 10 1,-15-16 2,1 0-1,-1-1 1,1 1-1,0-1 0,0 1 1,0-1-1,0 0 0,0 0 1,0 0-1,0-1 0,0 1 1,0-1-1,0 1 0,0-1 1,1 0-1,-1 0 0,0-1 1,0 1-1,0-1 1,0 1-1,0-1 0,0 0 1,0 0-1,0 0 0,0-1 1,0 1-1,0-1 0,-1 0 1,1 1-1,-1-1 0,3-3 1,3 0 4,-2-1 1,1 0-1,-1 0 1,0-1-1,0 0 1,0 0-1,-1 0 0,0-1 1,6-14-1,-7 9 11,-1-1-1,-1 1 0,0-1 0,-1 0 1,-1 0-1,0 0 0,0 0 0,-2 0 1,-5-24-1,4 18 11,0 0 0,2 0 0,0 0 0,2-22 0,-1 42-20,11-67 203,-10 62-193,0 0-1,0 0 1,1 0-1,0 1 1,0-1-1,0 0 1,0 1-1,1-1 1,0 1-1,4-6 1,-7 10-16,0 0 0,1 0 0,-1 0 0,0 0 1,0 0-1,0 0 0,0 0 0,1 0 0,-1 0 1,0 0-1,0 0 0,0 0 0,0 0 0,1 0 1,-1 0-1,0 0 0,0 0 0,0 0 0,0 0 1,0 0-1,1 0 0,-1 0 0,0 0 1,0 1-1,0-1 0,0 0 0,0 0 0,0 0 1,0 0-1,1 0 0,-1 0 0,0 1 0,0-1 1,0 0-1,0 0 0,0 0 0,0 0 0,0 0 1,0 1-1,0-1 0,0 0 0,0 0 0,0 0 1,0 0-1,0 1 0,0-1 0,0 0 0,0 0 1,0 0-1,0 0 0,0 1 0,0-1 0,0 0 1,0 0-1,1 21-1154,-3 29-3482,2-25 361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15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193 450 8708,'0'0'5280,"4"-24"-3760,37-178 1263,-29 147-1454,-4 21 295,-2 0 0,5-67 1416,-13 111-2963,1-1 1,1 1-1,-1 0 1,1-1-1,2 14 1,0 12-10,-2 30 34,-9 199 37,5-160-288,4-77 20,-26-27 564,-199 0-542,224 1 107,1-1 0,-1 0-1,0 0 1,1 1 0,-1-1-1,1 0 1,-1 1 0,1-1-1,-1 0 1,1 1 0,-1-1-1,1 1 1,0-1 0,-1 1-1,1-1 1,-1 1 0,1-1-1,0 1 1,0-1 0,-1 1-1,1-1 1,0 1 0,0 0-1,0-1 1,0 1 0,-1 0-1,1-1 1,0 1 0,0-1-1,0 1 1,0 0 0,0-1-1,1 1 1,-1 0 0,0-1-1,0 1 1,0-1 0,1 1-1,-1 0 1,0-1 0,0 1-1,1-1 1,-1 1 0,0-1-1,1 1 1,-1-1 0,1 1-1,-1-1 1,1 0 0,-1 1-1,1-1 1,-1 1 0,1-1-1,-1 0 1,1 0 0,-1 1-1,1-1 1,0 0 0,-1 0-1,1 0 1,-1 0 0,1 1-1,1-1 1,35 6 410,0-1-1,1-1 1,0-2 0,63-6 0,-11 2-34,13 2-123,-103 0-358,0 0-1,0 0 1,1 0-1,-1 0 0,0 0 1,0-1-1,1 1 0,-1 0 1,0 0-1,0 0 1,1 0-1,-1 0 0,0 0 1,0 1-1,1-1 1,-1 0-1,0 0 0,0 0 1,1 0-1,-1 0 0,0 0 1,0 0-1,1 1 1,-1-1-1,0 0 0,0 0 1,0 0-1,1 0 0,-1 1 1,0-1-1,0 0 1,0 0-1,0 0 0,0 1 1,1-1-1,-1 0 1,0 0-1,0 1 0,0-1 1,0 0-1,0 0 0,0 1 1,0-1-1,0 0 1,0 0-1,0 1 0,0-1 1,0 0-1,0 1 0,0-1 1,0 0-1,0 0 1,0 1-1,0-1 0,-1 0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06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113 247 6995,'0'0'8252,"0"-12"-7793,-1-3-675,-1-4 1545,2-1-1,0 1 1,3-21-1,3 11-72,1 0 0,14-34-1,-21 137 1365,2-25-2692,-5 62 0,-55 169-48,60-298 145,-1 1 0,-1 0 1,-2-25-1,0-9-3,2-14 80,-1 3 192,12-118 1,-10 329 414,1-49-730,-2 174-3,0-274 163,-66-17-78,52 15-50,-6-1-74,31 3 339,6 3 76,0 0 0,30 10-1,21 5 451,-24-12-103,84 2 0,-127-8-595,-21 0 80,-56-2-1479,-107-17 0,154 12-905,22 1-5186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09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3 4770,'0'0'8754,"0"-1"-8478,1 1 1,-1 0-1,1 0 1,0-1 0,-1 1-1,1 0 1,0 0 0,-1 0-1,1 0 1,0 0 0,-1 0-1,1 0 1,0 0 0,-1 0-1,1 0 1,0 0 0,-1 0-1,1 0 1,0 0-1,-1 1 1,1-1 0,0 1-1,2 13 41,-1 0-1,-1 0 1,0 1 0,0-1-1,-2 0 1,-2 17-1,1-8-50,1-9-195,-2 0 1,0 0 0,-1 0 0,0-1 0,-1 1 0,0-1-1,-1 0 1,-15 22 0,10-18-456,0-1 0,-1 0 0,-1-1 1,-1 0-1,-21 19 0,15-24-4090,7-9-3679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 9460,'0'0'7241,"10"-12"-6385,30-35-2,-25 34 4172,-7 14-3551,-6 16-1686,-2-15 553,0 25-48,1 18-111,-1 0 1,-3 0 0,-1 0-1,-18 73 1,-16 47 336,42-230-281,3 0 0,29-125-1,-17 100 252,-16 73-346,-2 8-53,0 0 0,1 1 0,0-1 0,1 1 0,-1 0 0,1-1 0,1 1 0,0 0-1,0 1 1,8-12 0,-8 30 91,23 122 31,5 17-165,-26-128-44,1 0 0,0-1-1,2 0 1,18 32 0,-24-48-10,0 0 0,1 0 0,0-1 0,0 1 0,0-1 0,1 0 0,-1 0 0,1 0 1,0 0-1,0-1 0,0 0 0,1 0 0,-1 0 0,1-1 0,0 0 0,-1 0 0,1 0 0,0-1 0,0 0 1,0 0-1,0 0 0,8-1 0,-8 0-25,0 1-1,0-2 1,1 1 0,-1-1 0,0 0-1,0 0 1,0 0 0,11-5 0,-13 3 25,0 0 1,0 0 0,0 0 0,0 0-1,-1-1 1,0 0 0,1 0 0,-2 1-1,1-2 1,0 1 0,3-7 0,5-13 30,-2 0 1,0-1-1,-1 0 0,-2 0 1,0-1-1,2-36 1,-5 34 39,2 1 1,0-1-1,2 1 1,1 1-1,15-36 1,-21 57-87,1 1 0,-1-1 0,1 1 0,0-1 1,1 1-1,-1 0 0,1 0 0,0 0 0,0 1 0,0-1 1,0 1-1,1 0 0,-1 0 0,1 1 0,0-1 1,0 1-1,0 0 0,0 0 0,0 1 0,0 0 1,0-1-1,0 2 0,1-1 0,6 0 0,-11 2-143,-1-1 1,1 0-1,-1 0 0,1 0 0,-1 1 0,0-1 0,1 0 0,-1 0 0,1 1 0,-1-1 0,0 0 0,1 1 1,-1-1-1,0 0 0,0 1 0,1-1 0,-1 1 0,0-1 0,0 1 0,0-1 0,1 0 0,-1 1 1,0-1-1,0 1 0,0-1 0,0 1 0,0-1 0,0 1 0,0-1 0,0 1 0,0-1 0,0 1 0,0-1 1,0 0-1,0 1 0,0-1 0,-1 1 0,1 0 0,0 3-1357,0 10-5108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5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3404 937 7411,'0'0'6828,"0"-18"-6119,0-55 68,-2 63-589,1-1 0,-1 1 1,0 0-1,-1 0 0,-1 0 0,1 0 1,-2 1-1,1-1 0,-1 1 1,0 0-1,-1 1 0,0-1 1,-1 1-1,-14-14 0,1-2 72,-16-21-132,-1 1 1,-3 3-1,-1 1 1,-2 2-1,-52-36 1,-367-217 1250,433 276-1330,0 1 1,0 2-1,-2 1 0,1 2 1,-1 1-1,-1 1 0,-49-4 0,-22 4-31,-102 8 1,112 1 86,-8 2 22,-133 23-1,-95 37 266,299-58-351,-39 9-12,1 3 0,1 3-1,1 3 1,1 2 0,1 4 0,1 2 0,2 3 0,2 3 0,1 2-1,-81 73 1,107-79 1,1 1-1,2 1 1,1 2-1,2 1 1,1 0-1,-29 66 1,20-23 47,3 1 0,-30 129 0,49-166 0,3 1 1,2 0-1,2 0 0,2 1 1,2-1-1,10 85 0,-5-116-33,0 1-1,1-1 1,1 0-1,1 0 0,0-1 1,1 0-1,1 0 0,0 0 1,1-1-1,1-1 1,0 0-1,0 0 0,23 17 1,10 7 97,3-3 1,87 50 0,-13-17-23,3-5 0,218 75 0,-243-106-111,1-4 0,1-5 0,1-4 0,133 7 0,85-21-19,-271-6 10,0-3 0,0-1 0,-1-3 0,69-22 0,-42 3 12,-1-4 0,-1-3 0,-2-3 0,87-61 0,-76 39 48,-3-3 0,-3-4 0,69-76 0,-104 97 49,-2-2-1,-2-1 1,-2-2-1,-2-1 1,-3-2-1,27-67 1,-42 84-18,-1-1 0,-3 0 0,-1-1 0,-1-1 0,-3 0 0,-1 0 0,-2 0-1,-2 0 1,-1 0 0,-9-61 0,5 82-87,-1-1-1,0 1 1,-2 0-1,0 0 1,-1 1-1,-1 0 1,0 1-1,-2-1 1,0 2-1,-1 0 0,0 0 1,-1 1-1,-1 1 1,-1 0-1,0 1 1,0 0-1,-1 1 1,-19-10-1,4 4-290,0 2 0,-1 1 0,-1 2 0,0 1 0,0 2 0,-1 1 0,-1 1 0,-69-5 0,96 12-195,1 0 0,-1 1-1,1 0 1,-1 0 0,1 1 0,-1 0 0,-12 3-1,14-1-546,1 0 0,0 0-1,-1 1 1,2 0 0,-1-1 0,-8 10-1,13-13 984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29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38 121 5763,'0'0'10066,"13"41"-6993,-13-18-2663,1 34 39,-2-1 1,-3 1 0,-16 82 0,-7-27-159,28-163-313,1 0-1,15-80 1,-6 64-111,15-63 72,-22 116 67,0 0 1,1 0-1,1 0 0,0 1 1,0 0-1,13-19 1,-18 32 4,-1-1 0,1 0 0,-1 1 0,1-1 0,-1 0 0,1 1 0,-1-1-1,1 0 1,0 1 0,-1-1 0,1 1 0,0-1 0,-1 1 0,1-1 0,0 1 0,0 0 0,0-1 0,-1 1 0,1 0 0,0 0 0,0-1 0,0 1 0,0 0 0,-1 0 0,1 0 0,0 0 0,0 0 0,0 0 0,0 0 0,-1 1 0,1-1 0,0 0 0,0 0 0,0 1 0,0-1 0,-1 0 0,1 1 0,0-1 0,-1 1 0,1-1 0,0 1 0,-1-1 0,1 1-1,0 0 1,-1-1 0,2 2 0,0 1 14,1 1 0,-1-1 0,0 1 0,0-1 0,0 1 0,0 0 0,2 7 0,6 29 93,45 152 276,-44-162-378,0-1 0,2-1 0,1 0 0,23 34 0,-33-56-20,0-1 0,0 1 0,1 0 0,0-1-1,0 0 1,0 0 0,1-1 0,0 1 0,0-1 0,0 0 0,0-1 0,0 1-1,1-1 1,0-1 0,-1 1 0,1-1 0,0 0 0,0-1 0,0 0 0,1 0 0,-1 0-1,0-1 1,12-1 0,-17 1 5,0 0 0,0-1 0,0 0-1,0 1 1,0-1 0,0 0 0,0 0-1,-1 0 1,1 0 0,0 0 0,-1-1-1,1 1 1,-1 0 0,1-1 0,-1 1-1,1-1 1,-1 1 0,0-1 0,0 0-1,0 0 1,0 0 0,1-3 0,19-50 47,-19 47-36,7-32 275,-1 0 1,-2-1 0,-2 0 0,-1-44 0,-2 42 10,1 0-1,3 0 1,14-60 0,-15 94-1210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31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0 4434,'0'0'16824,"-79"176"-16584,45-125-240,-1-3-961,26-37-2080,-4-5-4819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7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2010 227 2129,'0'0'10776,"-20"-25"-9739,-66-77-106,83 98-833,0 1-1,0 0 0,0-1 0,0 1 0,-1 0 0,1 1 0,-1-1 0,0 0 0,1 1 0,-1 0 0,0 0 0,0 0 0,-1 0 0,1 1 1,0 0-1,-1 0 0,1 0 0,0 0 0,-6 0 0,-11-1 320,-81-15 874,0 4 0,-198 1 0,150 9-938,-395-6 826,509 9-1159,-1 2 0,1 2 0,0 1 0,0 2 0,1 1 0,0 2 0,1 1 0,0 2 0,0 1 0,1 2 0,-32 21 0,53-28-2,1 0 0,0 0 0,1 1 0,0 1 0,0 0 1,1 0-1,0 1 0,1 0 0,1 0 0,0 1 0,0 0 0,1 0 0,1 1 0,0-1 0,-4 26 0,2-1 9,3 1 0,1 0 0,2-1 0,6 68 0,0-67-14,1-1 0,2 1-1,2-1 1,26 66-1,80 139 88,-66-150-27,5-2 0,3-2 0,122 140 0,-142-187-68,3-2 0,1-2 0,2-1 0,1-3 0,2-1 0,1-3-1,2-1 1,87 36 0,-106-54 7,0-2-1,0 0 0,0-2 1,1-2-1,0 0 0,0-3 1,1 0-1,-1-2 0,0-2 1,0 0-1,0-3 0,0 0 1,0-2-1,-1-1 0,57-24 1,-25 2 52,-2-2 1,-2-3 0,109-84 0,-132 88 56,-1-2 0,-2-1 0,-1-2 0,-1-1 1,-3-1-1,40-69 0,-38 53 58,-3 0 1,-2-2 0,-3 0-1,-2-2 1,-3 0 0,-2-1-1,-3-1 1,-3 0 0,-2 0-1,-3-1 1,-5-88-1,-1 129-163,0 0-1,-2 0 0,-1 1 0,0-1 0,-1 1 0,-1 0 0,-1 1 0,-1 0 0,-18-29 0,12 26-13,-1 0-1,-1 2 0,0 0 0,-2 0 0,0 2 1,-41-29-1,25 25-29,0 1-1,-1 1 1,-1 2 0,0 2 0,-1 1 0,-1 2-1,0 2 1,-1 2 0,-65-6 0,47 10-406,0 2-1,-102 11 1,131-5 6,0 1-1,1 2 1,-1 1-1,2 1 1,-1 1-1,1 1 1,-37 23 0,39-20-321,9-4 182,-1 0 0,2 1 0,-19 15 0,25-17-792,-1 1-1,1 1 1,-14 20-1,-9 22-6430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9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460 839 6947,'22'-34'2601,"137"-203"425,-125 188-1864,109-141 3905,-134 182-4074,-7 9 264,-13 24-545,-25 22-169,-83 86 0,50-60-146,-464 560 126,474-550-528,58-81-62,24-25-392,32-37 607,-4-3-1,84-134 1,2-4-44,81-65 5,67-92 460,-234 273 554,-50 84-886,-1 9-182,1-7-43,-1 1 0,0-1 0,0 1 0,0-1 0,0 1 0,0-1 0,0 1 0,0-1 0,-1 1 0,1-1 0,0 0 0,-1 1 0,1-1 0,-1 0 0,0 1 0,1-1 0,-1 0 0,-1 2 0,2-3 353,-13 36-186,2-1-92,2 1-1,2 1 1,-6 67-1,9 115 273,4-161-354,7-14 41,-6-43-45,-1 1 1,1-1 0,-1 1-1,1-1 1,-1 0-1,1 0 1,0 1 0,0-1-1,-1 0 1,1 0-1,0 0 1,0 0 0,0 0-1,1 0 1,-1 0-1,0 0 1,0 0 0,0 0-1,1-1 1,-1 1-1,0-1 1,1 1 0,-1-1-1,0 1 1,1-1-1,-1 0 1,2 1 0,-2-1 22,-1-17 144,-1-46 87,-1 10-243,3-1 0,1 1 0,3 0 1,2 0-1,15-54 0,51-122 169,-73 228-174,0 1 0,0-1 0,-1 1 0,1-1 0,0 1 0,0 0 0,0-1-1,0 1 1,-1-1 0,1 1 0,0 0 0,0-1 0,-1 1 0,1 0 0,0-1 0,-1 1 0,1 0-1,0-1 1,-1 1 0,1 0 0,0 0 0,-1-1 0,1 1 0,-1 0 0,1 0 0,-1 0 0,1 0 0,0-1-1,-1 1 1,1 0 0,-1 0 0,1 0 0,-1 0 0,1 0 0,-1 0 0,1 0 0,-36-3 17,-44 8-50,6 9 48,1 5 0,-115 43 0,183-60-236,-24 12 259,28-14-229,0 1-1,0-1 1,1 1-1,-1-1 0,1 1 1,-1 0-1,1-1 1,-1 1-1,1 0 1,-1-1-1,1 1 0,-1 0 1,1-1-1,0 1 1,-1 0-1,1 0 1,0 0-1,0-1 1,-1 3-1,7-3-4329,20 0-1884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4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10501,'0'0'7128,"16"26"-4740,5-22-1888,-1-1 0,1-1 0,0 0 0,0-2 0,28-3 0,13 1-109,1-2-68,0-2 1,83-20-1,72-7 28,18 23-867,-89 4-3795,-132 5 568,-8-1-1883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0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 4690,'-9'0'3410,"9"3"-1633,-3-3-305,3 11-431,0-5-273,0 8-384,-7 31 16,4 15-208,-22 13-192,6 1-48,3-9-992,-6-17-1825,16-28-3858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5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8660,'0'0'11325,"30"-4"-10111,5-1-927,23-3 242,72 0 0,358 8 658,-448 2-1241,0 1 1,40 10-1,-16 1-3656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58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189 443 7315,'0'0'4749,"0"3"-4066,-1-102 6402,-10-229-2797,8 310-3463,-1 19-104,1 31-407,0 494-15,3-525-406,3-20-360,-1 0 518,0-1-1,-3-35 1,1 23-37,0-302 1085,-4 508-1057,5 158 110,0-324-141,1 0 0,0-1-1,0 1 1,6 13-1,-6-15 6,0 0 0,0 0 0,0 0 0,0 0 1,-1 0-1,0 0 0,0 9 0,-11-15 125,-174 0-808,183 0 529,8-3-102,-1 0 305,1 1 0,-1 0 0,1 0 0,0 0 0,0 1 0,0 0 0,0 0 0,0 1 0,8 0 0,12-2 272,8-3-8,-1-1 1,1-1 0,-1-2 0,-1-2 0,37-16 0,-69 26-770,-16 2-11168,-1 4-790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6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1 261 8068,'0'0'9001,"1"-10"-8208,3-28-9,-3 29 651,0 12-1268,1 0 1,-1 0-1,0 0 0,0 1 1,0-1-1,0 0 0,-1 0 0,1 1 1,-1-1-1,0 7 0,0-5 23,28 332 1414,-27-230-1537,-1-63-16,0-35 16,0-13 44,0-575 1028,0 578-317,65 152-180,-50-109-585,2-1-1,2-1 0,2 0 0,1-1 0,32 41 0,-47-73-59,-1-1 0,1 0-1,1 0 1,-1-1 0,1 0 0,-1 0-1,1-1 1,1 0 0,-1 0 0,1-1-1,-1 0 1,1 0 0,0-1 0,0-1-1,0 1 1,0-1 0,0-1 0,0 0-1,1 0 1,-1 0 0,0-2 0,13-2-1,-19 3 9,1-1-1,-1 1 1,1-1-1,-1 0 0,0 0 1,0 0-1,0-1 1,0 1-1,0-1 0,-1 1 1,1-1-1,-1 0 1,1 0-1,-1 0 1,0 0-1,0-1 0,-1 1 1,3-7-1,2-4 16,0 0 0,-2-1-1,5-20 1,-1-21 34,-3 0-1,-3-1 1,-4-60-1,3-63 555,14 121-560,-15 58-227,0 13-9746,0 2 3101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9348,'0'0'16600,"-9"156"-16600,3-122-192,2-26-2033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7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158 433 10725,'0'0'8369,"-1"-27"-7961,-4-192 1044,5 33 3350,-1 263-4635,3 1 1,4-1-1,21 106 0,-17-142-169,-4-8-9,3-1 1,0 0-1,20 44 0,-28-74 11,9 26 24,-10-28-23,0 1 0,0-1 0,0 1 0,0-1 0,0 1 0,0-1 0,0 1 0,0 0 0,0-1 0,-1 1 0,1-1 0,0 1 0,0-1 0,-1 1 0,1-1 0,0 1 0,-1-1 0,1 0 0,0 1 0,-1-1 0,1 1 0,-1-1 0,1 0 0,-1 1-1,1-1 1,0 0 0,-1 1 0,1-1 0,-1 0 0,0 0 0,1 0 0,-1 1 0,1-1 0,-1 0 0,1 0 0,-1 0 0,1 0 0,-1 0 0,0 0 0,1 0 0,-1 0 0,1 0 0,-2-1 0,-239 10-351,240-9 297,23 0 277,32-3 700,84-15-1,-83 9-1494,90-4-1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8.6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4 7475,'0'0'13158,"19"-3"-12005,-19 20 64,0 28-177,0 18-400,-28 13-400,-7 0-240,-2-2-128,5-15-1504,23-47-3011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10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133 501 7267,'0'0'8884,"-1"-29"-8110,-2-202 1283,5 167-877,0 40-435,-1 0 0,-1 0 1,-2-1-1,-7-42 0,9 66-701,0 1 0,0-1 0,0 1 0,0 0 0,0-1 0,0 1 0,0-1 0,0 1 1,0 0-1,0-1 0,0 1 0,0-1 0,0 1 0,0 0 0,0-1 0,-1 1 0,1-1 0,0 1 0,0 0 0,-1-1 0,1 1 0,0 0 0,0-1 0,-1 1 0,1 0 0,0 0 0,-1-1 0,1 1 0,0 0 0,-1 0 0,1 0 0,0-1 0,-1 1 0,1 0 0,-1 0 0,-4 16 313,1 27-359,4-3 31,-1 12-10,2-1 0,3 1-1,11 60 1,5 10 16,-16-85-32,2 0-1,1 0 1,23 64-1,-30-100-1,0 0-1,0 0 1,1-1-1,-1 1 1,1 0-1,-1 0 1,0 0-1,1 0 1,0 0-1,-1 0 1,1 0-1,-1-1 1,1 1-1,0 0 1,0-1-1,-1 1 0,1 0 1,0-1-1,0 1 1,0-1-1,1 2 1,-1-2 220,-7 0-42,-195 2-142,200-2-50,35 0 392,87 3 913,-52 0-452,127-11 0,-172 3-1326,-47 4-538,-17 0-568,-51 2-2113,32 11-5952,39-4-1337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54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201 589 7635,'0'0'6510,"0"-15"-6056,0-131 3331,-3-281 6732,-1 646-10023,10 232-926,-5-391 95,-1-60 321,-4 0 46,-24 0-33,12 1-52,0 0 0,0-2 0,0 0 1,1 0-1,-1-2 0,0 0 0,1-1 0,-16-5 1,19 1 337,26 9 675,6 1-793,27-2 266,0-1 0,0-2 0,-1-3 1,1-1-1,85-26 0,-153 38-12911,0 3-1174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57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23 134 4514,'0'0'9743,"0"-10"-8897,0-27 66,-1 28 6429,-1 9-5719,-1 10-1813,-1 361 1138,4-371-955,0-11 78,-12-375 1347,12 325 535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7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10245,'0'0'10925,"25"5"-10266,29 4 318,106 6 1,-2-27 799,-3 1-4015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56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69 244 5939,'-1'-1'124,"1"0"0,-1 0 0,0 1 0,1-1 0,0 0-1,-1 0 1,1 0 0,0 0 0,-1 0 0,1-1 0,0 1 0,0 0 0,0 0 0,0 0 0,0 0 0,0 0 0,0 0 0,0 0 0,0 0 0,1 0 0,-1 0 0,0 0 0,1 0 0,-1 0 0,0 0 0,1 0 0,1-1 0,20-33 733,-13 22-666,-4 4 56,-1-1 0,0 1-1,0-1 1,4-16 0,-6 18-8,0 0 0,1 0 0,0 0 0,0 0 0,7-11 0,-9 18-217,0 0 0,-1 1-1,1-1 1,-1 0 0,0 0 0,1 0 0,-1 0-1,0 0 1,0 0 0,1 0 0,-1 0 0,0 0-1,0 0 1,0 0 0,0 0 0,0 0 0,0 0 0,-1 0-1,1-1 1,2-13 361,5 7-32,-7 7-113,-5 2-99,4 0-134,1-1 0,0 1-1,0 0 1,-1 0 0,1 0-1,0 0 1,0 0-1,0 0 1,0 0 0,0 0-1,0 0 1,0 0-1,1 0 1,-1 0 0,0-1-1,0 1 1,1 0 0,-1 0-1,0 0 1,1 0-1,0 1 1,6 29 48,-4 44-28,0-41-23,-5 57 0,6 28 28,-4-97-30,1-14 0,-1 0 0,0 0 0,-1 1 0,0-1 0,0 0 0,-3 10 0,1-10-2,0 0-1,0 0 1,-1 0 0,0 0-1,0 0 1,-6 6 0,10-14 2,0 0 0,0 0 0,0 1 1,0-1-1,0 0 0,-1 0 0,1 0 0,0 0 0,0 0 1,0 0-1,0 0 0,0 0 0,0 0 0,0 0 1,-1 0-1,1 0 0,0 1 0,0-1 0,0 0 1,0 0-1,0 0 0,0 0 0,0 0 0,0 0 0,0 1 1,0-1-1,0 0 0,0 0 0,0 0 0,0 0 1,0 0-1,0 1 0,0-1 0,0 0 0,0 0 0,0 0 1,0 0-1,0 0 0,0 1 0,0-1 0,0 0 1,0 0-1,0 0 0,0 0 0,0 0 0,0 0 1,0 1-1,0-1 0,0 0 0,0 0 0,1 0 0,-1 0 1,0 0-1,0 0 0,0 0 0,0 0 0,0 0 1,0 1-1,0-1 0,1 0 0,-1 0 0,0 0 1,0 0-1,0 0 0,0 0 0,0 0 0,0 0 0,0 0 0,0 0 0,-1 0 0,1 0 0,0 0 0,0 0 0,0 0 0,0 0 1,0 0-1,-1 0 0,1 0 0,0 0 0,0 0 0,0 0 0,0 0 0,0 0 0,0 0 0,-1 0 0,1 0 0,0 1 0,0-1 0,0 0 0,0 0 0,0 0 0,0 0 0,0 0 1,0 0-1,-1 0 0,1 1 0,0-1 0,0 0 0,0 0 0,0 0 0,0 0 0,0 0 0,0 1 0,0-1 0,0 0 0,0 0 0,0 0 0,0 0 0,0 0 0,0 1 0,0-1 1,0 0-1,0 0 0,0 0 0,0 0 0,0 0 0,0 1 0,0-1 0,1 0 0,-1 0 0,0 0 0,0 0 0,0 0 0,0 0 0,0 0 0,0 1 0,0-1 0,0 0 1,1 0-1,-1 0 0,0 0 0,0 0 0,0 0 0,-2 8 8,5-11 0,-12 4 259,-59 12-221,19-6-52,40-4 4,12-7-15,13 3 115,-4 2 25,83 10 376,-74-7-450,-1 0 0,1-2 1,0-1-1,31-1 0,12-2 44,-65 5-5,-23 5-50,-1-3-38,-1-1 0,-30 1 0,47-5-1,-1 0 0,1-1 1,0 0-1,-1 0 0,1-1 0,0 0 0,0 0 0,0-1 0,-13-6 0,21 9-28,0-1 0,1 1 0,-1 0 0,1 0 0,-1-1 0,0 1 0,1 0 0,-1-1 0,1 1 0,-1-1 0,1 1 0,-1 0 0,1-1 0,0 1 0,-1-1 0,1 1 0,-1-1 0,1 0 0,0 1 0,0-1 0,-1 1 0,1-1 0,0 0 0,0 1 0,0-1 0,0 1 0,-1-1 0,1 0 0,0 1 0,0-1 0,0 0 0,4 2-1049,-2 13-442,-1 15-1525,-6 4-2013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8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6803,'0'0'8604,"8"0"-8020,414 0 6001,-278 0-8164,0 0-4070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3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6819,'0'0'9439,"14"0"-4379,16 4-3167,-15 10-1640,0 1 0,-1 0 0,-1 1 0,-1 1 0,0 0 0,-1 1 0,15 33 0,23 34 201,89 96 66,-113-155-226,-19-57 71,7-137-115,-10-175-1,-15 274-43,12 68-294,-3 35-7599,3-19 1351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4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 6867,'0'0'14983,"-28"45"-14023,21 15-479,-5 2-417,-1 0-64,4-5-1249,6-46-2529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4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224 346 6627,'0'0'10029,"6"-29"-9045,-1 3-680,5-20 527,-3-1-1,2-51 1,-2-1 2685,-7 99-2963,0 8-135,0 507-209,0-515-172,-9 0 78,-249 0-732,265 0 833,1-1 0,0-1 0,-1 1 0,15-6 0,8-1 265,36-7 482,-34 6-868,1 3-1,0 0 1,40-1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8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94 7684,'0'0'9780,"6"-14"-9094,0-4-379,-5 11-54,1 1 1,0 0-1,1-1 0,0 1 0,0 0 0,0 0 0,1 0 0,4-5 0,-7 16 4822,1 29-4516,-2-2-401,-8 183 557,5-192-863,-1-1 0,0 1 0,-2-1 1,-1 0-1,0-1 0,-2 1 1,-15 26-1,24-47 126,-11 14-1505,1-11-2911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10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11 278 7267,'0'0'7636,"-1"-11"-6697,-4-32-72,6 70 5617,-3 36-5148,0 6-1275,14 247 224,-11-309 203,0-12-176,1-30-64,0-54-226,0-17 18,1 43 179,-3 0 0,-17-121 0,12 153-35,2 11 286,5 36-161,0-10-271,1-1 0,-1 1 1,1-1-1,0 1 1,1-1-1,-1 0 0,1 0 1,0-1-1,1 1 0,-1-1 1,9 7-1,13 15 113,53 82 86,26 31-51,-93-124-186,1-2 0,1 1 0,0-2 0,1 0 0,1 0 1,30 16-1,-38-24 1,0 0 0,1-1 0,0 0 0,0-1 0,0 1 0,0-2-1,0 1 1,0-1 0,0-1 0,1 1 0,-1-2 0,0 1 0,0-1 0,13-3 0,-16 2 10,0 0 0,0 0-1,0 0 1,-1-1 0,1 0 0,0 0-1,-1-1 1,0 0 0,0 0 0,0 0-1,0 0 1,-1-1 0,0 1 0,1-1-1,-2 0 1,1-1 0,-1 1 0,1-1-1,-2 1 1,1-1 0,2-8 0,2-15 66,-1-1-1,-2 0 1,-1 0 0,-2-1 0,0 1 0,-5-35 0,2 26 41,-9-52 173,6 64-216,1 0-1,0-34 1,4 60-217,0 15-16764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1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322 258 4322,'0'0'6960,"1"-14"-6319,1-54 944,-1 90-801,1 1 0,7 36 0,1 13-148,-6-24-445,5 80 223,44 212 0,-39-280-364,-3 0 1,-2 0 0,1 101-1,-3 170-36,-7-328-4,1 0-1,-1 0 1,1-1 0,0 1 0,0 0 0,0-1 0,0 1-1,1 0 1,-1-1 0,1 1 0,0-1 0,0 0-1,-1 0 1,1 0 0,1 0 0,-1 0 0,0 0 0,0 0-1,1 0 1,-1-1 0,1 0 0,-1 1 0,1-1-1,5 2 1,5 2 88,1-1 0,0 0 0,24 4 0,65 7 919,173 3-1,235-62 921,-412 31-1673,120-4 542,259 12 0,-13 2-214,-125-3-203,-90 3-375,-73-6-78,61-1 45,-44 11-239,524-25-327,-676 21 585,49 3 1,-42 1 27,-48-2-12,-1-29-56,1 11 37,-1 0-1,-1 0 1,0 0 0,-1 0-1,-2 0 1,-8-30-1,-6-3 9,3-1 0,2-1 0,-7-66 0,-2-164 181,-3-29 129,15 231-300,8 53-8,0 0 1,-3 1-1,0-1 1,-2 1-1,-1 0 0,-1 0 1,-15-31-1,9 19-50,13 34 32,0 0 0,0 1 0,0-1 0,0 0 1,-1 1-1,0 0 0,0-1 0,-7-8 0,4 13 0,-1-1 0,1 1-1,0 0 1,0 1 0,-1 0 0,1 0 0,-1 0-1,1 0 1,-7 2 0,6 0 14,1 0 1,0 1-1,0 0 1,0-1-1,0 2 0,1-1 1,-1 1-1,-6 6 1,-37 20-32,25-22 34,0 0 0,0-2 0,-1-1 0,0-1 0,-30 1 0,-134-3 3,98-4-6,-1283 2 1677,1085 12-1609,55-1 227,-157 30 123,150-9-205,-10-25 159,169-8-230,49-1-151,0-2 0,0-1-1,-55-16 1,43 10-73,-47-6-1,-14 9-165,-134 8-1,96 3 305,-96 1-177,198-2-5719,63-2 2321,3 0-1230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56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5811,'0'0'9223,"0"3"-6421,-2 20-2091,8 446 2466,-10-302-3142,27 252 0,24-190-98,-30-163 44,-3 0 0,11 134 0,-25 135 62,0-335-65,0 1 0,0-1 0,0 1 1,0-1-1,0 1 0,1-1 0,-1 1 1,0-1-1,0 1 0,0-1 0,0 0 1,1 1-1,-1-1 0,0 1 0,0-1 1,1 0-1,-1 1 0,0-1 1,1 1-1,-1-1 0,0 0 0,1 0 1,-1 1-1,0-1 0,1 0 0,-1 0 1,1 1-1,-1-1 0,1 0 0,-1 0 1,1 0-1,-1 0 0,1 1 0,11-3-4001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58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6 5587,'0'0'9065,"0"0"-9005,0 0 0,0 0 0,-1 0 0,1 0 0,0 0 0,0 0 0,-1 0 0,1 0 0,0 0 0,0 0 0,0 0 0,-1 0 0,1 0 0,0 0 0,0 0-1,-1 1 1,1-1 0,0 0 0,0 0 0,0 0 0,0 0 0,-1 1 0,1-1 0,0 0 0,0 0 0,0 0 0,0 1 0,0-1 0,-1 0 0,1 0 0,0 0 0,0 1 0,0-1 0,0 0 0,0 0 0,0 1 0,0-1 0,0 0 0,0 0 0,0 1 0,0-1 0,0 144 4075,-16-270-4471,11 96 295,5 31 44,0-1-1,0 0 0,0 0 0,0 0 0,0 0 1,0 0-1,0 0 0,0 0 0,-1 0 0,1 0 1,0 0-1,0 0 0,0 0 0,0 1 1,0-1-1,0 0 0,0 0 0,0 0 0,0 0 1,0 0-1,-1 0 0,1 0 0,0 0 0,0 0 1,0 0-1,0 0 0,0 0 0,0 0 1,0 0-1,0 0 0,0 0 0,-1 0 0,1 0 1,0 0-1,0 0 0,0 0 0,0 0 0,0 0 1,0 0-1,0 0 0,0 0 0,0 0 1,0-1-1,-1 1 0,1 0 0,0 0 0,0 0 1,0 0-1,0 0 0,0 0 0,-3 50 246,19 775 2606,-16-812-2785,34 707 1106,-21-483-2493,-1-147 1200,-11-87 92,1-3-65,-2 0 14,9 0-7474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59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3185,'0'0'15632,"15"0"-14517,14 0-627,227 7 2671,263 2-2556,-375-24-3609,-123 12 1324,-15 3-3659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7:01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52 3041,'4'-10'1985,"-3"8"-1752,0 0 0,0 0 0,0 0 1,0-1-1,0 1 0,-1 0 0,1 0 1,0 0-1,-1-1 0,0 1 0,0 0 1,1-1-1,-1 1 0,-1 0 0,1-1 1,-1-2-1,2 7 399,6 13-243,-2 1-1,0-1 1,0 1-1,3 25 0,15 72-89,-13-2-168,-10-108-119,1 1 1,-1-1-1,1 0 0,0 0 1,0 1-1,0-1 1,0 0-1,3 5 1,3-3 75,-2-20 152,-4-20-11,0 0 0,-7-43 0,1-22 173,5 90-274,0 0 1,1-1-1,0 1 1,1 0-1,5-18 1,-5 20 31,-6 12 19,-2 13 26,12 3-185,-1-1 1,0 1 0,-2 0-1,0 0 1,-2 0 0,0 0-1,-2 24 1,1-11-24,6 59 1,6-34-25,-14-43 21,2-14 6,0-1 0,-1 1 0,1 0 0,0-1 0,0 1 0,0 0 0,-1 0 0,1-1 0,0 1 0,0 0 0,0-1 0,0 1 0,0 0 0,0 0 0,0-1 0,1 1 0,-1 0 0,0-1 1,0 1-1,1 0 0,-1-1 0,0 1 0,1 0 0,-1-1 0,1 2 0,7 12 0,-16-15-8,-1 2-1,1-1 1,-1 1 0,1 0 0,-13 4-1,0 0-12,1-2-1,-29 1 0,46-3 9,0-1 0,1 0 0,-1-1 0,0 1 0,0 0 0,1-1 0,-1 0 0,1 1 0,-1-1 0,0 0 0,1 0 0,0-1 0,-1 1 0,1 0 0,0-1 0,-3-2 0,5 3 11,0 1 1,0-1 0,0 1 0,0-1-1,0 1 1,0-1 0,0 1 0,0-1-1,1 1 1,-1-1 0,0 1 0,0-1-1,1 1 1,-1-1 0,0 1 0,1 0-1,-1-1 1,1 1 0,-1-1 0,0 1-1,1 0 1,-1-1 0,1 1 0,-1 0-1,1 0 1,-1-1 0,1 1 0,-1 0 0,1 0-1,-1 0 1,1 0 0,-1 0 0,1 0-1,-1-1 1,1 1 0,-1 0 0,1 1-1,0-1 1,36-6 170,-4 6 23,1 1 1,45 8 0,-46-4-15,1-2 0,58-2 0,-74-4-108,-36-1-873,-45 1-4717,33 5-1913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0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8932,'0'0'14375,"204"0"-13623,-147 0-192,3 0-256,-4 0-224,1 0-80,-1 0-240,1 0-1424,-41 0-2722,3 0-5203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1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 6915,'0'0'6769,"22"-4"-6295,113-23 1189,-63 21 2939,39 6-2770,-4 0-1341,-18-4-684,57-2 744,-48 8-9104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2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2977,'0'0'1089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2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7123,'0'0'10787,"8"1"-9462,230 6 2845,132-9-2121,-86-1-1646,-201 3-3585,-47 0-5921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9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167 125 5122,'0'0'11504,"0"-11"-10885,1-23 942,2 65 2123,9 124-3116,4 114-354,-13-622 298,-4 336-510,-1 1 0,0-1-1,-5-18 1,2 17 16,2 0 1,0 0-1,1-24 0,2 41 6,0 15 6,-1 65 40,-1-7-52,3 1 0,3 0-1,25 129 1,-25-188 81,-1 0-1,-1 0 1,2 22 0,-5-35-90,1 0 0,-1 0 1,0 0-1,1-1 0,-1 1 1,0 0-1,1-1 0,-1 1 1,0 0-1,1-1 0,-1 1 1,0-1-1,0 1 0,0-1 1,0 0-1,0 1 0,0-1 1,1 0-1,-1 0 0,0 1 1,0-1-1,-2 0 0,-27 5 45,25-5-39,-43 7-49,-69 18 1,161-20 158,206-5 1924,-244-1-1937,0 0-1,0 0 0,1 0 1,-2-1-1,1 0 1,8-4-1,15-5-1726,-9 8-3937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15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52 6611,'0'0'10261,"-6"15"-7868,6 483 1382,0-496-3762,0-8 102,-3-509-120,3 515 11,0 0 1,0-1-1,1 1 1,-1 0 0,0 0-1,1 0 1,-1 0-1,0 0 1,1-1-1,-1 1 1,0 0 0,1 0-1,-1 0 1,0 0-1,1 0 1,-1 0 0,1 0-1,-1 0 1,0 0-1,1 0 1,-1 1-1,0-1 1,1 0 0,-1 0-1,0 0 1,1 0-1,-1 0 1,0 1 0,1-1-1,-1 0 1,0 0-1,0 0 1,1 1 0,-1-1-1,0 0 1,0 1-1,1-1 1,12 9 167,16 35 341,31 62 0,-2-4-241,-37-68-245,1 0 0,2-2 0,1-1 0,47 44-1,-72-74-30,1 0-1,0 0 0,0 0 0,0 0 0,0 0 0,0-1 0,0 1 0,0 0 0,0-1 0,0 1 0,0-1 0,1 0 0,-1 1 0,0-1 0,0 0 0,0 1 0,1-1 1,-1 0-1,0 0 0,0 0 0,1 0 0,-1 0 0,0 0 0,0-1 0,1 1 0,-1 0 0,0-1 0,0 1 0,0-1 0,0 1 0,0-1 0,1 1 0,0-2 0,0 0 6,0 0-1,0 0 1,0 0-1,-1 0 0,1-1 1,-1 1-1,1 0 0,-1-1 1,0 1-1,0-1 1,0 1-1,0-1 0,0-3 1,5-42 5,-2 0 0,-2-1 0,-5-52 0,1 6 37,-1-47-72,3 142-66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15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0 3314,'0'0'18360,"-50"161"-17528,31-110-832,10-34-1280,3-8-4595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18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98 244 5026,'0'0'6158,"0"-14"-5515,0-215 7987,0 236-8355,0 44-250,3 1 0,2-1 1,2 0-1,3 0 0,1-1 0,34 90 0,-42-132-28,-2-5 4,1 1-1,-1-1 1,1 1-1,-1-1 1,1 1 0,0-1-1,0 0 1,1 0-1,-1 0 1,1 0-1,-1-1 1,1 1-1,0 0 1,6 3 0,-84-5 1759,-69-1-1626,144 0-153,11 0 70,143-14 1566,10 0-924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21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 5827,'0'0'16199,"-22"198"-16199,0-133-640,13-40-2658,-4-5-4641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2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171 473 7603,'0'0'6339,"-1"-30"-5621,-5-201 1542,7 181-1206,0 9 830,-8-79 1,7 120-1846,-1 0-1,1 0 1,0 0 0,0 0-1,0 0 1,0 0-1,0 1 1,0-1 0,0 0-1,0 0 1,0-1-1,0 1 1,0 0-1,0 0 1,-1 0 0,1 0-1,0 0 1,0 0-1,0 0 1,0 0-1,0 0 1,0 0 0,0 0-1,0 0 1,0 0-1,0 0 1,0 0 0,0 0-1,0 0 1,0 0-1,0 0 1,0 0-1,-1 0 1,1-1 0,-2 17 272,0 22-252,2-7-51,-2 25 1,3 0-1,2 0 1,3 0-1,20 87 1,-17-113-13,-2 0-7,2 0 0,2-1 0,16 34 0,-26-63 20,-1 1 1,0-1-1,0 1 1,0-1 0,1 1-1,-1-1 1,0 1-1,0-1 1,0 1-1,0-1 1,0 1-1,0-1 1,0 1 0,0-1-1,0 1 1,0 0-1,0-1 1,0 1-1,-1-1 1,1 1 0,0-1-1,0 0 1,0 1-1,-1-1 1,1 1-1,0-1 1,0 1-1,-1-1 1,1 0 0,-1 1-1,1-1 1,0 1-1,-1-1 1,1 0-1,-1 0 1,1 1 0,0-1-1,-1 0 1,0 1-1,-31 8 77,-37-5-63,-72 5-55,503-15 2017,-353 5-1428,-4-1-2734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4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198 231 1857,'7'-28'3743,"-5"13"-2185,-1-67 59,-4 66-1353,1 6-77,0 1-1,1-1 0,0 0 1,0 1-1,1-1 0,0 0 1,3-11-1,-6 40-42,1 1 0,1-1 1,0 1-1,2-1 0,2 21 0,1 53-30,-6-33-66,-3 50 35,2-101-58,-1-11 50,-5-25 145,-5-40-49,9-10-168,5 51 7,-2-1 1,-8-40 0,6 18 42,5 44-4,-1 0 1,0-1-1,0 1 0,0 0 0,-1 0 0,0 0 0,0 0 0,0 0 0,-4-9 0,1 7 235,8 13-200,-1 3-46,-1 1 0,-1-1 0,0 0 0,0 1 0,-1 9 0,1-2-11,0 0 0,6 27 0,1-11-18,-1 0 0,-2 1-1,-1 0 1,-1 47-1,5-24-21,-100-58 557,56 1-490,-20-4 15,56 4-70,0 0 1,0 1 0,-1-1-1,1 0 1,0 0 0,0 0-1,-1 0 1,1 0 0,0 1-1,0-1 1,0 0 0,0 0-1,-1 0 1,1 1 0,0-1-1,0 0 1,0 0-1,0 1 1,0-1 0,0 0-1,-1 0 1,1 1 0,0-1-1,0 0 1,0 0 0,0 1-1,0-1 1,0 0 0,0 0-1,0 1 1,0-1 0,0 0-1,0 1 1,1-1 0,-1 0-1,0 0 1,0 1-1,0-1 1,0 0 0,0 0-1,0 0 1,1 1 0,-1-1-1,0 0 1,0 0 0,0 0-1,0 1 1,1-1 0,-1 0-1,0 0 1,0 0 0,1 0-1,-1 0 1,0 1 0,0-1-1,1 0 1,-1 0 0,0 0-1,0 0 1,1 0-1,16 2 44,1 0 0,33 9-1,-30-5 45,1-1-1,28 2 0,-39-7-67,5 0 29,0 1 0,28 6 0,-37-5-26,-1-1-1,1 0 1,0-1 0,-1 1-1,1-1 1,0 0 0,-1-1-1,11-2 1,-17 4-20,-1-1 0,1 0 0,0 0 1,0 0-1,0 0 0,0 0 0,-1 0 0,1 0 1,0 0-1,0 1 0,0-1 0,0 0 0,-1 0 0,1 0 1,0 0-1,0 1 0,0-1 0,0 0 0,0 0 1,0 0-1,0 1 0,0-1 0,0 0 0,-1 0 1,1 0-1,0 1 0,0-1 0,0 0 0,0 0 1,0 0-1,0 1 0,0-1 0,0 0 0,1 0 1,-1 0-1,0 1 0,0-1 0,0 0 0,0 0 1,0 0-1,0 1 0,0-1 0,0 0 0,0 0 1,1 0-1,-1 0 0,0 1 0,0-1 0,0 0 0,0 0 1,1 0-1,-1 0 0,0 0 0,0 0 0,0 1 1,0-1-1,1 0 0,-1 0 0,0 0 0,0 0 1,1 0-1,-11-1 48,0 1-1,0-1 1,0 2 0,0 0-1,-11 2 1,-17 1-124,8-4-160,19 0-300,-1 0 0,0 0-1,0 1 1,0 0-1,0 1 1,1 1 0,-21 6-1,11 8-4344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16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177 253 2033,'0'0'11293,"-1"-26"-10618,-1-10-358,-2-86 2717,4 498-1495,0-396-1498,1-20 330,-2 1 1,-2-1-1,-9-49 0,-20-127 2948,35 277-3439,19 122 0,-18-159-150,-2 1-1,-3 47 1,3 30-130,7-82 115,-8-18 327,1 0 0,-1-1 0,0 1 0,-1 0 0,1 0 0,0-1 0,0 1 0,-1 0 0,1 0 0,-1 0 0,1 3 0,-40-5 110,-95 0-147,134 0-32,46 0 145,7 2 383,-35 0-292,0-1 0,-1-1 0,1-1 0,-1 0 0,1-1-1,25-7 1,-37 6-114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0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23 134 8180,'0'0'8292,"-4"-6"-7612,4 6-616,0 0-1,-1 0 1,1 0 0,0 0 0,0 0 0,0 0 0,0 1 0,0-1 0,0 0-1,0 0 1,0 0 0,0 0 0,0 0 0,0 0 0,0 0 0,0 0 0,0 0-1,-1 0 1,1 0 0,0 0 0,0 0 0,0 1 0,0-1 0,0 0 0,0 0-1,0 0 1,0 0 0,0 0 0,-1 0 0,1 0 0,0 0 0,0 0-1,0 0 1,0 0 0,0 0 0,0 0 0,0 0 0,-1 0 0,1 0 0,0 0-1,0-1 1,0 1 0,0 0 0,0 0 0,0 0 0,0 0 0,0 0 0,0 0-1,0 0 1,-1 0 0,1 0 0,0 0 0,0 0 0,0 0 0,0 0 0,0-1-1,0 1 1,0 0 0,0 0 0,0 0 0,0 0 0,0 0 0,0 0 0,0 0-1,0 0 1,0-1 0,1 15 561,2 0 1,-1-1-1,2 1 0,-1-1 1,10 21-1,5 18 79,44 224-291,-124-509 387,8 57-63,54 175-725,-1 0 1,1-1 0,-1 1 0,1 0-1,-1-1 1,1 1 0,0-1-1,0 1 1,-1 0 0,1-1 0,0 1-1,0-1 1,1 1 0,-1 0 0,0-2-1,1 2-3,-1 1-1,0 0 1,1-1 0,-1 1-1,0 0 1,1 0 0,-1-1-1,0 1 1,1 0-1,-1 0 1,0 0 0,1-1-1,-1 1 1,1 0 0,-1 0-1,1 0 1,-1 0-1,0 0 1,1 0 0,-1 0-1,1 0 1,-1 0 0,1 0-1,-1 0 1,0 0-1,1 0 1,-1 0 0,1 1-1,-1-1 1,1 0 0,4 2 14,0 1 0,-1-1 1,1 1-1,0 0 1,-1 0-1,6 5 1,83 90 162,-58-59-158,41 35 0,-63-64-32,0 0 0,0 0 0,0-2 0,1 1 0,1-2 0,0 0 0,24 8 0,-38-14 5,1 0-1,-1-1 1,1 1-1,-1-1 0,1 1 1,-1-1-1,1 0 0,0 0 1,-1 1-1,1-1 1,0 0-1,-1-1 0,1 1 1,-1 0-1,1 0 0,-1-1 1,1 1-1,0-1 0,-1 1 1,1-1-1,-1 0 1,0 1-1,1-1 0,-1 0 1,0 0-1,1 0 0,-1 0 1,0 0-1,0-1 0,0 1 1,0 0-1,0 0 1,0-1-1,0 1 0,0 0 1,-1-1-1,1 1 0,0-1 1,-1 1-1,1-1 1,-1 0-1,1-1 0,0-9 44,1 0 0,-2 0-1,1 0 1,-4-23 0,2 5 31,0 16-20,0-1 1,0 1-1,-1 0 0,-1 0 0,-1-1 1,-10-25-1,-1 5 58,-28-42 0,18 33-46,18 34-108,5 10-1270,2 18-2464,1-6 2539,-1 4-3910,0-2-3092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12678,'0'0'14631,"-6"164"-14631,6-119-97,0-2-1663,0-38-2290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2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91 421 8612,'0'0'7772,"0"-28"-6961,0-94 44,0 12 2473,-7 86-1783,3 21-737,2 18-459,2-14-314,0-25 125,0 12-62,0 0-1,-1-1 1,-1 1-1,0 0 1,0 0-1,-2 0 1,1 0-1,-9-17 1,10 77 553,2-36-649,-1 32 14,1 1-1,3-1 1,2 1-1,16 69 1,-15-91-50,1-1-1,2 1 1,0-1 0,2-1-1,0 0 1,27 38 0,-35-54 22,-2-4 13,-1 1 0,1-1 0,0 0 0,0 0 0,-1 1 0,1-1-1,0 0 1,0 0 0,0 0 0,0 0 0,1 0 0,-1 0 0,0 0 0,0 0 0,0 0-1,1-1 1,-1 1 0,3 0 0,-3-1 215,-25 1-88,-146 16-144,289-23 1070,-77 1-700,-10 1 95,-1-1 0,1-1 0,31-11 0,-50 11-8930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3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7684,'0'0'18280,"28"74"-17608,-21-29-160,-7 6-191,0 3-113,0-1-208,-7-7-144,-24-12-1473,18-34-3073,1 0-6724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4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126 385 7411,'0'0'10216,"0"-24"-9072,0 21-1099,9-187 2095,-5 84-488,-4 44 2181,4 114-3825,3-1 1,18 73-1,5 26-123,-26-106-19,-3-30 66,0 1 1,1-1 0,0 0 0,6 18 0,-7-30 49,-1-1 279,-13-1 59,-12-1-309,1 1 0,-1 2 0,0 0 0,0 2 0,1 0 0,-38 13 0,61-17-51,6 0-40,430-17 2543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35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163 467 9108,'0'0'5637,"-5"-27"-4703,-40-196 1859,32 159-1708,10 42-675,-1 1-1,-1-1 1,-1 1 0,-1 0 0,-12-25-1,16 48 515,1 11-716,1 15-155,2 1-20,2-1 0,2 1 0,0-1 0,2 0 0,18 48 0,-18-55-34,64 223-138,-54-182 100,-14-52-5,-2-8 60,0 1 0,0-1 0,-1 0 0,1 1 0,-1-1 0,1 1 1,-1-1-1,0 1 0,0 0 0,0-1 0,-1 5 0,0-5-12,0 0 1,-1 0-1,1-1 0,-1 1 0,0-1 1,1 1-1,-1-1 0,0 0 0,0 1 0,0-1 1,0 0-1,0 0 0,0-1 0,0 1 1,0 0-1,-2 0 0,-18 8-21,1-2 0,-1 0 0,-1-1 0,1-1 1,-34 3-1,121-12 781,76-13 1,-16 1 104,-87 11-423,-5 0-1619,-11 4-7851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39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7 154 848,'0'0'9077,"-6"-15"-3035,8 45-5226,2 1 1,1 0-1,17 56 0,1 9-588,-4 76 2645,-21-218-2851,-3 0 0,-16-74 0,-5-34-11,8 91 29,18 62 75,4 3-87,0 0 0,0 0 0,0 1 1,0-1-1,0 1 0,-1-1 0,1 1 0,-1 0 0,4 4 0,6 5 38,181 129-39,-157-117-38,0-3-1,1 0 1,64 23-1,-97-42-24,1 0 0,0-1 0,0 1 0,0-1-1,0 0 1,0-1 0,1 1 0,-1-1 0,0 0 0,9-2 0,-13-1 48,-1 0 1,0 0 0,0-1 0,0 1 0,0 0 0,0-1 0,-1 1-1,0-1 1,1 1 0,-1-1 0,0 1 0,-1-1 0,0-3-1,1 1 1,0-14 35,1 6-24,0 0 0,-2 0 0,1 0 0,-2 0 0,0 0 0,-1 0 0,0 0 0,-1 1 0,-9-22 0,-8-5 76,-2-5 178,-42-61 0,61 101-1229,-12-15 3039,10 18-4551,3 10-7379,3 4 131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39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10229,'0'0'4978,"0"204"-4978,0-184-1761,0-3-7203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51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131 244 6611,'0'0'11387,"3"-2"-10574,-1-1-611,0 0 0,0 0 0,-1-1-1,1 1 1,-1 0 0,1 0 0,-1-1 0,0 1-1,0-1 1,-1 1 0,1-1 0,-1 1 0,0-1-1,0-4 1,-2-68 789,1 39-636,1-23 194,0 47-172,0 42-177,-1-14-188,2 1 1,0 0 0,0 0-1,2-1 1,0 1 0,0-1 0,8 19-1,28 59-8,21 60-37,-60-153 46,0 1 1,1-1-1,-1 0 1,0 1-1,0-1 1,0 1-1,0-1 1,-1 0-1,1 1 1,0-1-1,0 0 1,0 1-1,0-1 1,0 0-1,0 1 1,-1-1-1,1 0 1,0 1-1,0-1 1,0 0-1,-1 1 1,1-1-1,0 0 1,0 0-1,-1 1 1,1-1-1,0 0 1,-1 0-1,1 1 1,0-1-1,-1 0 1,1 0-1,0 0 1,-1 0-1,0 0 1,-23 5 197,-39-5-149,46 0-7,-139 8 668,258-5 322,-44-1-713,-1-2 0,67-8-1,-113 5-334,-9 2-13,0 0 1,0 0-1,0 0 1,0 0-1,0 1 0,1-1 1,-1 1-1,0 0 1,0-1-1,1 1 0,-1 0 1,0 1-1,0-1 1,4 1-1,-11 16-6021,-6-6 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18 179 3746,'4'-33'3881,"-5"44"-3169,1 0-1,0 0 0,0 0 0,2 12 0,1 73-126,-14 60-283,17-146-273,-6-11-29,-4-12 461,2 16-393,5-7-32,-3 3-33,-1 1 0,0 0-1,0 0 1,1-1 0,-1 1-1,0 0 1,1-1-1,-1 1 1,1-1 0,-1 1-1,0-1 1,1 1-1,-1-1 1,1 1 0,0-1-1,-1 0 1,1 1-1,-1-1 1,1 0 0,0 1-1,-1-1 1,1 0 0,0 1-1,0-1 1,0 0-1,-1 0 1,1 0 0,-4-36 7,7-35-11,2 25 29,8-107 352,-13 152-245,5 9-62,-5-7-72,0 1 0,0-1 0,0 0-1,0 0 1,0 0 0,0 1-1,0-1 1,0 0 0,-1 0-1,1 0 1,0 1 0,0-1-1,0 0 1,0 0 0,0 0-1,0 0 1,0 1 0,0-1-1,-1 0 1,1 0 0,0 0-1,0 0 1,0 0 0,0 1 0,-1-1-1,1 0 1,0 0 0,0 0-1,0 0 1,0 0 0,-1 0-1,1 0 1,0 0 0,0 0-1,0 0 1,-1 0 0,1 0-1,0 0 1,0 0 0,0 0-1,-1 0 1,1 0 0,1 0 4,36 53 203,-29-37-196,1-1-1,0 0 1,2 0-1,0-1 1,0-1-1,1 1 1,1-2-1,0 0 0,23 17 1,-2-3 8,-18-13 2,1-1-1,0-1 1,25 13 0,-27-16-12,66 35 78,-62-33-49,-19-10-38,0 0 0,1 0 0,-1 0 0,0 0 0,1-1 0,-1 1 0,0 0-1,0 1 1,1-1 0,-1 0 0,0 0 0,0 0 0,1 0 0,-1 0 0,0 0 0,0 0 0,1 0 0,-1 0 0,0 0 0,0 1 0,0-1 0,1 0 0,-1 0-1,0 0 1,0 0 0,0 1 0,1-1 0,-1 0 0,0 0 0,0 0 0,0 1 0,0-1 0,0 0 0,1 0 0,-1 1 0,0-1 0,0 0 0,0 0 0,0 1 0,0-1-1,0 0 1,0 0 0,0 1 0,0-1 0,0 0 0,0 1 0,-4-14 183,3 6-154,1 0-1,-2 0 1,1 0 0,-1 0 0,0 0-1,-5-11 1,3 6-6,0 0-1,0 0 0,1 0 1,1 0-1,-1-19 0,-2-4 69,-21-79 230,-4-30-11,27 125-329,-1-9 152,6 27-367,3 17-432,14 24-2182,-8-3-274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52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6675,'0'0'16424,"88"45"-14984,-88 12-47,0 13-529,-37 7-576,-7-4-288,-4-13-800,29-52-3058,4-8-6530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53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122 475 8244,'0'0'8454,"2"-30"-7675,9-231 2012,-11 77 2686,-1 274-5591,4 0 0,23 143 1,-15-182-175,25 77-1,-33-120 297,0 2 0,-1-1 0,0 0 0,-1 0 0,0 1 0,-1-1 0,0 0 0,0 1 0,-3 14 0,1-22 5,0-1 0,-1 0-1,1 1 1,-1-1-1,1 0 1,-1 0-1,0-1 1,1 1 0,-1 0-1,0-1 1,0 0-1,1 0 1,-1 1 0,0-2-1,-3 1 1,-2 0 12,-150 9 287,150-8 414,24 1-342,31 1 131,158-19 431,-171 12-1137,-20 4-1974,-9 0-2791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3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62 3714,'-4'-5'5847,"6"10"-4286,11 41-37,-5-26-1108,-6-19-412,-1-7 13,-1 4 7,19-31-565,-15 29 363,0 0 0,-1-1-1,0 1 1,0-1 0,0 1 0,0-1 0,-1 0 0,1 0 0,-1-1 0,1-5-1,9-18-14,-12 29 220,0 0 0,0 0 1,0 0-1,0 1 0,0-1 0,0 0 1,0 0-1,1 0 0,-1 0 0,0 1 1,0-1-1,0 0 0,0 0 0,0 0 1,1 0-1,-1 0 0,0 0 1,0 1-1,0-1 0,1 0 0,-1 0 1,0 0-1,0 0 0,0 0 0,1 0 1,-1 0-1,0 0 0,0 0 0,0 0 1,1 0-1,-1 0 0,0 0 1,0 0-1,0 0 0,1 0 0,-1 0 1,0 0-1,0-1 0,0 1 0,1 0 1,-6 16 1727,5-16-1675,8 41 603,-6-22-621,-1 1-1,-1 0 1,-1 0 0,0-1-1,-2 1 1,0-1 0,-1 1-1,-1-1 1,0 0 0,-2-1-1,0 1 1,-1-1 0,-1-1-1,-1 1 1,0-2 0,-2 1-1,-15 18 1,23-30-215,-1 0-1,1 0 1,-1-1-1,0 0 1,0 0 0,0 0-1,0 0 1,-1-1-1,1 0 1,-1 0 0,0 0-1,0-1 1,0 0-1,0 0 1,0 0-1,-1-1 1,1 0 0,0 0-1,-1-1 1,1 0-1,-1 0 1,1 0 0,-11-3-1,-12-13-3271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4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171 447 4274,'11'-44'4346,"-5"-66"-2898,-2 78-1047,-2-1 0,-2 1-1,0-1 1,-10-59 0,7 79-33,1 0-1,0 0 1,0-19-1,-5 78 175,12 26-564,2 0 1,27 114 0,-9-41-51,-13-115 98,-174 7 359,73-17-401,97-28-12,0 1 0,1 0 0,0 0 1,12-6-1,-4 4 118,0 1 1,1 0-1,0 1 1,1 1-1,-1 1 1,1 1-1,0 0 1,0 2-1,1 0 1,-1 1-1,1 1 1,20 2-1,9 3 108,-39-5-180,0 1 1,0 0-1,0 1 0,0 0 0,10 3 0,-20-5-58,1 0 0,-1 0 0,0 0 0,0 1 0,0-1 0,0 0 0,0 0 0,0 0 0,0 0 0,1 0 0,-1 0 0,0 0 0,0 1 0,0-1 0,0 0 0,0 0 0,0 0 0,0 0 0,0 0 0,0 0 0,0 1 0,0-1 0,0 0 0,0 0 0,0 0 0,0 0 0,0 1 0,0-1 0,0 0 0,0 0 0,0 0 0,0 0 0,0 0 0,0 1 0,0-1 0,0 0 0,0 0 0,0 0 0,0 0 0,0 0 0,0 0 0,-1 1 0,1-1 0,0 0 0,0 0 0,0 0 0,0 0 0,0 0 0,0 0 0,0 0 0,-1 0 0,1 0 0,0 0 0,0 1 0,0-1 0,0 0 0,0 0 0,-1 0 0,1 0 0,0 0 0,0 0 0,0 0 0,0 0 0,-1 0 0,1 0 0,0 0 0,0 0 0,-12 4-1757,-10 0-2762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6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4354,'17'13'4377,"-11"-8"-4091,-1 2-1,0-1 1,-1 1 0,1-1-1,-1 1 1,0 0-1,-1 1 1,0-1-1,4 14 1,-1 8 5,-2 0 1,-1 0 0,-2 0-1,-1 0 1,-3 30 0,2-48-367,-1-1 0,0 1 0,-1-1 0,0 1 0,-1-1 1,0 0-1,0 0 0,-1-1 0,0 1 0,-1-1 0,0 0 1,-1 0-1,1-1 0,-2 0 0,1 0 0,-1-1 0,-12 9 0,-29 14-2310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142 339 3650,'-3'-102'4520,"-1"1"-3382,1 84-650,0 2 130,3 15-609,0 0 0,0 0 0,0 0 0,0 0 0,0 0 0,0 0 0,1 0 0,-1 1 0,0-1 0,0 0 0,0 0 0,0 0 0,0 0 0,0 0 0,0 0 1,0 0-1,0 0 0,1 0 0,-1 0 0,0 0 0,0 0 0,0 0 0,0 0 0,0 0 0,0 0 0,1 0 0,-1 0 0,0 0 0,0 0 0,0 0 0,0 0 0,0 0 0,0 0 0,0 0 0,1 0 0,-1 0 1,0 0-1,0 0 0,0 0 0,0 0 0,0 0 0,0 0 0,0 0 0,1 0 0,-1 0 0,0 0 0,0-1 0,0 1 0,0 0 0,0 0 0,0 0 0,0 0 0,0 0 0,0 0 0,0 0 0,0 0 0,0-1 0,0 1 1,0 0-1,0 0 0,0 0 0,0 0 0,1 0 11,-1 0 1,0 1-1,0-1 1,1 0-1,-1 1 1,0-1-1,0 1 1,0-1 0,0 1-1,0-1 1,0 0-1,0 1 1,0-1-1,0 1 1,0-1-1,0 1 1,0-1-1,0 0 1,0 1-1,0-1 1,0 1-1,0-1 1,0 0 0,-1 1-1,1-1 1,0 1-1,0-1 1,0 0-1,-1 1 1,-2 15 51,16 60 51,-8-55-107,0 1 0,3 37 0,-7-43 18,1 0 1,1 0-1,0-1 0,1 1 0,1-1 1,7 17-1,11 26 470,-27-58-455,-1-1 0,1 1 0,0 0 0,0 0-1,0 1 1,0-1 0,0 1 0,0 0 0,0 0 0,-5 2 0,-57 16 432,55-16-478,0 0-1,-1-1 0,1-1 0,-1 0 1,-23-1-1,32 0-2,-1-1-35,16-3 146,31 1 183,-1 4 10,53-6-1,-63 2-116,-1 1 0,1 2 0,53 6 1,-54-4-14,-48 0-9,-12 0-164,0-2 0,0 0 0,0-2 0,0-1 0,0-2 0,1 0 0,-42-14 0,52 15-26,17 4 22,-1 0 0,0 0 0,1 0 1,-1 0-1,1-1 0,-1 1 0,0-1 1,1 1-1,-1-1 0,1 0 0,-1 1 0,1-1 1,0 0-1,-1 0 0,-1-2 0,-11-1-78,14 4 14,5 0-44,-2-1 114,-1 1-1,0-1 1,1 0-1,-1 1 0,1-1 1,-1 0-1,0 0 0,1-1 1,-1 1-1,0 0 1,0-1-1,0 0 0,0 1 1,0-1-1,-1 0 1,1 0-1,0 0 0,-1 0 1,1 0-1,-1 0 1,0 0-1,0-1 0,0 1 1,0 0-1,0-1 1,0 1-1,-1-1 0,1-3 1,2-19 8,-1 1 1,-2 0-1,-1-1 0,0 1 1,-9-41-1,4 29 0,-1-53 0,5 54-7,1 21 16,0 16 44,3 4-45,-4-3 0,1-2-16,1 1-3,0-1 1,0 1 0,-1-1 0,1 1 0,0 0 0,1-1 0,-1 1 0,0-1-1,0 1 1,1-1 0,-1 1 0,1-1 0,-1 1 0,1-1 0,0 1 0,0-1-1,-1 0 1,1 1 0,1 0 0,1 2 0,7 24 8,0 0 0,-2 0 0,-2 1-1,6 44 1,-10-61-7,4 30 3,21 158-21,-25-186 13,-2-17-9,-7-31-8,-5-10 33,2-1 0,-5-46 0,-10-48 12,-7-11 5,23 107-7,8 33 29,4 20 17,-8 7-51,10-5-16,-4-8-1,1 0 0,-1 0 1,0 0-1,0 0 0,-1 1 1,1-1-1,-1 0 0,0 6 1,1 6 0,1 0 1,0 0 0,5 17 0,-3-17-1,-1 1 0,0-1-1,0 19 1,-2-18 0,1 0-1,1 0 0,0 0 1,7 18-1,5 28 6,-6-27-4,-8-34-1,-1-1 0,1 0-1,0 1 1,-1-1 0,0 0 0,1 1-1,-1-1 1,0 1 0,0-1 0,1 1 0,-1-1-1,0 0 1,-1 1 0,1-1 0,0 3 0,-11-4 12,0-1 0,1-1 0,-1 1 0,-16-6 0,-21-3 14,26 9-31,16 1-3,10 1-3,52 1 137,90 16 0,-56-4-94,-33-17-34,-61 3-465,0 1-1,-1 0 0,1 0 0,0 0 1,0 1-1,-1-1 0,1 1 0,0 0 1,1 0-1,-1 1 0,-4 2 0,-7 21-5390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3:4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0 217 24575,'6'-4'0,"1"0"0,-1 0 0,0 1 0,1 0 0,0 0 0,0 1 0,0-1 0,0 2 0,0-1 0,11 0 0,12-5 0,39-9 0,0 2 0,116-6 0,144 14 0,-180 7 0,177-21 0,-5-37 0,-232 40 0,-8 4 0,144-4 0,84 20 0,-95 1 0,1204-4 0,-1321 3 0,-1 4 0,1 4 0,143 37 0,-147-29 0,0-3 0,147 4 0,191-20 0,-172-4 0,-155 3 0,-23-2 0,-1 4 0,0 4 0,123 22 0,-142-15 0,-1-3 0,84 3 0,124-12 0,-128-2 0,-3398 2 0,3221-3 0,1 0 0,-1-3 0,-47-12 0,42 8 0,-82-9 0,-687-13 0,417 15 0,-328 2 0,451 18 0,-443-3 0,5753 0 0,-4933 5 0,193 35 0,30 3 0,180-39 46,-278-6-1457,-192 2-5415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2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257 365 2769,'-2'-10'2032,"-2"4"-1888,2 11 12,-11-4 116,12-1-245,1 0 1,0 1 0,0-1 0,-1 0-1,1 0 1,0 0 0,0 0 0,-1 0-1,1 0 1,0 0 0,0 0-1,-1 0 1,1 0 0,0 0 0,0 0-1,-1 0 1,1 0 0,0 0 0,0 0-1,-1-1 1,1 1 0,0 0-1,0 0 1,-1 0 0,1 0 0,0 0-1,0-1 1,0 1 0,-1 0-1,1 0 1,0 0 0,0-1 0,0 1-1,0 0 1,-1 0 0,1-1 0,0 1-1,0 0 1,0 0 0,0-1-1,0 1 1,0 0 0,0 0 0,0-1-1,0 1 1,0 0 0,0 0 0,0-1-1,0 1 1,0 0 0,0 0-1,0-1 1,0 1 0,0 0 0,0 0-1,0-1 1,0 1 0,1 0 0,-1 0 4,0 0 1,-1 0-1,1 0 1,0 1-1,0-1 1,0 0-1,0 0 1,0 0-1,0 0 1,0 0-1,-1 1 1,1-1-1,0 0 1,0 0-1,0 0 1,0 0-1,-1 0 1,1 0-1,0 0 1,0 0-1,0 0 1,-1 1-1,1-1 1,0 0-1,0 0 1,0 0-1,-1 0 1,1 0-1,0 0 1,0 0-1,0 0 1,0 0-1,-1 0 1,1-1-1,0 1 1,0 0 0,0 0-1,-1 0 1,1 0-1,0 0 1,0 0-1,0 0 1,0 0-1,-1 0 1,1-1-1,0 1 1,0 0-1,0 0 1,0 0-1,0 0 1,0-1-1,-1 1 1,1 0-1,0 0 1,0 0-1,0 0 1,0-1-1,0 1 1,0 0-1,0 0 1,0 0-1,0-1 1,0 1-1,0 0 1,0 0-1,0-1 1,-8-27 1008,-3-44-411,4 34-68,-14-52 0,11 57-7,-6-50-1,70 357-52,-20-156-459,-34-117-42,1 1 0,-1-1 0,0 0 0,0 0 0,0 0 0,0 0 0,0 0 0,0 0 0,0 0 1,0 0-1,0 0 0,-1 0 0,1 1 0,0-1 0,-1 0 0,1 0 0,-1 0 0,1 0 0,-1-1 1,0 3-1,-2 1 7,-1-1 1,1 1 0,-1-1 0,0 1 0,1-1-1,-1 0 1,-8 4 0,5-4-1,-1 1-1,0-1 1,0-1-1,0 0 1,0 0 0,-11 1-1,-19 5 7,-50 12 231,170-23 427,126-22 1,-159 23-562,-40 3-90,0-1 0,0-1 0,0 0 0,0 0 0,12-3 0,-13-2-1474,-11 13-1557,3 16-675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5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1649,'6'-10'694,"5"-9"784,-8 20-926,-2 9-56,-4 12-1945,0-20 126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3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90 275 5010,'-1'0'176,"0"-1"-1,0 0 0,1 1 1,-1-1-1,0 0 1,1 0-1,-1 0 0,1 0 1,-1 0-1,1 1 1,-1-1-1,1 0 0,0 0 1,-1 0-1,1 0 0,0 0 1,0 0-1,0 0 1,0 0-1,0-1 0,0 1 1,0 0-1,0 0 1,0 0-1,0 0 0,1-1 1,3-40 1154,-3 36-790,0 2-381,2-33 1468,-6 28-640,-6 19-140,8 0-814,1-1-1,-1 1 0,2-1 1,-1 0-1,1 1 1,4 12-1,0 16 16,2 112 54,9 82 66,-14-189-155,-2-28 0,1-17 41,-34-87 103,11-3-160,-17-168 0,37 240 1,-6-28 13,-3-38 26,14 90-39,1 0 0,-1-1 0,1 1 1,-1-1-1,1 0 0,0 0 0,0 0 0,0 0 0,7 3 0,14 8 33,-1 2-1,-1 0 1,0 2 0,-1 0-1,-1 1 1,-1 2-1,-1 0 1,-1 0-1,-1 2 1,20 34-1,-7-7-29,-6-8-1,31 39 0,-44-68 0,0 0-1,0-1 1,2 0 0,-1 0 0,2-2 0,23 16 0,-36-25 0,0-1 0,1 1 0,-1-1 0,1 1 0,0-1 0,-1 1 0,1-1 0,-1 0 0,1 0 0,0 0 0,-1 0 0,1 0 0,-1 0 0,1 0 0,0-1 0,-1 1 0,1 0 0,-1-1 0,1 0 0,-1 1 0,1-1 0,-1 0 0,1 1 0,-1-1 0,0 0 0,1 0 0,-1 0 0,0 0 0,0-1 0,0 1 0,0 0 0,0 0 0,0-1 0,0 1 0,0 0 0,1-4 1,1 0-1,0-1-1,0 1 1,-1-1 0,0 0 0,0 0 0,0 0 0,-1 0 0,2-11 0,-5-39 0,-2 0 0,-3 0 0,-27-105 0,2 5 0,25 124 1,4 19-1,1-1 0,0 0-1,0-16 1,1 42-464,-1 0-1,-1-1 0,0 1 1,0-1-1,-1 1 0,-1-1 1,-6 12-1,-6 15-2671,3 7-2576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4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3 7123,'0'-2'2449,"-3"10"-672,6-8-496,-6 6-353,22 14-255,-13 19-161,7-13-160,-13 30-144,-4 1-112,-8 0-96,-4-4-16,0-13-720,7-12-1313,-16-11-2881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5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60 478 4482,'7'-74'4674,"-4"58"-4358,-1 0 1,-1 0-1,0 0 1,-3-28-1,-6-28 1252,4-104-1,4 142-1103,1 20 9,2 27-332,3 35-112,0 7 3,2-1-1,3 0 0,26 80 1,-24-101-21,1-1 1,1 0 0,25 37 0,-6-11-6,-42-59 40,0 1-1,0-1 1,0 0 0,0 0 0,-12-5 0,-59-9 146,44 10-199,-38-4-45,113 21 1,166-6 393,-162-6-315,-33 0-56,1 0 0,-1-1 0,0 0 0,0-1 0,12-3 0,-21 8-2257,1 5-990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2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 5074,'-3'3'5816,"17"23"-3718,-12-23-2019,0 0 1,0 1-1,0-1 0,-1 1 1,1-1-1,-1 1 1,0-1-1,0 1 0,0 0 1,0-1-1,-1 1 0,1 5 1,-3 19-59,-2 1-1,-1-1 1,-1 1 0,-1-1 0,-1-1-1,-2 0 1,-1 0 0,-22 39 0,32-62-285,-1 0 0,0-1 0,-1 1 0,1 0 1,0-1-1,-1 1 0,0-1 0,0 0 0,0 0 1,0 0-1,-1-1 0,1 1 0,-1-1 0,1 0 1,-6 3-1,-25 1-5624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3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28 409 4498,'21'-118'6075,"-3"-60"-3317,-9 77-1376,-8 90-1042,-2 19-155,-1 22-147,8 73 34,-4-49-71,2 0 0,3-1-1,22 89 1,9-12 34,-75-127 183,21-1-213,1-1 0,-1-1 0,0 0 0,-27-4-1,27 3 6,18 5-9,0-3 8,1-1 0,-1 1 0,1-1 0,-1 1 1,1-1-1,-1 0 0,1 0 0,-1 0 0,1 0 0,0 0 0,-1-1 0,1 1 0,2-2 0,15 1 67,12 0 29,-1 0 1,1-2-1,-1-2 1,35-9-1,5 0-98,-71 13-7,1 1 0,-1 0 0,1-1 0,-1 1 0,1 0 0,-1 0 0,1 0 0,0 0 0,-1-1 0,1 1 0,-1 0 0,1 0 0,-1 0 0,1 0 0,0 0 0,-1 1 0,1-1 0,-1 0 0,1 0 0,-1 0 0,1 0 0,0 1 0,-1-1 0,1 0 0,-1 0 0,1 1 0,-1-1 0,1 0 0,0 1-1,-1-1 1,0 0 0,0 0 0,0 0 0,0 0 0,0 0 0,0 0 0,0 0 0,0 0 0,0 0 0,0-1 0,0 1 0,0 0 0,0 0 0,0 0 0,0 0 0,0 0 0,0 0 0,-1 0 0,1 0 0,0 0 0,0-1 0,0 1 0,0 0 0,0 0 0,0 0 0,0 0 0,0 0 0,0 0 0,0 0 0,0 0 0,0 0 0,0 0 0,-1 0 0,1 0 0,0 0 0,0 0 0,0 0 0,0 0 0,0 0 0,0 0 0,0 0 0,0 0 0,0 0 0,-1 0 0,1 0 0,0 0 0,0 0 0,0 0 0,0 0 0,0 0 0,0 0 0,0 0 0,0 0 0,0 0 0,-1 0 1,-2-2-161,-1-1 0,0 1 1,0 0-1,0 1 0,0-1 1,-1 1-1,1-1 0,0 1 1,-1 1-1,1-1 0,0 0 1,-6 1-1,-23 9-2476,-5 14-1777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5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133 469 4642,'5'-3'1529,"-6"-1"-1609,6-12-227,0 1 1454,-9 18 1446,5 3-1373,0-21-113,-9-82-41,5 58-701,-12-69-1,-21-62 973,34 159-1058,4 15-162,2 19-206,-1 16 102,3 0 1,1 0-1,13 45 1,-13-60-20,40 190 19,-42-194-17,-2-3 65,-12-12 25,-18 5-56,-21 5-18,10-5-34,-3-1-17,23-9-42,18 0 80,0 0-1,0 0 0,0 0 1,-1 0-1,1 0 0,0 0 1,0 0-1,0 0 1,-1 0-1,1-1 0,0 1 1,0 0-1,0 0 0,0 0 1,-1 0-1,1-1 0,0 1 1,0 0-1,0 0 0,0 0 1,0 0-1,0-1 0,-1 1 1,1 0-1,0 0 1,0-1-1,0 1 0,0 0 1,0 0-1,0 0 0,0-1 1,0 1-1,0 0 0,0 0 1,0-1-1,0 1 0,0 0 1,0 0-1,0 0 0,0-1 1,1 1-1,-1 0 1,0 0-1,0 0 0,0-1 1,0 1-1,0 0 0,1 0 1,-1 0 3,0 1 0,0-1 0,1 1 0,-1-1 0,1 1 0,-1-1 0,0 1 0,1-1 0,-1 0 0,1 1 0,-1-1 0,1 0 0,-1 1 0,1-1 0,-1 0 0,1 1 0,-1-1 0,1 0 0,-1 0 0,1 0 0,0 0 0,-1 1 1,1-1-1,-1 0 0,1 0 0,0 0 0,-1 0 0,1 0 0,-1 0 0,2-1 0,44 4 172,-23-3-54,-1-1 0,30-5 0,43-16 267,-72 12-308,-21 9-79,0 0 0,-1 0 0,1 0 0,0 0 0,-1 0-1,1 1 1,0-1 0,0 1 0,0-1 0,0 1 0,0-1 0,0 1 0,0 0 0,2 0-1,-43 27-2394,9-3-612,-1 1-2059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33 308 5763,'0'-62'2218,"3"1"1,19-109 0,-19 156-1413,1 42-708,8 10-19,10 64-1,-4-18-48,31 111-30,-31-157 0,-12-27 0,-5-10 2,0 0 0,-1 0 0,1 0 0,0 0 0,-1 0 0,1 0 0,-1 0 0,1 0 0,-1 1 0,1-1 0,-1 0 0,0 0 0,0 0 0,0 1 0,0-1 0,1 0 0,-2 0 0,1 0 0,0 1 0,0-1 0,0 0 0,0 0 0,-1 0 0,1 1 0,-1-1 0,1 0 0,-1 0 0,1 0 0,-1 0 0,1 0 0,-1 0 0,0 0 0,0 0 0,0 1 0,-4 0 12,0 1 0,0-1 0,0 1 0,0-1 0,0-1 0,-11 3 0,-4 1-6,3 1-8,9-3-4,-1 0 0,1 0 0,-1-1 0,1 0 0,-1-1 0,0 0 0,0 0 0,0-1 0,-13-1 0,18-1-30,4 2 34,0 0 0,-1 0 0,1 0 0,0-1 0,0 1 0,0 0 1,0 0-1,0 0 0,0-1 0,0 1 0,0 0 0,0 0 0,0 0 1,0-1-1,0 1 0,0 0 0,0 0 0,0 0 0,0-1 0,0 1 0,0 0 1,0 0-1,0-1 0,0 1 0,0 0 0,0 0 0,0 0 0,1 0 1,-1-1-1,0 1 0,0 0 0,0 0 0,0 0 0,0 0 0,1-1 1,-1 1-1,0 0 0,0 0 0,0 0 0,0 0 0,1 0 0,-1 0 1,0 0-1,0 0 0,0-1 0,1 1 0,-1 0 0,0 0 0,0 0 1,1 0-1,5 1 67,5-6 49,0 1 0,0 0 0,0 1 0,1 0 0,0 1 0,-1 0 0,1 1 0,19 0-1,-26 2-85,0-1-1,0-1 0,-1 1 0,1-1 0,0 1 0,-1-1 0,1 0 0,5-3 1,23-4 100,-16 5-81,-1 0 1,27-10-1,16-4-3,-46 14-46,-13 3-2,0 0 1,0 0 0,0 1-1,0-1 1,0 0 0,1 0-1,-1 0 1,0 0-1,0 0 1,0 0 0,0 0-1,0 0 1,0 1 0,0-1-1,0 0 1,0 0 0,0 0-1,0 0 1,0 0 0,0 0-1,0 0 1,1 0 0,-1 0-1,0 0 1,0 0 0,0 0-1,0 1 1,0-1 0,0 0-1,0 0 1,0 0 0,1 0-1,-1 0 1,0 0-1,0 0 1,0 0 0,0 0-1,0 0 1,0 0 0,0 0-1,1 0 1,-1 0 0,0 0-1,0 0 1,0 0 0,0-1-1,-13 9-1708,10-7 1191,0 1-1,-1-1 1,1 1 0,0 0-1,0 0 1,0 0 0,1 0-1,-5 4 1,0 6-2682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 3378,'-2'-1'2783,"-1"0"98,2 13-1363,28 44 325,-22-37-1744,0 1-1,-1-1 1,-1 1 0,-1-1 0,-1 1-1,-2 36 1,0-51-385,1 1 0,-1-1-1,0 0 1,-1 0 0,0 0 0,1 0 0,-1 0 0,-1 0-1,1-1 1,-1 1 0,0-1 0,0 1 0,0-1 0,-4 4-1,-12 3-4736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1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24575,'-1'20'0,"-1"0"0,-9 37 0,-2 18 0,7 344 0,9-229 0,-4-164 0,1 35 0,1-58 0,-1-1 0,1 1 0,-1-1 0,1 0 0,0 1 0,0-1 0,0 0 0,0 0 0,0 0 0,0 0 0,1 0 0,-1 0 0,1 0 0,-1 0 0,1 0 0,0 0 0,0-1 0,-1 1 0,1-1 0,4 3 0,5 0 0,1 0 0,-1 0 0,1-2 0,0 1 0,-1-1 0,20 0 0,79-2 0,-63-2 0,521-3-1365,-580 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9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9 349 6259,'-1'-4'394,"0"0"1,1 0 0,0 0-1,0-1 1,0 1-1,1 0 1,-1 0-1,1 0 1,0 0-1,0 0 1,3-7-1,5-33-64,-27-171 2372,13 185-2087,4 26-297,4 18-306,8 28-104,4 19 176,-7-15-126,2 1 0,32 87 1,-11-42 13,-28-82 27,0 0-1,1 0 1,0-1-1,1 1 1,0-1-1,0 0 1,1-1-1,0 1 0,1-1 1,0 0-1,13 11 1,-15-18 99,-19-6 31,6 3-124,-1 1 0,1 0 0,0 1 0,-1 0 0,-11 2 0,13-1-7,0-1 0,0 1 1,0-1-1,0-1 0,0 1 1,0-1-1,1 0 0,-1-1 1,-8-2-1,-2-2-11,17 6 10,0 0 0,0 0 0,1 0 0,-1 0 0,0 0 0,0 0 0,0 0 0,0 0 0,0 0 0,0 0 0,0 0 0,0 0 0,0 0 0,0-1 0,0 1 1,0 0-1,0 0 0,0 0 0,0 0 0,0 0 0,0 0 0,0 0 0,0 0 0,0 0 0,0-1 0,0 1 0,0 0 0,0 0 0,0 0 0,0 0 0,0 0 0,0 0 0,0 0 1,0 0-1,0 0 0,0-1 0,0 1 0,0 0 0,0 0 0,0 0 0,0 0 0,0 0 0,0 0 0,12-8-1,9-4 109,0 1 1,0 2-1,1 0 1,1 1-1,25-6 0,-18 6-11,-21 5-44,1 1 1,0 0 0,0 0-1,18 0 1,-26 2-197,0 0 0,0-1-1,0 1 1,0 1 0,0-1 0,0 0 0,0 1-1,0-1 1,0 1 0,0-1 0,0 1-1,0 0 1,0 0 0,0 0 0,0 0 0,0 0-1,-1 0 1,1 1 0,0-1 0,-1 1 0,1-1-1,-1 1 1,0-1 0,1 1 0,-1 0 0,0 0-1,0-1 1,0 1 0,0 0 0,1 4 0,-3 18-4126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12 6131,'-3'-11'1873,"0"16"-657,6-5-143,0 0-241,10 0-256,-7 6-47,-6 2 31,10 12-80,-4 9-80,-3 4-80,-9 18-128,-4-11-143,1 3-49,-10-10-273,16-18-879,-13-4-1521,4-20-3170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2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1 357 4994,'4'22'6142,"10"14"-5183,4 20-248,2 116-100,-13-104-550,-6-51-40,0 0-1,-4 27 0,1-4 10,-5-261 218,4 162-74,-2 0 0,-18-79 0,10 66 216,13 54-226,14 34-29,-11-12-132,6 12 13,0 0-1,10 28 1,-10-24-4,24 47 14,-18-38-6,17 42 0,-29-63-20,1-1 0,0 1 0,1-1-1,10 13 1,-14-18-2,1 1-1,-1-1 1,1 0 0,0-1-1,0 1 1,-1 0 0,1 0-1,0-1 1,0 1 0,1-1-1,-1 0 1,0 1-1,0-1 1,1 0 0,-1 0-1,0-1 1,1 1 0,-1 0-1,1-1 1,3 1 0,-3-3-3,0 0 1,0-1 0,0 1 0,0-1 0,0 0 0,0 0 0,-1 0 0,0 0 0,1 0 0,-1 0-1,0 0 1,2-7 0,1-2 16,-1-1-1,0 1 1,-1-1 0,-1 0-1,0 1 1,0-1-1,-2 0 1,0-19 0,-16-108 123,9 97-49,5 19-19,1 1 1,1-1-1,0 1 1,2-1 0,1 1-1,1 0 1,1 0-1,8-23 1,-13 44-189,0 1 0,1 0-1,-1-1 1,1 1 0,-1 0 0,1 0 0,-1 0 0,1-1-1,0 1 1,0 0 0,-1 0 0,1 0 0,0 0-1,0 0 1,0 0 0,0 0 0,0 0 0,0 1 0,1-1-1,-1 0 1,0 1 0,2-2 0,5-2-3714,-2 1-1911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4:54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24575,'65'0'0,"44"0"0,159-18 0,302-27 0,0 44 0,-315 3 0,149 15 134,-78-2-1633,-293-15-5327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4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24575,'7'1'0,"0"0"0,0 1 0,0-1 0,0 2 0,-1-1 0,1 1 0,7 4 0,22 8 0,16-4 0,0-3 0,0-2 0,0-2 0,101-5 0,-69 0 0,966-2 0,-848 18 0,-47-2 0,133 16 0,-12 0 0,239-25 0,-43-2 0,-389 5 0,0 4 0,-1 4 0,90 28 0,-104-28 0,1-2 0,134 6 0,145-21 0,-134-2 0,170-13-1365,-332 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5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5379 124 24575,'-296'2'0,"-329"-5"0,494-7 0,-174-36 0,-42-5 0,-550 36 0,536 19 0,-1141-5 0,1472 3 0,0 2 0,0 1 0,0 1 0,1 1 0,-36 14 0,30-9 0,0-2 0,-72 11 0,-236-16 39,191-7-1443,124 2-5422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24575,'1429'-18'0,"-1323"14"0,611-4 0,-312 54 0,-267-25 0,212 4 0,-115-27 0,323 3 0,-287 29 0,15 0 0,-141-30-1365,-120-1-5461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4538 181 24575,'-24'-1'0,"-1"-1"0,-24-7 0,-28-2 0,-516 20 0,201 6 0,164-14 0,-804 16 0,419-5 0,580-15 0,1-1 0,0-1 0,0-2 0,-32-12 0,5 3 0,-37-11 0,31 8 0,0 2 0,-1 3 0,-113-8 0,-25 24 0,-58-2 0,227-4 44,1-2 0,-52-14 0,49 10-793,-57-8 1,65 16-6078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24575,'485'28'0,"-269"-11"0,974 2 0,-759-23 0,-349 3 0,-18-1 0,1 3 0,-1 3 0,68 13 0,-48-1-1365,-60-8-5461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0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3437 1 24575,'-74'3'0,"1"4"0,-109 25 0,-57 7 0,-458-27 0,410-16 0,76 4 0,-279 35 0,402-23 0,0-4 0,0-3 0,0-5 0,0-3 0,-102-18 0,66 4-455,-1 5 0,-156 4 0,258 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2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24575,'923'0'-1365,"-895"0"-5461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1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24575,'1'1'0,"0"0"0,-1 0 0,1-1 0,0 1 0,0 0 0,0 0 0,0 0 0,0-1 0,0 1 0,0 0 0,0-1 0,0 1 0,0-1 0,0 1 0,0-1 0,0 1 0,0-1 0,0 0 0,0 0 0,1 0 0,-1 1 0,2-1 0,37 4 0,-32-3 0,351 15 0,-76-7 0,504 8 0,-518-1 0,-15-1 0,46 7 0,-224-14 0,-15 4-1365,-38-6-5461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2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2118 1 24575,'0'2'0,"-1"0"0,0 1 0,0-1 0,0 0 0,-1 0 0,1 0 0,0 0 0,-1 0 0,1 0 0,-1 0 0,0-1 0,1 1 0,-1 0 0,0-1 0,0 1 0,0-1 0,0 0 0,0 0 0,-1 0 0,1 0 0,0 0 0,0 0 0,-1-1 0,1 1 0,-5 0 0,3 0 0,-35 11 0,0-2 0,-1-1 0,-75 5 0,-130-8 0,171-6 0,-792-48 0,861 48 0,-242-18 0,218 18 0,1 2 0,0 1 0,-1 1 0,1 1 0,1 1 0,-44 16 0,56-16-195,0-2 0,-1 0 0,1-1 0,-1 0 0,0-2 0,-20 1 0,11-2-6631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3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24575,'2291'0'0,"-2172"5"-1365,-72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24575,'221'12'0,"-29"0"0,1747-2-1039,-1181-13 1156,-367 1-203,440 5 1094,-320 54-1008,-150-8 0,97-8-1365,-433-39-5461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24575,'4322'0'-1532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6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24575,'223'1'-15,"926"-24"-142,889-89-705,-1138 93 834,-879 23 199,-27 3 424,-30 8-1689,-11-1-5707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24575,'8'1'0,"0"0"0,-1 1 0,1-1 0,-1 2 0,13 4 0,22 6 0,362 43 0,-191-33 0,419 40 0,784-21 0,-1339-43-1365,-20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28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1 260 24575,'1'11'0,"1"-1"0,1 0 0,0 0 0,0 0 0,1-1 0,0 1 0,1-1 0,0 0 0,7 10 0,11 23 0,3 24 0,-21-49 0,1 0 0,1-1 0,0 0 0,2 0 0,16 24 0,-21-35 0,-1-2 0,1 1 0,0 0 0,0-1 0,1 0 0,-1 1 0,1-2 0,-1 1 0,1-1 0,0 1 0,0-1 0,0-1 0,0 1 0,0-1 0,1 1 0,-1-2 0,0 1 0,1-1 0,-1 1 0,0-1 0,1-1 0,-1 1 0,9-3 0,3 0 0,-1-2 0,0 0 0,1-1 0,-2 0 0,1-1 0,22-15 0,88-65 0,-86 58 0,501-338 0,-529 359-90,133-77-1185,-127 76-5551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41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24575,'2'28'0,"2"-1"0,0 1 0,14 44 0,-9-40 0,1 10 0,2 0 0,2 0 0,27 55 0,-38-93 0,0 0 0,0 0 0,0 0 0,0 0 0,1 0 0,0-1 0,0 0 0,0 0 0,0 0 0,0 0 0,0-1 0,1 1 0,-1-1 0,1 0 0,0 0 0,-1-1 0,1 0 0,0 1 0,0-2 0,0 1 0,0 0 0,0-1 0,0 0 0,0 0 0,0-1 0,0 0 0,6-1 0,10-2 0,1-1 0,-1-1 0,-1 0 0,38-19 0,-4-3 0,-1-2 0,91-68 0,82-96 0,-156 121 0,-50 51 0,1 0 0,0 1 0,2 1 0,35-25 0,-9 24-1365,-23 12-5461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7:07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24575,'16'6'0,"0"0"0,0-2 0,1 0 0,0 0 0,-1-2 0,22 2 0,3 0 0,159 26 0,-45-6 0,286 10 0,532-38 0,-697 4 0,-59-15 0,-20 0 0,507 14 0,-331 3 0,-339 1 0,-34-3 0,0 1 0,0-1 0,0 0 0,0 0 0,0 0 0,0 1 0,0-1 0,1 0 0,-1 0 0,0 0 0,0 1 0,0-1 0,0 0 0,0 0 0,0 0 0,0 1 0,0-1 0,0 0 0,0 0 0,0 1 0,-1-1 0,1 0 0,0 0 0,0 0 0,0 1 0,0-1 0,0 0 0,0 0 0,0 0 0,0 0 0,-1 1 0,1-1 0,0 0 0,0 0 0,0 0 0,0 0 0,-1 0 0,1 1 0,0-1 0,0 0 0,0 0 0,-1 0 0,1 0 0,0 0 0,0 0 0,0 0 0,-1 0 0,1 0 0,0 0 0,0 0 0,-1 0 0,1 0 0,0 0 0,0 0 0,0 0 0,-1 0 0,1 0 0,-63 18 0,-628 93 0,229-97 0,-2-1 0,90 0 0,298-13 0,37-2 0,-57-10 0,-19-2 0,-59 13 0,106 3 0,-1-3 0,-100-15 0,116 4 0,-63-24 0,73 21 0,-1 2 0,-61-10 0,68 18-117,4 2-91,0-1 0,0-2 0,1-1 0,-1-2 0,-59-25 0,68 22-6618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3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24575,'195'-2'0,"212"5"0,-144 22 0,-225-20 0,41 8 0,-47-7 0,58 4 0,-28-10-1365,-36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3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3233 6 24575,'8'6'0,"0"0"0,0-1 0,1 0 0,0 0 0,0-1 0,1 0 0,-1-1 0,19 4 0,7 4 0,152 39 0,-135-39 0,-1 2 0,76 30 0,-65-15 0,-1 3 0,86 58 0,-116-67 0,-2 1 0,0 2 0,-2 0 0,0 2 0,-2 1 0,26 36 0,-36-37 0,-1 1 0,-2 0 0,0 1 0,-2 0 0,-1 0 0,-2 1 0,6 43 0,-4-20 0,-2-12 0,3 73 0,-10-100 0,-1 0 0,0 0 0,-1 0 0,0-1 0,-1 1 0,-1-1 0,0 0 0,-1 0 0,-8 17 0,10-24 0,-27 54 0,-3-2 0,-2-1 0,-69 84 0,93-131 0,-1 0 0,0-1 0,0 0 0,0-1 0,-16 7 0,-23 16 0,10-2 0,-86 62 0,-159 85 0,210-130 0,53-31 0,0-1 0,-1-1 0,-38 15 0,-64 20 0,-78 24 0,129-50 0,25-7 0,0-2 0,-62 8 0,75-16 0,-58 18 0,67-15 0,0-1 0,0-1 0,-1-1 0,-35 0 0,27-3 0,-59 10 0,56-5 0,-44 0 0,24-5 0,-252-5 0,219-11 0,-21 0 0,96 13 0,1-1 0,0-1 0,0 0 0,1-2 0,-1 1 0,-17-9 0,-5-5 0,-45-28 0,65 37 0,-1 0 0,1 1 0,-28-7 0,-28-10 0,56 18 0,-1 2 0,0 1 0,0 0 0,-1 2 0,1 0 0,0 1 0,-1 1 0,-21 3 0,9-2 0,-63-5 0,45-5 0,0-2 0,1-2 0,0-3 0,-56-25 0,87 34 0,0 0 0,1-2 0,0 0 0,0-2 0,1 1 0,0-2 0,1-1 0,0 0 0,-25-28 0,-7-16 0,3-2 0,-74-129 0,103 158 0,2-1 0,1 0 0,2-1 0,1-1 0,1 1 0,2-1 0,1-1 0,-2-65 0,6 31 0,0 25 0,2-1 0,11-82 0,-7 108 0,1 0 0,1 1 0,1 0 0,0 0 0,18-30 0,60-74 0,-55 82 0,34-60 0,53-134 0,-109 216 0,1-1 0,0 2 0,1-1 0,1 1 0,1 1 0,0 0 0,1 0 0,1 2 0,0-1 0,0 2 0,2 0 0,-1 1 0,2 0 0,-1 1 0,1 1 0,1 1 0,0 0 0,0 2 0,0 0 0,1 0 0,0 2 0,26-3 0,88-1 0,142 10 0,-83 1 0,-48-5 0,169 6 0,-142 25 0,-120-18 0,102 9 0,161 2 0,171-13 0,-283-11 0,54 2-1365,-227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24575,'213'9'0,"285"49"0,-272-11 0,-193-38 0,-1 2 0,0 2 0,-1 1 0,49 29 0,-74-39 0,0 0 0,-1 1 0,1 0 0,-1 0 0,-1 0 0,1 0 0,-1 1 0,0 0 0,0 0 0,0 0 0,-1 0 0,0 0 0,0 1 0,-1 0 0,3 9 0,0 10 0,-1-1 0,1 52 0,-4-52 0,1 0 0,7 37 0,-7-52 0,1 1 0,1-1 0,0 0 0,0 1 0,1-2 0,0 1 0,1-1 0,0 1 0,0-2 0,1 1 0,0-1 0,14 13 0,-10-13 0,1 0 0,-1-1 0,1 0 0,0-1 0,1 0 0,-1-1 0,1-1 0,0 0 0,25 4 0,24-1 0,-1-2 0,2-3 0,66-6 0,4 0 0,-45 4-341,1 5 0,0 3-1,169 38 1,-221-35-6485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0 24575,'22'2'0,"0"1"0,0 1 0,0 0 0,39 15 0,-6-2 0,133 34 0,233 98 0,-362-120 0,-42-15 0,-17-3 0,-2-9 0,0 0 0,0-1 0,-1 1 0,1-1 0,0 0 0,-1 0 0,1 0 0,-1 0 0,0 0 0,1 0 0,-1-1 0,-3 1 0,-229 33 0,-23 5 0,184-22 0,2 4 0,0 2 0,2 4 0,-68 36 0,86-32-1365,19-5-5461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0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24575,'1909'0'0,"-1841"3"0,0 4 0,85 20 0,-62-10 0,36 7 0,-51-8 0,1-3 0,80 2 0,5-18 0,61 4 0,-106 12 0,84 3 0,-3-17 0,106 2 0,-158 14 0,48 1 0,309-17-1365,-462 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6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24575,'31'0'0,"103"1"0,259-32 0,-204 3 0,1 9 0,226 6 0,-397 15 0,0 0 0,-1 2 0,1 0 0,-1 2 0,0 0 0,0 1 0,-1 0 0,0 1 0,30 21 0,-29-18 0,1 0 0,1-1 0,-1-1 0,1-1 0,1-1 0,0 0 0,26 4 0,35-5 0,121-7 0,-100-2 0,-37-1 0,0-3 0,109-25 0,-159 28 0,48-5-15,1 2 0,0 4 0,91 5 0,-35 1-1290,-96-3-5521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0:33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0 158 24575,'2'0'0,"0"0"0,0 0 0,0 1 0,0-1 0,0 1 0,0-1 0,-1 1 0,1 0 0,0 0 0,0 0 0,-1 0 0,1 0 0,-1 0 0,1 0 0,-1 0 0,1 1 0,-1-1 0,0 1 0,1-1 0,-1 1 0,0-1 0,0 1 0,0 0 0,0-1 0,-1 1 0,1 0 0,0 3 0,3 5 0,-2 1 0,1 0 0,1 18 0,-4-23 0,65 563 0,-65-568 0,2 12 0,0-1 0,0 0 0,8 21 0,-10-32 0,0 0 0,1 0 0,-1 0 0,0 1 0,1-1 0,-1 0 0,1 0 0,-1 0 0,1 0 0,0 0 0,-1 0 0,1 0 0,0 0 0,0 0 0,0 0 0,0 0 0,0 0 0,0-1 0,0 1 0,0 0 0,0-1 0,0 1 0,0-1 0,0 1 0,0-1 0,0 1 0,1-1 0,-1 0 0,0 0 0,0 1 0,0-1 0,1 0 0,-1 0 0,0 0 0,0 0 0,1-1 0,-1 1 0,0 0 0,0 0 0,0-1 0,1 1 0,-1-1 0,0 1 0,0-1 0,0 1 0,0-1 0,0 0 0,0 0 0,0 1 0,1-2 0,10-10 0,-1-1 0,0 0 0,-1 0 0,0-1 0,-1 0 0,-1-1 0,11-25 0,3-2 0,61-97 0,7 5 0,143-167 0,-210 275-273,1 1 0,0 2 0,2 0 0,38-25 0,-36 28-6553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11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24575,'27'1'0,"0"2"0,53 12 0,-1 0 0,321 16 0,7-33 0,-163-1 0,628-34 0,-635 9 0,484-30 0,-516 51 0,327-53 0,-456 50 0,1 3 0,94 5 0,150 22 0,-305-18 0,121 6-1365,-105-8-5461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51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24575,'5743'0'0,"-5686"-3"0,-54 3 0,1 0 0,-1-1 0,0 1 0,1-1 0,-1 1 0,0-1 0,0 0 0,0-1 0,1 1 0,-1 0 0,0-1 0,-1 0 0,5-2 0,-20 0 0,-65 4 0,1 3 0,-137 24 0,92-9 0,-522 85 0,516-81 0,-100 6 0,2 0 0,141-14 0,-104 19 0,-253 12 0,130-14 0,199-16 0,-133 1 0,-4-25 0,-369-61 0,459 47 0,-1 7 0,0 7 0,-206 16 0,-104 45 0,261-45-1365,169-7-5461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0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24575,'2'46'0,"2"-2"0,3 1 0,1-1 0,22 68 0,-27-101 0,1 0 0,0-1 0,0 1 0,1-1 0,1 0 0,8 12 0,-11-19 0,-1 1 0,1-1 0,0 0 0,0 0 0,0-1 0,1 1 0,-1-1 0,1 0 0,-1 1 0,1-2 0,0 1 0,0 0 0,0-1 0,0 1 0,0-1 0,0 0 0,0-1 0,0 1 0,0-1 0,5 0 0,9-2 0,0-1 0,0 0 0,-1-2 0,1 0 0,-1-1 0,32-16 0,-9 4 0,472-212 0,-317 139 0,386-208 0,-548 281-1365,-7 7-5461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6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24575,'83'5'0,"0"4"0,0 3 0,81 23 0,-72-14 0,179 17 0,288-35 0,-275-6 0,1760 3-1365,-2008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4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210 755 24575,'1'0'0,"0"1"0,0-1 0,0 1 0,0-1 0,0 1 0,0-1 0,0 1 0,0 0 0,0 0 0,0-1 0,-1 1 0,1 0 0,0 0 0,-1 0 0,1 0 0,0 0 0,-1 0 0,1 0 0,-1 0 0,0 0 0,1 0 0,-1 0 0,0 0 0,0 0 0,1 0 0,-1 1 0,5 36 0,-4-34 0,8 427 0,-11-273 0,-3-106 0,-5-32 0,10-20 0,0 1 0,-1-1 0,1 0 0,-1 0 0,0 0 0,1 0 0,-1 0 0,1 0 0,-1 0 0,1 0 0,-1 0 0,1 0 0,-1 0 0,1 0 0,-1-1 0,1 1 0,-1 0 0,1 0 0,0 0 0,-1-1 0,1 1 0,-1 0 0,1-1 0,-1 1 0,1 0 0,0-1 0,-1 1 0,1 0 0,0-1 0,-1 1 0,1-1 0,0 1 0,0-1 0,-1 1 0,1-1 0,0 1 0,0-1 0,0 0 0,-9-14 0,2-1 0,0 0 0,-10-31 0,1-2 0,-24-73 0,-42-222 0,69 281 0,6 31 0,2-1 0,1 0 0,1-66 0,4 82 0,0 1 0,2 0 0,0 0 0,1 0 0,0 1 0,2-1 0,-1 1 0,2 0 0,0 1 0,10-16 0,8-6 0,2 1 0,1 1 0,1 2 0,2 0 0,1 3 0,1 0 0,49-31 0,-55 42 0,2 2 0,-1 0 0,2 2 0,0 1 0,0 2 0,1 1 0,1 1 0,0 2 0,0 0 0,50-1 0,-73 7 0,-1 1 0,0 1 0,0-1 0,1 2 0,-1-1 0,0 1 0,0 0 0,0 1 0,-1 0 0,1 0 0,-1 0 0,1 1 0,-1 0 0,0 1 0,-1 0 0,1 0 0,-1 0 0,10 11 0,-6-4 0,-1 1 0,0 0 0,-1 0 0,-1 1 0,0 0 0,-1 0 0,-1 1 0,0 0 0,4 18 0,10 42 0,-3 1 0,-4 0 0,5 125 0,-16-162 0,-3-1 0,0 0 0,-3 0 0,-1 0 0,-13 45 0,15-70 0,-1-1 0,0 0 0,0 0 0,-1-1 0,-1 1 0,0-1 0,-1-1 0,0 0 0,0 0 0,-1 0 0,0-1 0,-1 0 0,0-1 0,0 0 0,-1-1 0,0 0 0,-1 0 0,1-1 0,-15 5 0,3-4 0,-1 0 0,-1-1 0,1-1 0,-1-1 0,-31 0 0,-130-6 0,82-2 0,-26 3-1365,100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51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24575,'251'15'0,"2"-1"0,-211-15 0,-1-1 0,1-3 0,-1-1 0,46-12 0,-23 1 0,0 3 0,1 2 0,0 4 0,116-1 0,592 13 0,-559 11 0,-4 1 0,-160-16 0,1 2 0,0 2 0,60 13 0,2 9 0,134 14 0,334-10 0,312-31 0,-850 3 0,79 15 0,-52-6 0,-41-5-1365,-4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01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1 588 24575,'-1'112'0,"3"133"0,2-218 0,1-1 0,1 1 0,1-1 0,1 0 0,19 40 0,10 35 0,-12-25 0,-15-65 0,-2-15 0,4-29 0,-7 17 0,14-29 0,1 1 0,3 1 0,40-59 0,101-118 0,-124 168 0,411-482 0,-446 529 0,1 0 0,-1 0 0,1 0 0,1 0 0,-1 1 0,0 0 0,1 1 0,0 0 0,0 0 0,11-4 0,5 1 0,48-5 0,-2 0 0,392-112 0,-388 96-1365,-46 16-5461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20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11 181 24575,'295'-5'0,"425"-64"0,-560 46 0,284-3 0,-346 22 0,134-21 0,-133 12 0,133-2 0,703 17 0,-735 12 0,-32 0 0,-151-13 0,41 0 0,1 2 0,-1 3 0,87 19 0,-134-22 0,53 17 0,-62-20 0,0 1 0,0 0 0,1 0 0,-1 0 0,0 0 0,0 0 0,0 1 0,0-1 0,0 1 0,0-1 0,-1 1 0,1 0 0,0 0 0,-1-1 0,1 1 0,-1 0 0,0 0 0,0 1 0,1-1 0,-2 0 0,2 3 0,-2-3 0,0-1 0,0 0 0,0 0 0,-1 1 0,1-1 0,-1 0 0,1 0 0,-1 0 0,1 1 0,-1-1 0,0 0 0,1 0 0,-1 0 0,0 0 0,0 0 0,0 0 0,0-1 0,0 1 0,0 0 0,0 0 0,0-1 0,0 1 0,0 0 0,0-1 0,-2 1 0,-35 13 0,37-13 0,-72 17 0,0-3 0,-107 9 0,-155-7 0,-523-15 0,412-5 0,262 5 0,-264-9 0,393-1 0,1-2 0,-89-28 0,91 22 0,0 2 0,-103-13 0,-314 22 0,272 8 0,179-3 20,0 0 0,0 1 0,0 1 0,0 1 0,-28 7 0,42-8-75,-1-1 0,1 1 0,0 0 0,0 0 0,0 1 0,0-1 0,1 1 0,-1 0 0,1 0 0,-1 0 0,1 0 0,0 1 0,0-1 0,1 1 0,-1 0 0,1 0 0,-1 0 0,1 0 0,1 0 0,-1 1 0,0-1 0,1 0 0,0 1 0,0-1 0,0 1 0,0 7 0,1 15-6771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00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64 24575,'31'-1'0,"0"-2"0,42-10 0,-9 1 0,376-22 0,6 35 0,-171 1 0,3691-2 0,-3926 1 0,1 2 0,-1 1 0,0 2 0,44 13 0,-82-19 0,0 1 0,0-1 0,0 1 0,0-1 0,0 1 0,0 0 0,0-1 0,0 1 0,0 0 0,-1 0 0,1 1 0,0-1 0,-1 0 0,1 0 0,-1 1 0,1-1 0,-1 1 0,0 0 0,1-1 0,-1 1 0,0 0 0,0-1 0,0 1 0,1 4 0,-2-4 0,-1 1 0,1-1 0,-1 1 0,0-1 0,0 1 0,0-1 0,0 0 0,0 1 0,0-1 0,-1 0 0,1 0 0,-1 0 0,1 0 0,-1 0 0,0-1 0,0 1 0,0 0 0,0-1 0,0 1 0,-3 1 0,-10 7 0,-1-1 0,0 0 0,-1-1 0,0-1 0,0 0 0,-1-1 0,0-1 0,0-1 0,0 0 0,-25 1 0,-26-1 0,-102-8 0,67 0 0,-169-12 0,-5 0 0,173 15 0,-274-9 0,-937-10 0,871 22 0,332 4 0,2 5 0,-128 28 0,-69 9 0,-212 28 0,106-12 0,277-49 0,-145-3 0,-207-14-1365,457 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28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18 338 24575,'-2'2'0,"0"1"0,0 0 0,0 0 0,1 0 0,-1 0 0,1 1 0,0-1 0,0 0 0,0 0 0,0 1 0,0-1 0,1 1 0,0-1 0,-1 0 0,1 1 0,1-1 0,-1 1 0,0-1 0,1 1 0,1 4 0,3 11 0,1 0 0,11 26 0,-9-25 0,4 14 0,28 66 0,-36-91 0,1 0 0,-1 0 0,2-1 0,-1 1 0,1-2 0,1 1 0,-1-1 0,10 8 0,-14-14 0,0 1 0,0-1 0,0 0 0,0-1 0,0 1 0,0 0 0,0 0 0,1-1 0,-1 0 0,0 1 0,0-1 0,1 0 0,-1 0 0,0 0 0,1 0 0,-1 0 0,0-1 0,0 1 0,1-1 0,-1 0 0,0 1 0,0-1 0,0 0 0,4-2 0,6-4 0,-1-1 0,1 1 0,11-12 0,-10 8 0,102-78 0,3 6 0,177-94 0,317-103 0,-583 269-341,1 1 0,0 1-1,40-6 1,-39 12-6485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39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 24575,'8'-1'0,"0"1"0,-1 0 0,1 1 0,0-1 0,0 2 0,0-1 0,-1 1 0,1 0 0,-1 1 0,1 0 0,-1 0 0,0 0 0,0 1 0,-1 0 0,1 1 0,-1-1 0,0 1 0,0 0 0,0 1 0,-1-1 0,1 1 0,5 9 0,30 44 0,67 126 0,-77-124 0,3-3 0,71 94 0,-102-147 0,1-1 0,0 1 0,0-1 0,0 0 0,1 0 0,-1 0 0,1-1 0,0 0 0,0 0 0,0 0 0,1 0 0,8 2 0,-10-4 0,-1-1 0,1 0 0,0 0 0,0 0 0,-1 0 0,1-1 0,0 1 0,0-1 0,-1 0 0,1 0 0,-1 0 0,1-1 0,-1 1 0,1-1 0,-1 0 0,0 0 0,0 0 0,0-1 0,0 1 0,0 0 0,2-4 0,139-119 0,4 6 0,6 7 0,313-171 0,-383 245 67,-56 27-544,-1-2-1,29-17 1,-34 15-6349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46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14 287 24575,'-1'0'0,"0"0"0,0 1 0,1-1 0,-1 0 0,0 1 0,0-1 0,1 1 0,-1-1 0,1 1 0,-1-1 0,0 1 0,1-1 0,-1 1 0,1 0 0,-1-1 0,1 1 0,-1 0 0,1 0 0,0-1 0,-1 1 0,1 0 0,0 0 0,0-1 0,0 1 0,-1 0 0,1 0 0,0 0 0,0-1 0,0 1 0,0 0 0,0 0 0,1 1 0,1 31 0,9 8 0,1-1 0,1 0 0,3-1 0,1 0 0,29 46 0,-29-54 0,10 27 0,15 28 0,-38-78 0,1 0 0,1 0 0,-1-1 0,1 1 0,1-1 0,-1-1 0,11 9 0,-15-13 0,1-1 0,0 0 0,0 1 0,0-1 0,-1 0 0,1-1 0,0 1 0,0 0 0,1-1 0,-1 0 0,0 1 0,0-1 0,0 0 0,0-1 0,0 1 0,0-1 0,0 1 0,0-1 0,0 0 0,0 0 0,0 0 0,-1 0 0,1-1 0,5-2 0,8-6 0,0-1 0,-1-1 0,15-13 0,0 0 0,80-58 0,347-242 0,-336 246-98,319-185-1169,-376 233-5559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36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0 140 24575,'2'1'0,"0"-1"0,-1 1 0,1-1 0,-1 1 0,1 0 0,-1-1 0,0 1 0,1 0 0,-1 0 0,0 0 0,1 0 0,-1 0 0,0 0 0,0 1 0,0-1 0,0 0 0,0 0 0,1 3 0,16 30 0,-15-28 0,59 152 0,-38-91 0,33 140 0,-42-142 0,33 91 0,-47-154 0,-1 0 0,1 0 0,0 0 0,0 1 0,0-1 0,1 0 0,-1 0 0,0-1 0,1 1 0,-1 0 0,1 0 0,0-1 0,-1 1 0,1-1 0,0 1 0,0-1 0,0 0 0,0 0 0,0 0 0,5 2 0,-5-3 0,1 0 0,-1 0 0,0 0 0,1 0 0,-1-1 0,1 1 0,-1-1 0,0 0 0,1 0 0,-1 1 0,0-1 0,0-1 0,0 1 0,0 0 0,0-1 0,0 1 0,0-1 0,0 1 0,0-1 0,0 0 0,1-3 0,31-36 0,-2-2 0,30-55 0,-5 9 0,178-245 0,-218 313 0,1 1 0,2 1 0,-1 0 0,2 2 0,1 0 0,0 1 0,41-21 0,-47 26-341,0 0 0,-1 0-1,24-25 1,-14 11-6485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52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0 220 24575,'256'1'0,"1109"-20"0,-565 7 0,-752 10 0,61-11 0,25-1 0,-18 12 0,-49 3 0,-1-4 0,109-18 0,-77 1-114,341-80-1137,-389 85-5575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8:11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24575,'57'0'0,"660"18"0,-480-9 0,72 6 0,-274-9 0,0 2 0,52 17 0,-58-15 0,0-1 0,0-2 0,1-1 0,40 3 0,432-8 0,-224-4 0,-154 4 0,137-3 0,-148-13 0,-71 8 0,50-1 0,-69 6 0,0-2 0,-1 0 0,1-1 0,22-8 0,-17 4 0,50-8 0,420-43 0,-257 52 0,-177 9 0,-1-3 0,1-2 0,80-17 0,-95 10-682,87-10-1,-110 20-6143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1610 427 24575,'-1'-17'0,"-1"0"0,0 0 0,-1 0 0,-1 0 0,0 1 0,-1 0 0,-1 0 0,-1 0 0,0 0 0,-1 1 0,0 1 0,-1-1 0,-1 1 0,-1 1 0,0 0 0,0 0 0,-25-20 0,18 18 0,-1 1 0,0 1 0,-1 0 0,0 2 0,-1 0 0,0 2 0,-1 0 0,0 1 0,0 1 0,-1 1 0,0 1 0,-35-2 0,6 4 0,0 3 0,0 2 0,-1 2 0,2 3 0,-75 18 0,90-15 0,2 1 0,-1 2 0,2 2 0,0 0 0,0 3 0,2 0 0,0 2 0,-45 38 0,57-41 0,1 0 0,0 1 0,-25 35 0,37-44 0,0 0 0,1 1 0,0-1 0,1 1 0,0 1 0,1-1 0,0 0 0,0 1 0,1 0 0,1-1 0,-1 14 0,1-9 0,1-1 0,0 1 0,1-1 0,1 0 0,4 20 0,-4-28 0,0-1 0,0 1 0,0-1 0,1 0 0,0 1 0,0-2 0,1 1 0,-1 0 0,1-1 0,0 1 0,0-1 0,1 0 0,-1 0 0,1-1 0,10 7 0,9 1 0,0 0 0,1-2 0,0 0 0,1-2 0,0-1 0,35 4 0,-17-3 0,46 15 0,-59-12 0,0 1 0,41 22 0,-60-27 0,0 2 0,0-1 0,-1 2 0,0-1 0,-1 2 0,0-1 0,0 1 0,11 17 0,-5-6 0,-2 0 0,0 1 0,-1 1 0,-2 0 0,0 0 0,-1 1 0,-2 1 0,0 0 0,-2 0 0,-1 0 0,4 44 0,-6-2 0,-8 101 0,4-163 0,0 0 0,0 0 0,0 0 0,0 0 0,-1-1 0,0 1 0,0 0 0,0-1 0,-1 0 0,1 1 0,-1-1 0,0 0 0,0 0 0,-7 6 0,3-4 0,0-1 0,-1 1 0,0-1 0,0 0 0,0-1 0,-1 0 0,-12 4 0,-7 0 0,0-1 0,0-2 0,0 0 0,-35 0 0,-277-1 0,263-8 0,-1-4 0,-104-25 0,170 31-227,1-2-1,-1 0 1,0 0-1,1-1 1,-13-7-1,0-5-6598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9:16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24575,'2'-1'0,"0"0"0,-1 0 0,1 0 0,-1 0 0,1 1 0,0-1 0,0 0 0,0 1 0,-1 0 0,1-1 0,0 1 0,0 0 0,0 0 0,0 0 0,0 0 0,-1 0 0,1 0 0,4 2 0,0-2 0,48 4 0,0 3 0,93 24 0,3 1 0,10-15 0,0-7 0,184-12 0,-107-2 0,-6-11 0,-23 0 0,-154 11 0,0-2 0,103-27 0,-89 16 0,70-6 0,482-14 0,2093 38 0,-2614-5 0,127-23 0,-128 13 0,136-3 0,421 19-1365,-630-2-5461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08:48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1 282 24575,'0'696'0,"0"-684"0,0-1 0,1 1 0,0-1 0,1 1 0,6 19 0,-8-29 0,0-1 0,1 1 0,0-1 0,-1 0 0,1 1 0,0-1 0,0 0 0,0 0 0,-1 0 0,1 0 0,1 1 0,-1-1 0,0 0 0,0-1 0,0 1 0,0 0 0,1 0 0,-1 0 0,0-1 0,1 1 0,1 0 0,0-1 0,-1 0 0,1 0 0,-1-1 0,1 1 0,-1-1 0,0 0 0,1 1 0,-1-1 0,0 0 0,1 0 0,-1 0 0,0-1 0,0 1 0,0-1 0,0 1 0,0-1 0,3-3 0,58-55 0,61-78 0,-2 3 0,196-173 0,-235 237 0,4 4 0,99-61 0,44-15-1365,-199 122-5461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4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24575,'4'1'0,"-1"0"0,0 0 0,1 1 0,-1 0 0,0-1 0,0 1 0,0 0 0,0 1 0,5 4 0,18 11 0,-5-11 0,0-2 0,0-1 0,0 0 0,1-2 0,-1 0 0,1-1 0,33-4 0,0 2 0,71 1 0,476 16 0,-58-3 0,-411-14 0,-88-2 0,0-2 0,0-2 0,0-2 0,62-21 0,-4 2 0,-67 19 0,32-9 0,1 3 0,125-11 0,367 24 0,-268 5 0,-239-1 0,61 11 0,-61-5 0,63-1 0,-58-2-1365,-34 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2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 24575,'182'-3'0,"190"-30"0,288-16 0,5 44 0,-538 6 0,-25 4 0,158 27 0,-235-28 0,62 5 0,0-3 0,1-5 0,-1-3 0,102-16 0,-59 10-1365,-94 7-5461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24575,'135'1'0,"12"1"0,251-28 0,95-15 0,5 42 0,-200 2 0,-187-5 0,0 6 0,0 4 0,112 23 0,-51 7 0,346 33 0,-413-64-1365,-70 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18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248 128 24575,'-1'14'0,"-1"0"0,0-1 0,0 1 0,-1 0 0,-1-1 0,0 0 0,-12 24 0,-2 10 0,15-42 0,2 0 0,-1 1 0,1 0 0,0-1 0,0 1 0,0 0 0,1 0 0,0 0 0,0-1 0,1 1 0,0 7 0,0-11 0,0 0 0,-1 0 0,1 0 0,0-1 0,0 1 0,0 0 0,1 0 0,-1 0 0,0-1 0,0 1 0,1-1 0,-1 1 0,1-1 0,0 1 0,-1-1 0,1 0 0,0 0 0,0 0 0,0 0 0,0 0 0,0 0 0,0 0 0,0-1 0,0 1 0,0-1 0,0 0 0,0 1 0,0-1 0,0 0 0,0 0 0,0 0 0,1 0 0,2-1 0,5-1 0,-1 0 0,1-1 0,0 0 0,-1 0 0,1-1 0,-1 0 0,0 0 0,0-1 0,-1-1 0,1 1 0,-1-2 0,-1 1 0,1-1 0,-1 0 0,0 0 0,-1-1 0,9-12 0,-8 10 0,0 1 0,-1-1 0,-1-1 0,0 1 0,0-1 0,-1 0 0,0 0 0,-1 0 0,0-1 0,-1 1 0,0-1 0,-1 0 0,0 1 0,-1-1 0,-1-12 0,0 19 0,0-1 0,-1 0 0,1 1 0,-1-1 0,0 1 0,-1 0 0,1-1 0,-1 1 0,0 0 0,0 1 0,0-1 0,-1 0 0,0 1 0,0 0 0,0 0 0,0 0 0,-1 0 0,1 1 0,-1 0 0,0 0 0,0 0 0,-8-3 0,8 4 0,1 1 0,0 0 0,-1 0 0,1 1 0,-1-1 0,1 1 0,-1 0 0,1 0 0,-1 0 0,1 1 0,-1 0 0,1 0 0,0 0 0,-1 0 0,1 1 0,0-1 0,0 1 0,0 0 0,0 0 0,0 1 0,0-1 0,1 1 0,-1 0 0,1 0 0,0 0 0,-1 0 0,2 1 0,-1-1 0,-3 6 0,-3 4 0,1 1 0,1 0 0,1 0 0,-8 22 0,12-30 0,0 0 0,0 0 0,0 0 0,1 0 0,0 0 0,1 1 0,-1-1 0,1 0 0,0 0 0,1 1 0,-1-1 0,1 0 0,4 12 0,-4-16 0,-1 0 0,1 0 0,1-1 0,-1 1 0,0 0 0,0 0 0,1-1 0,-1 1 0,1-1 0,-1 1 0,1-1 0,-1 0 0,1 0 0,0 1 0,0-1 0,0 0 0,0-1 0,0 1 0,0 0 0,0 0 0,0-1 0,3 1 0,-1-1 0,0 0 0,0 0 0,0 0 0,0-1 0,0 0 0,0 0 0,-1 0 0,1 0 0,0 0 0,0-1 0,4-2 0,-1 0 0,-1 1 0,0-1 0,0-1 0,0 1 0,0-1 0,-1 0 0,0 0 0,0-1 0,0 0 0,-1 1 0,1-2 0,5-10 0,-9 14 0,0 0 0,0-1 0,-1 1 0,1 0 0,-1-1 0,1 1 0,-1-1 0,0 1 0,0-1 0,-1 1 0,1 0 0,-1-1 0,1 1 0,-1-1 0,0 1 0,-1 0 0,1 0 0,0 0 0,-4-6 0,1 4 0,0 0 0,0 0 0,-1 1 0,1 0 0,-1-1 0,0 1 0,0 1 0,0-1 0,-1 1 0,-8-4 0,5 3 0,-1 0 0,0 0 0,0 1 0,0 0 0,0 1 0,0 0 0,-1 1 0,1 0 0,-1 1 0,1 0 0,0 0 0,-1 1 0,-14 3 0,17 0 0,0-1 0,0 1 0,1 1 0,-1-1 0,1 1 0,0 1 0,0-1 0,0 1 0,1 1 0,0-1 0,0 1 0,1 0 0,0 0 0,0 0 0,1 1 0,-1 0 0,2 0 0,-1 0 0,-3 14 0,1-2 0,1 1 0,1-1 0,0 1 0,2 0 0,0 0 0,2 0 0,2 25 0,-2-42 0,0-1 0,0 1 0,1-1 0,-1 0 0,1 1 0,0-1 0,0 0 0,0 0 0,1 1 0,-1-1 0,1 0 0,0 0 0,-1 0 0,1-1 0,1 1 0,-1 0 0,0-1 0,1 1 0,-1-1 0,1 0 0,0 0 0,-1 0 0,1 0 0,0 0 0,0-1 0,0 1 0,1-1 0,-1 0 0,0 0 0,0 0 0,1 0 0,-1-1 0,1 1 0,-1-1 0,0 0 0,1 0 0,6-1 0,0 0 0,0-1 0,0 0 0,0 0 0,0-1 0,0 0 0,0-1 0,-1 0 0,0-1 0,0 0 0,0 0 0,14-11 0,-11 4 0,0 0 0,-1 0 0,-1-1 0,0 0 0,0-1 0,-2 0 0,0 0 0,0-1 0,-1 0 0,-1-1 0,-1 0 0,0 1 0,-1-1 0,-1-1 0,0 1 0,-1-1 0,-1 1 0,0-1 0,-1 1 0,-5-31 0,4 43 0,0 1 0,0 0 0,0-1 0,0 1 0,-1-1 0,0 1 0,1 0 0,-1 0 0,0 0 0,-1 0 0,1 0 0,0 1 0,-1-1 0,0 1 0,1-1 0,-1 1 0,0 0 0,0 0 0,0 0 0,-1 1 0,1-1 0,0 1 0,-1 0 0,1 0 0,-1 0 0,1 0 0,-1 0 0,1 1 0,-1-1 0,0 1 0,1 0 0,-1 0 0,1 1 0,-6 0 0,3-1 0,1 1 0,-1 0 0,1-1 0,-1 2 0,1-1 0,-1 1 0,1 0 0,0 0 0,0 0 0,0 1 0,0-1 0,0 1 0,1 0 0,-1 1 0,1-1 0,0 1 0,0 0 0,0 0 0,0 0 0,1 1 0,0-1 0,-4 7 0,4 0-124,0-1 0,0 1 0,1 0 0,1 0 0,-1 0 0,2 1-1,0-1 1,0 0 0,1 0 0,4 22 0,3-3-6702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21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128 153 24575,'0'-3'0,"0"0"0,0 0 0,-1 0 0,0 0 0,1 1 0,-1-1 0,0 0 0,0 0 0,-1 1 0,1-1 0,0 1 0,-1-1 0,0 1 0,1 0 0,-1-1 0,0 1 0,0 0 0,-1 0 0,1 1 0,-5-4 0,6 4 0,0 0 0,0 1 0,-1-1 0,1 1 0,0-1 0,-1 1 0,1 0 0,0 0 0,-1 0 0,1-1 0,0 1 0,-1 0 0,1 0 0,0 1 0,-1-1 0,1 0 0,0 0 0,-1 1 0,1-1 0,0 1 0,-1-1 0,1 1 0,0-1 0,0 1 0,0 0 0,0 0 0,0 0 0,0-1 0,0 1 0,0 0 0,0 0 0,0 0 0,0 0 0,0 1 0,1-1 0,-1 0 0,0 0 0,1 0 0,-1 1 0,1-1 0,-1 0 0,1 1 0,0-1 0,-1 3 0,-10 43 0,1 0 0,-4 58 0,13-96 0,0-5 0,1 0 0,-1 0 0,1-1 0,0 1 0,0 0 0,0 0 0,1 0 0,-1-1 0,1 1 0,0 0 0,0-1 0,0 1 0,0 0 0,1-1 0,-1 0 0,1 1 0,0-1 0,5 6 0,-4-7 0,0 0 0,0 0 0,0 0 0,0 0 0,1-1 0,-1 1 0,1-1 0,0 0 0,-1 0 0,1 0 0,0 0 0,-1-1 0,1 1 0,0-1 0,0 0 0,-1-1 0,1 1 0,0 0 0,4-2 0,-1 1 0,0 0 0,-1 0 0,1-1 0,0 0 0,0 0 0,-1-1 0,0 0 0,1 0 0,-1 0 0,0-1 0,0 0 0,-1 0 0,1-1 0,-1 1 0,0-1 0,5-7 0,-5 5 0,0 0 0,-1-1 0,0 1 0,-1-1 0,1 0 0,-1 0 0,-1-1 0,0 1 0,0 0 0,-1-1 0,1 1 0,-2-18 0,1-5 0,1 10 0,-2 0 0,-1 0 0,0 0 0,-6-28 0,6 45 0,0 0 0,0 0 0,0 1 0,0-1 0,-1 0 0,1 1 0,-1-1 0,0 1 0,0-1 0,-1 1 0,1 0 0,-1 0 0,1 0 0,-1 0 0,0 1 0,0-1 0,0 1 0,0-1 0,0 1 0,-1 0 0,1 0 0,-1 1 0,0-1 0,1 1 0,-1 0 0,0 0 0,0 0 0,0 0 0,-4 0 0,6 1 0,0 0 0,-1 0 0,1 0 0,0 0 0,-1 0 0,1 1 0,0-1 0,0 1 0,0-1 0,-1 1 0,1 0 0,0 0 0,0 0 0,0 0 0,0 0 0,0 1 0,0-1 0,1 1 0,-1-1 0,0 1 0,-1 1 0,0 1 0,1 0 0,-1 0 0,1 1 0,0-1 0,0 0 0,0 1 0,1 0 0,0-1 0,-2 9 0,1-1 0,1-1 0,1 1 0,0 0 0,0-1 0,1 1 0,1 0 0,4 20 0,-4-28 0,0 0 0,0 0 0,0 0 0,0 0 0,1-1 0,-1 1 0,1-1 0,0 1 0,0-1 0,1 0 0,-1 0 0,0 0 0,1-1 0,0 1 0,0-1 0,0 0 0,0 0 0,0 0 0,0 0 0,0-1 0,0 0 0,1 0 0,-1 0 0,1 0 0,-1-1 0,1 1 0,-1-1 0,1 0 0,-1-1 0,0 1 0,1-1 0,4-1 0,-3 1 0,0 0 0,0 0 0,0-1 0,-1 0 0,1 0 0,0 0 0,-1-1 0,0 1 0,0-1 0,0-1 0,0 1 0,0-1 0,0 0 0,-1 0 0,0 0 0,0 0 0,0-1 0,0 0 0,-1 0 0,0 0 0,0 0 0,0 0 0,3-11 0,-5 13 0,0 1 0,0-1 0,0 0 0,-1 0 0,1 0 0,-1 0 0,0 0 0,0 0 0,0 0 0,-1 0 0,1 0 0,-1 0 0,1 0 0,-1 0 0,0 0 0,0 0 0,0 0 0,-1 1 0,1-1 0,-1 0 0,1 1 0,-1-1 0,0 1 0,0 0 0,0 0 0,0-1 0,0 1 0,-1 1 0,1-1 0,-1 0 0,1 0 0,-1 1 0,-2-2 0,-4 0 0,0 1 0,0-1 0,0 1 0,0 1 0,0 0 0,0 0 0,0 0 0,0 2 0,-18 1 0,23-1 0,1-1 0,-1 1 0,1 0 0,-1 1 0,1-1 0,-1 1 0,1-1 0,0 1 0,0 0 0,0 0 0,0 0 0,0 1 0,1-1 0,-1 1 0,1-1 0,-1 1 0,1 0 0,0 0 0,0 0 0,0 0 0,0 0 0,1 1 0,0-1 0,-1 0 0,1 1 0,0-1 0,0 1 0,1-1 0,-1 1 0,1 0 0,0-1 0,0 1 0,0 0 0,1 5 0,-1-4 0,1 1 0,-1-1 0,1 1 0,0-1 0,0 0 0,1 1 0,0-1 0,0 0 0,0 0 0,0 0 0,1 0 0,0-1 0,0 1 0,0-1 0,0 1 0,1-1 0,0 0 0,0-1 0,0 1 0,0-1 0,0 1 0,10 4 0,-7-6 0,1 1 0,1-1 0,-1-1 0,0 0 0,0 0 0,1 0 0,-1-1 0,0-1 0,1 1 0,-1-1 0,16-4 0,-21 4 0,0 0 0,0 1 0,0-1 0,0-1 0,0 1 0,0 0 0,0-1 0,-1 1 0,1-1 0,-1 0 0,1 0 0,-1 0 0,1 0 0,-1 0 0,0-1 0,0 1 0,0-1 0,0 1 0,-1-1 0,1 0 0,-1 0 0,1 0 0,-1 1 0,0-1 0,0 0 0,-1-1 0,1 1 0,0 0 0,-1 0 0,0 0 0,0 0 0,0 0 0,-1-6 0,0 6 0,0-1 0,0 1 0,0 0 0,-1-1 0,0 1 0,0 0 0,0 0 0,0 0 0,0 0 0,0 0 0,-1 1 0,0-1 0,1 1 0,-1-1 0,0 1 0,0 0 0,0 0 0,0 0 0,-1 1 0,1-1 0,0 1 0,-1 0 0,1 0 0,-1 0 0,0 0 0,1 0 0,-7 1 0,-6-3 0,-1 2 0,0 0 0,0 1 0,-27 3 0,33-2 0,0 0 0,0 1 0,0 1 0,0 0 0,1 0 0,-1 1 0,1 0 0,0 1 0,-13 8 0,19-10 0,-1 1 0,1 0 0,0 0 0,0 0 0,1 0 0,-1 1 0,1-1 0,0 1 0,0 0 0,0 0 0,1 0 0,-1 1 0,2-1 0,-1 1 0,0-1 0,1 1 0,0-1 0,0 1 0,0 10 0,1-13-42,1 68 209,-1-67-281,1 1-1,-1 0 0,1 0 1,1-1-1,-1 1 0,1-1 1,-1 1-1,1-1 1,1 1-1,-1-1 0,0 0 1,4 4-1,8 5-6711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09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24575,'22'1'0,"-1"2"0,0 1 0,40 11 0,10 3 0,124 5 0,-48-8 0,-29-5 0,197-7 0,-147-6 0,829 3 0,-953-3 0,0-1 0,52-13 0,-41 7 0,44-4 0,131-2 0,101 17 0,-130 2 0,-346 9 0,23 0 0,-558-5 0,606-10 0,1-3 0,-1-3 0,1-4 0,-120-36 0,151 37 0,0 1 0,0 3 0,-1 1 0,-47 0 0,-175 8 0,122 2 0,-231-20 0,207 4-32,-186 11 0,175 4-1269,146-1-5525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16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24575,'258'2'0,"283"-5"0,-341-11 0,65-1 0,718 16 0,-897 3 0,120 21 0,37 4 0,463-24 0,-374-8 0,97 21 0,-352-10 0,0-3 0,1-3 0,-1-3 0,131-20 0,-199 19-227,1 0-1,-1-1 1,0 0-1,1 0 1,14-10-1,-1-2-6598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2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1 124 24575,'24'-2'0,"0"-1"0,0-1 0,-1-1 0,0-1 0,29-11 0,60-14 0,46 6 0,232-5 0,166 30 0,-244 3 0,-168-5 0,164 5 0,-265 2 0,62 15 0,27 4 0,500-10 0,-373-18 0,1352 4 0,-1584 1-113,-1 2-1,36 7 0,-39-6-910,8 2-5802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678B-406E-E426-C528-C728BF7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9851F-0EBB-3438-464E-F301E3591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37BFC-C80D-8BA3-9F9C-8FF30142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85FC8-7161-17A2-B2F9-E7BF07F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41E92-D2D6-E26F-E53D-5F39EC0F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B036-9EFB-86DC-4AC3-915D708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BBFC7A-80D0-6B6D-A2A1-A6746837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E97E4-0D3D-A7B6-A9C7-FE21D4F5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8A0C-1B28-03CE-78A7-9DD89BCB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37264-6575-83BD-5D87-47DA0493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7405E-252A-0EB7-50D4-F0F67824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C8571C-26B8-7FA4-2A49-93313404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ACD7C-E6D7-B390-6E58-BE65B9FB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FC227-02C8-7119-3F9F-1C784EB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4DC25-0159-4B2E-3677-FF6C5C13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3C3A-518E-A362-A0A2-35B63CA9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4E28A-6F45-B0F4-19CE-8B2A1202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EE648-74CD-AEBC-15B3-9112A69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D1A2D-7EEF-70E8-8531-C3C1EA6D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3C357-8E75-270A-5DAA-964BEAB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7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6AB08-040A-B8A7-1D6E-DCE1927E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19F91-21A3-1067-3DB5-DD16898F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9486-D428-CF2A-0CD7-0D904E82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C8E67-0111-563F-D0BE-5821B0C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DE519-2C4B-B0A6-9952-8C49ECB4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6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B4B5-15F0-6C01-22A3-F745BB2D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8FF18-68ED-B06E-CD12-906AD2B4F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6A1B3-6D40-D551-59FA-71E065FB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5C5A36-7E5B-2EF3-B088-FFD038AF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17AC1-4933-872B-8B93-B305FE8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2684C9-D98F-C07C-02DB-3A13F077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6D79-B043-22D6-4A7D-E07A0633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6AC8B-FFE3-0100-370C-67D12E12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D87B5-D069-A1F8-609F-E2550F26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65D938-80B7-33EB-F0EF-A97BE619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6F561A-DE73-E8DB-D4E7-0C1EDBA46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BB0427-38DF-BE2F-6EB9-91214492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89C6AF-EBC3-D8DC-2F8D-8B803FF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635B8-CC97-86B1-58DE-105A8F5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0F756-A3C4-F7AA-541D-C3E3BE6E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1BA897-C356-3BC0-8689-4A4B95D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CF1B57-82A1-A560-04F6-B3528E9F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BDD313-F1FD-B304-32EF-136DF532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1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999996-C23C-E781-24A5-41FB7C68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A9A6A9-BA74-2FD1-F1BF-FE27A7AB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21D02E-FDD4-36D1-119F-365B7DAD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02F8C-BC1C-236F-C99C-0DDCC992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5D6E9-A54D-814C-5D42-52E2E932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F4B0A-7D28-BEEE-C51E-0912F0BE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4C50D-EC0F-A7B3-B865-4C30A49E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C42BB1-B66D-A139-C0D0-43553CC6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028AC-08F8-4B57-AE5F-7A63FD7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D5881-4345-976B-950C-F6FB27F9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80863F-8A14-4FA8-B7C0-9BFA7B60E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04110D-06F2-FD05-9057-E784694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4DF1FC-5E94-689D-B95A-DD9CBF42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9FA6C-2A3D-4FDD-DA47-A27742F5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71512-CD4F-3A05-47FB-7FCB6B2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4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782D70-0922-9B65-E421-74B33FF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4CE7F-D29C-33BB-A7BE-D862CD86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927B5-974E-7A84-1047-B46CC247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55FF2-4F08-49E3-ADD6-1A26627E4B0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C067B-4FD3-9836-20B4-116FFD3D3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CEDD8-3BD1-45FB-71B8-3AD25454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" Type="http://schemas.openxmlformats.org/officeDocument/2006/relationships/image" Target="../media/image360.png"/><Relationship Id="rId21" Type="http://schemas.openxmlformats.org/officeDocument/2006/relationships/image" Target="../media/image450.png"/><Relationship Id="rId7" Type="http://schemas.openxmlformats.org/officeDocument/2006/relationships/image" Target="../media/image380.png"/><Relationship Id="rId12" Type="http://schemas.openxmlformats.org/officeDocument/2006/relationships/customXml" Target="../ink/ink72.xml"/><Relationship Id="rId17" Type="http://schemas.openxmlformats.org/officeDocument/2006/relationships/image" Target="../media/image430.png"/><Relationship Id="rId25" Type="http://schemas.openxmlformats.org/officeDocument/2006/relationships/image" Target="../media/image470.png"/><Relationship Id="rId33" Type="http://schemas.openxmlformats.org/officeDocument/2006/relationships/image" Target="../media/image510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400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5" Type="http://schemas.openxmlformats.org/officeDocument/2006/relationships/image" Target="../media/image370.png"/><Relationship Id="rId15" Type="http://schemas.openxmlformats.org/officeDocument/2006/relationships/image" Target="../media/image420.png"/><Relationship Id="rId23" Type="http://schemas.openxmlformats.org/officeDocument/2006/relationships/image" Target="../media/image460.png"/><Relationship Id="rId28" Type="http://schemas.openxmlformats.org/officeDocument/2006/relationships/customXml" Target="../ink/ink80.xml"/><Relationship Id="rId10" Type="http://schemas.openxmlformats.org/officeDocument/2006/relationships/customXml" Target="../ink/ink71.xml"/><Relationship Id="rId19" Type="http://schemas.openxmlformats.org/officeDocument/2006/relationships/image" Target="../media/image440.png"/><Relationship Id="rId31" Type="http://schemas.openxmlformats.org/officeDocument/2006/relationships/image" Target="../media/image500.png"/><Relationship Id="rId4" Type="http://schemas.openxmlformats.org/officeDocument/2006/relationships/customXml" Target="../ink/ink68.xml"/><Relationship Id="rId9" Type="http://schemas.openxmlformats.org/officeDocument/2006/relationships/image" Target="../media/image390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480.png"/><Relationship Id="rId30" Type="http://schemas.openxmlformats.org/officeDocument/2006/relationships/customXml" Target="../ink/ink81.xml"/><Relationship Id="rId8" Type="http://schemas.openxmlformats.org/officeDocument/2006/relationships/customXml" Target="../ink/ink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70.png"/><Relationship Id="rId21" Type="http://schemas.openxmlformats.org/officeDocument/2006/relationships/image" Target="../media/image61.png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74.png"/><Relationship Id="rId50" Type="http://schemas.openxmlformats.org/officeDocument/2006/relationships/customXml" Target="../ink/ink107.xml"/><Relationship Id="rId7" Type="http://schemas.openxmlformats.org/officeDocument/2006/relationships/image" Target="../media/image54.png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9" Type="http://schemas.openxmlformats.org/officeDocument/2006/relationships/image" Target="../media/image65.png"/><Relationship Id="rId11" Type="http://schemas.openxmlformats.org/officeDocument/2006/relationships/image" Target="../media/image56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69.png"/><Relationship Id="rId40" Type="http://schemas.openxmlformats.org/officeDocument/2006/relationships/customXml" Target="../ink/ink102.xml"/><Relationship Id="rId45" Type="http://schemas.openxmlformats.org/officeDocument/2006/relationships/image" Target="../media/image73.png"/><Relationship Id="rId53" Type="http://schemas.openxmlformats.org/officeDocument/2006/relationships/image" Target="../media/image77.png"/><Relationship Id="rId5" Type="http://schemas.openxmlformats.org/officeDocument/2006/relationships/image" Target="../media/image53.png"/><Relationship Id="rId10" Type="http://schemas.openxmlformats.org/officeDocument/2006/relationships/customXml" Target="../ink/ink87.xml"/><Relationship Id="rId19" Type="http://schemas.openxmlformats.org/officeDocument/2006/relationships/image" Target="../media/image60.png"/><Relationship Id="rId31" Type="http://schemas.openxmlformats.org/officeDocument/2006/relationships/image" Target="../media/image66.png"/><Relationship Id="rId44" Type="http://schemas.openxmlformats.org/officeDocument/2006/relationships/customXml" Target="../ink/ink104.xml"/><Relationship Id="rId52" Type="http://schemas.openxmlformats.org/officeDocument/2006/relationships/customXml" Target="../ink/ink108.xml"/><Relationship Id="rId4" Type="http://schemas.openxmlformats.org/officeDocument/2006/relationships/customXml" Target="../ink/ink84.xml"/><Relationship Id="rId9" Type="http://schemas.openxmlformats.org/officeDocument/2006/relationships/image" Target="../media/image55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64.png"/><Relationship Id="rId30" Type="http://schemas.openxmlformats.org/officeDocument/2006/relationships/customXml" Target="../ink/ink97.xml"/><Relationship Id="rId35" Type="http://schemas.openxmlformats.org/officeDocument/2006/relationships/image" Target="../media/image68.png"/><Relationship Id="rId43" Type="http://schemas.openxmlformats.org/officeDocument/2006/relationships/image" Target="../media/image72.png"/><Relationship Id="rId48" Type="http://schemas.openxmlformats.org/officeDocument/2006/relationships/customXml" Target="../ink/ink106.xml"/><Relationship Id="rId8" Type="http://schemas.openxmlformats.org/officeDocument/2006/relationships/customXml" Target="../ink/ink86.xml"/><Relationship Id="rId51" Type="http://schemas.openxmlformats.org/officeDocument/2006/relationships/image" Target="../media/image76.png"/><Relationship Id="rId3" Type="http://schemas.openxmlformats.org/officeDocument/2006/relationships/image" Target="../media/image520.png"/><Relationship Id="rId12" Type="http://schemas.openxmlformats.org/officeDocument/2006/relationships/customXml" Target="../ink/ink88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20" Type="http://schemas.openxmlformats.org/officeDocument/2006/relationships/customXml" Target="../ink/ink92.xml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.xml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4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83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" Type="http://schemas.openxmlformats.org/officeDocument/2006/relationships/image" Target="../media/image78.png"/><Relationship Id="rId21" Type="http://schemas.openxmlformats.org/officeDocument/2006/relationships/image" Target="../media/image87.png"/><Relationship Id="rId7" Type="http://schemas.openxmlformats.org/officeDocument/2006/relationships/image" Target="../media/image80.png"/><Relationship Id="rId12" Type="http://schemas.openxmlformats.org/officeDocument/2006/relationships/customXml" Target="../ink/ink114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Relationship Id="rId11" Type="http://schemas.openxmlformats.org/officeDocument/2006/relationships/image" Target="../media/image82.png"/><Relationship Id="rId24" Type="http://schemas.openxmlformats.org/officeDocument/2006/relationships/customXml" Target="../ink/ink120.xml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customXml" Target="../ink/ink113.xml"/><Relationship Id="rId19" Type="http://schemas.openxmlformats.org/officeDocument/2006/relationships/image" Target="../media/image86.png"/><Relationship Id="rId4" Type="http://schemas.openxmlformats.org/officeDocument/2006/relationships/customXml" Target="../ink/ink110.xml"/><Relationship Id="rId9" Type="http://schemas.openxmlformats.org/officeDocument/2006/relationships/image" Target="../media/image81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4.xml"/><Relationship Id="rId21" Type="http://schemas.openxmlformats.org/officeDocument/2006/relationships/image" Target="../media/image100.png"/><Relationship Id="rId42" Type="http://schemas.openxmlformats.org/officeDocument/2006/relationships/customXml" Target="../ink/ink142.xml"/><Relationship Id="rId47" Type="http://schemas.openxmlformats.org/officeDocument/2006/relationships/image" Target="../media/image113.png"/><Relationship Id="rId63" Type="http://schemas.openxmlformats.org/officeDocument/2006/relationships/image" Target="../media/image121.png"/><Relationship Id="rId68" Type="http://schemas.openxmlformats.org/officeDocument/2006/relationships/customXml" Target="../ink/ink155.xml"/><Relationship Id="rId84" Type="http://schemas.openxmlformats.org/officeDocument/2006/relationships/customXml" Target="../ink/ink163.xml"/><Relationship Id="rId89" Type="http://schemas.openxmlformats.org/officeDocument/2006/relationships/image" Target="../media/image134.png"/><Relationship Id="rId16" Type="http://schemas.openxmlformats.org/officeDocument/2006/relationships/customXml" Target="../ink/ink129.xml"/><Relationship Id="rId107" Type="http://schemas.openxmlformats.org/officeDocument/2006/relationships/image" Target="../media/image143.png"/><Relationship Id="rId11" Type="http://schemas.openxmlformats.org/officeDocument/2006/relationships/image" Target="../media/image95.png"/><Relationship Id="rId32" Type="http://schemas.openxmlformats.org/officeDocument/2006/relationships/customXml" Target="../ink/ink137.xml"/><Relationship Id="rId37" Type="http://schemas.openxmlformats.org/officeDocument/2006/relationships/image" Target="../media/image108.png"/><Relationship Id="rId53" Type="http://schemas.openxmlformats.org/officeDocument/2006/relationships/image" Target="../media/image116.png"/><Relationship Id="rId58" Type="http://schemas.openxmlformats.org/officeDocument/2006/relationships/customXml" Target="../ink/ink150.xml"/><Relationship Id="rId74" Type="http://schemas.openxmlformats.org/officeDocument/2006/relationships/customXml" Target="../ink/ink158.xml"/><Relationship Id="rId79" Type="http://schemas.openxmlformats.org/officeDocument/2006/relationships/image" Target="../media/image129.png"/><Relationship Id="rId102" Type="http://schemas.openxmlformats.org/officeDocument/2006/relationships/customXml" Target="../ink/ink172.xml"/><Relationship Id="rId5" Type="http://schemas.openxmlformats.org/officeDocument/2006/relationships/image" Target="../media/image92.png"/><Relationship Id="rId90" Type="http://schemas.openxmlformats.org/officeDocument/2006/relationships/customXml" Target="../ink/ink166.xml"/><Relationship Id="rId95" Type="http://schemas.openxmlformats.org/officeDocument/2006/relationships/image" Target="../media/image137.png"/><Relationship Id="rId22" Type="http://schemas.openxmlformats.org/officeDocument/2006/relationships/customXml" Target="../ink/ink132.xml"/><Relationship Id="rId27" Type="http://schemas.openxmlformats.org/officeDocument/2006/relationships/image" Target="../media/image103.png"/><Relationship Id="rId43" Type="http://schemas.openxmlformats.org/officeDocument/2006/relationships/image" Target="../media/image111.png"/><Relationship Id="rId48" Type="http://schemas.openxmlformats.org/officeDocument/2006/relationships/customXml" Target="../ink/ink145.xml"/><Relationship Id="rId64" Type="http://schemas.openxmlformats.org/officeDocument/2006/relationships/customXml" Target="../ink/ink153.xml"/><Relationship Id="rId69" Type="http://schemas.openxmlformats.org/officeDocument/2006/relationships/image" Target="../media/image124.png"/><Relationship Id="rId80" Type="http://schemas.openxmlformats.org/officeDocument/2006/relationships/customXml" Target="../ink/ink161.xml"/><Relationship Id="rId85" Type="http://schemas.openxmlformats.org/officeDocument/2006/relationships/image" Target="../media/image132.png"/><Relationship Id="rId12" Type="http://schemas.openxmlformats.org/officeDocument/2006/relationships/customXml" Target="../ink/ink127.xml"/><Relationship Id="rId17" Type="http://schemas.openxmlformats.org/officeDocument/2006/relationships/image" Target="../media/image98.png"/><Relationship Id="rId33" Type="http://schemas.openxmlformats.org/officeDocument/2006/relationships/image" Target="../media/image106.png"/><Relationship Id="rId38" Type="http://schemas.openxmlformats.org/officeDocument/2006/relationships/customXml" Target="../ink/ink140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108" Type="http://schemas.openxmlformats.org/officeDocument/2006/relationships/customXml" Target="../ink/ink175.xml"/><Relationship Id="rId54" Type="http://schemas.openxmlformats.org/officeDocument/2006/relationships/customXml" Target="../ink/ink148.xml"/><Relationship Id="rId70" Type="http://schemas.openxmlformats.org/officeDocument/2006/relationships/customXml" Target="../ink/ink156.xml"/><Relationship Id="rId75" Type="http://schemas.openxmlformats.org/officeDocument/2006/relationships/image" Target="../media/image127.png"/><Relationship Id="rId91" Type="http://schemas.openxmlformats.org/officeDocument/2006/relationships/image" Target="../media/image135.png"/><Relationship Id="rId96" Type="http://schemas.openxmlformats.org/officeDocument/2006/relationships/customXml" Target="../ink/ink1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4.xml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35.xml"/><Relationship Id="rId36" Type="http://schemas.openxmlformats.org/officeDocument/2006/relationships/customXml" Target="../ink/ink139.xml"/><Relationship Id="rId49" Type="http://schemas.openxmlformats.org/officeDocument/2006/relationships/image" Target="../media/image114.png"/><Relationship Id="rId57" Type="http://schemas.openxmlformats.org/officeDocument/2006/relationships/image" Target="../media/image118.png"/><Relationship Id="rId106" Type="http://schemas.openxmlformats.org/officeDocument/2006/relationships/customXml" Target="../ink/ink174.xml"/><Relationship Id="rId10" Type="http://schemas.openxmlformats.org/officeDocument/2006/relationships/customXml" Target="../ink/ink126.xml"/><Relationship Id="rId31" Type="http://schemas.openxmlformats.org/officeDocument/2006/relationships/image" Target="../media/image105.png"/><Relationship Id="rId44" Type="http://schemas.openxmlformats.org/officeDocument/2006/relationships/customXml" Target="../ink/ink143.xml"/><Relationship Id="rId52" Type="http://schemas.openxmlformats.org/officeDocument/2006/relationships/customXml" Target="../ink/ink147.xml"/><Relationship Id="rId60" Type="http://schemas.openxmlformats.org/officeDocument/2006/relationships/customXml" Target="../ink/ink151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60.xml"/><Relationship Id="rId81" Type="http://schemas.openxmlformats.org/officeDocument/2006/relationships/image" Target="../media/image130.png"/><Relationship Id="rId86" Type="http://schemas.openxmlformats.org/officeDocument/2006/relationships/customXml" Target="../ink/ink164.xml"/><Relationship Id="rId94" Type="http://schemas.openxmlformats.org/officeDocument/2006/relationships/customXml" Target="../ink/ink168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123.xml"/><Relationship Id="rId9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customXml" Target="../ink/ink130.xml"/><Relationship Id="rId39" Type="http://schemas.openxmlformats.org/officeDocument/2006/relationships/image" Target="../media/image109.png"/><Relationship Id="rId109" Type="http://schemas.openxmlformats.org/officeDocument/2006/relationships/image" Target="../media/image144.png"/><Relationship Id="rId34" Type="http://schemas.openxmlformats.org/officeDocument/2006/relationships/customXml" Target="../ink/ink138.xml"/><Relationship Id="rId50" Type="http://schemas.openxmlformats.org/officeDocument/2006/relationships/customXml" Target="../ink/ink146.xml"/><Relationship Id="rId55" Type="http://schemas.openxmlformats.org/officeDocument/2006/relationships/image" Target="../media/image117.png"/><Relationship Id="rId76" Type="http://schemas.openxmlformats.org/officeDocument/2006/relationships/customXml" Target="../ink/ink159.xml"/><Relationship Id="rId97" Type="http://schemas.openxmlformats.org/officeDocument/2006/relationships/image" Target="../media/image138.png"/><Relationship Id="rId104" Type="http://schemas.openxmlformats.org/officeDocument/2006/relationships/customXml" Target="../ink/ink173.xml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92" Type="http://schemas.openxmlformats.org/officeDocument/2006/relationships/customXml" Target="../ink/ink167.xml"/><Relationship Id="rId2" Type="http://schemas.openxmlformats.org/officeDocument/2006/relationships/customXml" Target="../ink/ink122.xml"/><Relationship Id="rId29" Type="http://schemas.openxmlformats.org/officeDocument/2006/relationships/image" Target="../media/image104.png"/><Relationship Id="rId24" Type="http://schemas.openxmlformats.org/officeDocument/2006/relationships/customXml" Target="../ink/ink133.xml"/><Relationship Id="rId40" Type="http://schemas.openxmlformats.org/officeDocument/2006/relationships/customXml" Target="../ink/ink141.xml"/><Relationship Id="rId45" Type="http://schemas.openxmlformats.org/officeDocument/2006/relationships/image" Target="../media/image112.png"/><Relationship Id="rId66" Type="http://schemas.openxmlformats.org/officeDocument/2006/relationships/customXml" Target="../ink/ink154.xml"/><Relationship Id="rId87" Type="http://schemas.openxmlformats.org/officeDocument/2006/relationships/image" Target="../media/image133.png"/><Relationship Id="rId110" Type="http://schemas.openxmlformats.org/officeDocument/2006/relationships/customXml" Target="../ink/ink176.xml"/><Relationship Id="rId61" Type="http://schemas.openxmlformats.org/officeDocument/2006/relationships/image" Target="../media/image120.png"/><Relationship Id="rId82" Type="http://schemas.openxmlformats.org/officeDocument/2006/relationships/customXml" Target="../ink/ink162.xml"/><Relationship Id="rId19" Type="http://schemas.openxmlformats.org/officeDocument/2006/relationships/image" Target="../media/image99.png"/><Relationship Id="rId14" Type="http://schemas.openxmlformats.org/officeDocument/2006/relationships/customXml" Target="../ink/ink128.xml"/><Relationship Id="rId30" Type="http://schemas.openxmlformats.org/officeDocument/2006/relationships/customXml" Target="../ink/ink136.xml"/><Relationship Id="rId35" Type="http://schemas.openxmlformats.org/officeDocument/2006/relationships/image" Target="../media/image107.png"/><Relationship Id="rId56" Type="http://schemas.openxmlformats.org/officeDocument/2006/relationships/customXml" Target="../ink/ink149.xml"/><Relationship Id="rId77" Type="http://schemas.openxmlformats.org/officeDocument/2006/relationships/image" Target="../media/image128.png"/><Relationship Id="rId100" Type="http://schemas.openxmlformats.org/officeDocument/2006/relationships/customXml" Target="../ink/ink171.xml"/><Relationship Id="rId105" Type="http://schemas.openxmlformats.org/officeDocument/2006/relationships/image" Target="../media/image142.png"/><Relationship Id="rId8" Type="http://schemas.openxmlformats.org/officeDocument/2006/relationships/customXml" Target="../ink/ink125.xml"/><Relationship Id="rId51" Type="http://schemas.openxmlformats.org/officeDocument/2006/relationships/image" Target="../media/image115.png"/><Relationship Id="rId72" Type="http://schemas.openxmlformats.org/officeDocument/2006/relationships/customXml" Target="../ink/ink157.xml"/><Relationship Id="rId93" Type="http://schemas.openxmlformats.org/officeDocument/2006/relationships/image" Target="../media/image136.png"/><Relationship Id="rId98" Type="http://schemas.openxmlformats.org/officeDocument/2006/relationships/customXml" Target="../ink/ink170.xml"/><Relationship Id="rId3" Type="http://schemas.openxmlformats.org/officeDocument/2006/relationships/image" Target="../media/image91.png"/><Relationship Id="rId25" Type="http://schemas.openxmlformats.org/officeDocument/2006/relationships/image" Target="../media/image102.png"/><Relationship Id="rId46" Type="http://schemas.openxmlformats.org/officeDocument/2006/relationships/customXml" Target="../ink/ink144.xml"/><Relationship Id="rId67" Type="http://schemas.openxmlformats.org/officeDocument/2006/relationships/image" Target="../media/image123.png"/><Relationship Id="rId20" Type="http://schemas.openxmlformats.org/officeDocument/2006/relationships/customXml" Target="../ink/ink131.xml"/><Relationship Id="rId41" Type="http://schemas.openxmlformats.org/officeDocument/2006/relationships/image" Target="../media/image110.png"/><Relationship Id="rId62" Type="http://schemas.openxmlformats.org/officeDocument/2006/relationships/customXml" Target="../ink/ink152.xml"/><Relationship Id="rId83" Type="http://schemas.openxmlformats.org/officeDocument/2006/relationships/image" Target="../media/image131.png"/><Relationship Id="rId88" Type="http://schemas.openxmlformats.org/officeDocument/2006/relationships/customXml" Target="../ink/ink165.xml"/><Relationship Id="rId111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0.xml"/><Relationship Id="rId13" Type="http://schemas.openxmlformats.org/officeDocument/2006/relationships/image" Target="../media/image151.png"/><Relationship Id="rId18" Type="http://schemas.openxmlformats.org/officeDocument/2006/relationships/customXml" Target="../ink/ink185.xml"/><Relationship Id="rId3" Type="http://schemas.openxmlformats.org/officeDocument/2006/relationships/image" Target="../media/image146.png"/><Relationship Id="rId21" Type="http://schemas.openxmlformats.org/officeDocument/2006/relationships/image" Target="../media/image155.png"/><Relationship Id="rId7" Type="http://schemas.openxmlformats.org/officeDocument/2006/relationships/image" Target="../media/image148.png"/><Relationship Id="rId12" Type="http://schemas.openxmlformats.org/officeDocument/2006/relationships/customXml" Target="../ink/ink182.xml"/><Relationship Id="rId17" Type="http://schemas.openxmlformats.org/officeDocument/2006/relationships/image" Target="../media/image153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0" Type="http://schemas.openxmlformats.org/officeDocument/2006/relationships/customXml" Target="../ink/ink1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10" Type="http://schemas.openxmlformats.org/officeDocument/2006/relationships/customXml" Target="../ink/ink181.xml"/><Relationship Id="rId19" Type="http://schemas.openxmlformats.org/officeDocument/2006/relationships/image" Target="../media/image154.png"/><Relationship Id="rId4" Type="http://schemas.openxmlformats.org/officeDocument/2006/relationships/customXml" Target="../ink/ink178.xml"/><Relationship Id="rId9" Type="http://schemas.openxmlformats.org/officeDocument/2006/relationships/image" Target="../media/image149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0.xml"/><Relationship Id="rId21" Type="http://schemas.openxmlformats.org/officeDocument/2006/relationships/image" Target="../media/image166.png"/><Relationship Id="rId42" Type="http://schemas.openxmlformats.org/officeDocument/2006/relationships/customXml" Target="../ink/ink208.xml"/><Relationship Id="rId47" Type="http://schemas.openxmlformats.org/officeDocument/2006/relationships/image" Target="../media/image179.png"/><Relationship Id="rId63" Type="http://schemas.openxmlformats.org/officeDocument/2006/relationships/image" Target="../media/image187.png"/><Relationship Id="rId68" Type="http://schemas.openxmlformats.org/officeDocument/2006/relationships/customXml" Target="../ink/ink221.xml"/><Relationship Id="rId16" Type="http://schemas.openxmlformats.org/officeDocument/2006/relationships/customXml" Target="../ink/ink195.xml"/><Relationship Id="rId11" Type="http://schemas.openxmlformats.org/officeDocument/2006/relationships/image" Target="../media/image161.png"/><Relationship Id="rId24" Type="http://schemas.openxmlformats.org/officeDocument/2006/relationships/customXml" Target="../ink/ink199.xml"/><Relationship Id="rId32" Type="http://schemas.openxmlformats.org/officeDocument/2006/relationships/customXml" Target="../ink/ink203.xml"/><Relationship Id="rId37" Type="http://schemas.openxmlformats.org/officeDocument/2006/relationships/image" Target="../media/image174.png"/><Relationship Id="rId40" Type="http://schemas.openxmlformats.org/officeDocument/2006/relationships/customXml" Target="../ink/ink207.xml"/><Relationship Id="rId45" Type="http://schemas.openxmlformats.org/officeDocument/2006/relationships/image" Target="../media/image178.png"/><Relationship Id="rId53" Type="http://schemas.openxmlformats.org/officeDocument/2006/relationships/image" Target="../media/image182.png"/><Relationship Id="rId58" Type="http://schemas.openxmlformats.org/officeDocument/2006/relationships/customXml" Target="../ink/ink216.xml"/><Relationship Id="rId66" Type="http://schemas.openxmlformats.org/officeDocument/2006/relationships/customXml" Target="../ink/ink220.xml"/><Relationship Id="rId74" Type="http://schemas.openxmlformats.org/officeDocument/2006/relationships/customXml" Target="../ink/ink224.xml"/><Relationship Id="rId79" Type="http://schemas.openxmlformats.org/officeDocument/2006/relationships/image" Target="../media/image195.png"/><Relationship Id="rId5" Type="http://schemas.openxmlformats.org/officeDocument/2006/relationships/image" Target="../media/image158.png"/><Relationship Id="rId61" Type="http://schemas.openxmlformats.org/officeDocument/2006/relationships/image" Target="../media/image186.png"/><Relationship Id="rId19" Type="http://schemas.openxmlformats.org/officeDocument/2006/relationships/image" Target="../media/image165.png"/><Relationship Id="rId14" Type="http://schemas.openxmlformats.org/officeDocument/2006/relationships/customXml" Target="../ink/ink194.xml"/><Relationship Id="rId22" Type="http://schemas.openxmlformats.org/officeDocument/2006/relationships/customXml" Target="../ink/ink198.xml"/><Relationship Id="rId27" Type="http://schemas.openxmlformats.org/officeDocument/2006/relationships/image" Target="../media/image169.png"/><Relationship Id="rId30" Type="http://schemas.openxmlformats.org/officeDocument/2006/relationships/customXml" Target="../ink/ink202.xml"/><Relationship Id="rId35" Type="http://schemas.openxmlformats.org/officeDocument/2006/relationships/image" Target="../media/image173.png"/><Relationship Id="rId43" Type="http://schemas.openxmlformats.org/officeDocument/2006/relationships/image" Target="../media/image177.png"/><Relationship Id="rId48" Type="http://schemas.openxmlformats.org/officeDocument/2006/relationships/customXml" Target="../ink/ink211.xml"/><Relationship Id="rId56" Type="http://schemas.openxmlformats.org/officeDocument/2006/relationships/customXml" Target="../ink/ink215.xml"/><Relationship Id="rId64" Type="http://schemas.openxmlformats.org/officeDocument/2006/relationships/customXml" Target="../ink/ink219.xml"/><Relationship Id="rId69" Type="http://schemas.openxmlformats.org/officeDocument/2006/relationships/image" Target="../media/image190.png"/><Relationship Id="rId77" Type="http://schemas.openxmlformats.org/officeDocument/2006/relationships/image" Target="../media/image194.png"/><Relationship Id="rId8" Type="http://schemas.openxmlformats.org/officeDocument/2006/relationships/customXml" Target="../ink/ink191.xml"/><Relationship Id="rId51" Type="http://schemas.openxmlformats.org/officeDocument/2006/relationships/image" Target="../media/image181.png"/><Relationship Id="rId72" Type="http://schemas.openxmlformats.org/officeDocument/2006/relationships/customXml" Target="../ink/ink223.xml"/><Relationship Id="rId3" Type="http://schemas.openxmlformats.org/officeDocument/2006/relationships/image" Target="../media/image157.png"/><Relationship Id="rId12" Type="http://schemas.openxmlformats.org/officeDocument/2006/relationships/customXml" Target="../ink/ink193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2.png"/><Relationship Id="rId38" Type="http://schemas.openxmlformats.org/officeDocument/2006/relationships/customXml" Target="../ink/ink206.xml"/><Relationship Id="rId46" Type="http://schemas.openxmlformats.org/officeDocument/2006/relationships/customXml" Target="../ink/ink210.xml"/><Relationship Id="rId59" Type="http://schemas.openxmlformats.org/officeDocument/2006/relationships/image" Target="../media/image185.png"/><Relationship Id="rId67" Type="http://schemas.openxmlformats.org/officeDocument/2006/relationships/image" Target="../media/image189.png"/><Relationship Id="rId20" Type="http://schemas.openxmlformats.org/officeDocument/2006/relationships/customXml" Target="../ink/ink197.xml"/><Relationship Id="rId41" Type="http://schemas.openxmlformats.org/officeDocument/2006/relationships/image" Target="../media/image176.png"/><Relationship Id="rId54" Type="http://schemas.openxmlformats.org/officeDocument/2006/relationships/customXml" Target="../ink/ink214.xml"/><Relationship Id="rId62" Type="http://schemas.openxmlformats.org/officeDocument/2006/relationships/customXml" Target="../ink/ink218.xml"/><Relationship Id="rId70" Type="http://schemas.openxmlformats.org/officeDocument/2006/relationships/customXml" Target="../ink/ink222.xml"/><Relationship Id="rId75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0.xml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201.xml"/><Relationship Id="rId36" Type="http://schemas.openxmlformats.org/officeDocument/2006/relationships/customXml" Target="../ink/ink205.xml"/><Relationship Id="rId49" Type="http://schemas.openxmlformats.org/officeDocument/2006/relationships/image" Target="../media/image180.png"/><Relationship Id="rId57" Type="http://schemas.openxmlformats.org/officeDocument/2006/relationships/image" Target="../media/image184.png"/><Relationship Id="rId10" Type="http://schemas.openxmlformats.org/officeDocument/2006/relationships/customXml" Target="../ink/ink192.xml"/><Relationship Id="rId31" Type="http://schemas.openxmlformats.org/officeDocument/2006/relationships/image" Target="../media/image171.png"/><Relationship Id="rId44" Type="http://schemas.openxmlformats.org/officeDocument/2006/relationships/customXml" Target="../ink/ink209.xml"/><Relationship Id="rId52" Type="http://schemas.openxmlformats.org/officeDocument/2006/relationships/customXml" Target="../ink/ink213.xml"/><Relationship Id="rId60" Type="http://schemas.openxmlformats.org/officeDocument/2006/relationships/customXml" Target="../ink/ink217.xml"/><Relationship Id="rId65" Type="http://schemas.openxmlformats.org/officeDocument/2006/relationships/image" Target="../media/image188.png"/><Relationship Id="rId73" Type="http://schemas.openxmlformats.org/officeDocument/2006/relationships/image" Target="../media/image192.png"/><Relationship Id="rId78" Type="http://schemas.openxmlformats.org/officeDocument/2006/relationships/customXml" Target="../ink/ink226.xml"/><Relationship Id="rId4" Type="http://schemas.openxmlformats.org/officeDocument/2006/relationships/customXml" Target="../ink/ink189.xml"/><Relationship Id="rId9" Type="http://schemas.openxmlformats.org/officeDocument/2006/relationships/image" Target="../media/image160.png"/><Relationship Id="rId13" Type="http://schemas.openxmlformats.org/officeDocument/2006/relationships/image" Target="../media/image162.png"/><Relationship Id="rId18" Type="http://schemas.openxmlformats.org/officeDocument/2006/relationships/customXml" Target="../ink/ink196.xml"/><Relationship Id="rId39" Type="http://schemas.openxmlformats.org/officeDocument/2006/relationships/image" Target="../media/image175.png"/><Relationship Id="rId34" Type="http://schemas.openxmlformats.org/officeDocument/2006/relationships/customXml" Target="../ink/ink204.xml"/><Relationship Id="rId50" Type="http://schemas.openxmlformats.org/officeDocument/2006/relationships/customXml" Target="../ink/ink212.xml"/><Relationship Id="rId55" Type="http://schemas.openxmlformats.org/officeDocument/2006/relationships/image" Target="../media/image183.png"/><Relationship Id="rId76" Type="http://schemas.openxmlformats.org/officeDocument/2006/relationships/customXml" Target="../ink/ink225.xml"/><Relationship Id="rId7" Type="http://schemas.openxmlformats.org/officeDocument/2006/relationships/image" Target="../media/image159.png"/><Relationship Id="rId71" Type="http://schemas.openxmlformats.org/officeDocument/2006/relationships/image" Target="../media/image191.png"/><Relationship Id="rId2" Type="http://schemas.openxmlformats.org/officeDocument/2006/relationships/customXml" Target="../ink/ink188.xml"/><Relationship Id="rId29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5.xml"/><Relationship Id="rId21" Type="http://schemas.openxmlformats.org/officeDocument/2006/relationships/image" Target="../media/image205.png"/><Relationship Id="rId42" Type="http://schemas.openxmlformats.org/officeDocument/2006/relationships/customXml" Target="../ink/ink247.xml"/><Relationship Id="rId63" Type="http://schemas.openxmlformats.org/officeDocument/2006/relationships/image" Target="../media/image227.png"/><Relationship Id="rId84" Type="http://schemas.openxmlformats.org/officeDocument/2006/relationships/customXml" Target="../ink/ink268.xml"/><Relationship Id="rId138" Type="http://schemas.openxmlformats.org/officeDocument/2006/relationships/image" Target="../media/image268.png"/><Relationship Id="rId107" Type="http://schemas.openxmlformats.org/officeDocument/2006/relationships/customXml" Target="../ink/ink280.xml"/><Relationship Id="rId11" Type="http://schemas.openxmlformats.org/officeDocument/2006/relationships/image" Target="../media/image200.png"/><Relationship Id="rId32" Type="http://schemas.openxmlformats.org/officeDocument/2006/relationships/customXml" Target="../ink/ink242.xml"/><Relationship Id="rId37" Type="http://schemas.openxmlformats.org/officeDocument/2006/relationships/image" Target="../media/image213.png"/><Relationship Id="rId53" Type="http://schemas.openxmlformats.org/officeDocument/2006/relationships/image" Target="../media/image222.png"/><Relationship Id="rId58" Type="http://schemas.openxmlformats.org/officeDocument/2006/relationships/customXml" Target="../ink/ink255.xml"/><Relationship Id="rId74" Type="http://schemas.openxmlformats.org/officeDocument/2006/relationships/customXml" Target="../ink/ink263.xml"/><Relationship Id="rId79" Type="http://schemas.openxmlformats.org/officeDocument/2006/relationships/image" Target="../media/image236.png"/><Relationship Id="rId102" Type="http://schemas.openxmlformats.org/officeDocument/2006/relationships/customXml" Target="../ink/ink277.xml"/><Relationship Id="rId123" Type="http://schemas.openxmlformats.org/officeDocument/2006/relationships/customXml" Target="../ink/ink288.xml"/><Relationship Id="rId128" Type="http://schemas.openxmlformats.org/officeDocument/2006/relationships/image" Target="../media/image263.png"/><Relationship Id="rId5" Type="http://schemas.openxmlformats.org/officeDocument/2006/relationships/image" Target="../media/image197.png"/><Relationship Id="rId90" Type="http://schemas.openxmlformats.org/officeDocument/2006/relationships/customXml" Target="../ink/ink271.xml"/><Relationship Id="rId95" Type="http://schemas.openxmlformats.org/officeDocument/2006/relationships/image" Target="../media/image245.png"/><Relationship Id="rId22" Type="http://schemas.openxmlformats.org/officeDocument/2006/relationships/customXml" Target="../ink/ink237.xml"/><Relationship Id="rId27" Type="http://schemas.openxmlformats.org/officeDocument/2006/relationships/image" Target="../media/image208.png"/><Relationship Id="rId43" Type="http://schemas.openxmlformats.org/officeDocument/2006/relationships/image" Target="../media/image216.png"/><Relationship Id="rId48" Type="http://schemas.openxmlformats.org/officeDocument/2006/relationships/customXml" Target="../ink/ink250.xml"/><Relationship Id="rId64" Type="http://schemas.openxmlformats.org/officeDocument/2006/relationships/customXml" Target="../ink/ink258.xml"/><Relationship Id="rId69" Type="http://schemas.openxmlformats.org/officeDocument/2006/relationships/image" Target="../media/image231.png"/><Relationship Id="rId113" Type="http://schemas.openxmlformats.org/officeDocument/2006/relationships/customXml" Target="../ink/ink283.xml"/><Relationship Id="rId118" Type="http://schemas.openxmlformats.org/officeDocument/2006/relationships/image" Target="../media/image257.png"/><Relationship Id="rId134" Type="http://schemas.openxmlformats.org/officeDocument/2006/relationships/image" Target="../media/image266.png"/><Relationship Id="rId139" Type="http://schemas.openxmlformats.org/officeDocument/2006/relationships/customXml" Target="../ink/ink296.xml"/><Relationship Id="rId80" Type="http://schemas.openxmlformats.org/officeDocument/2006/relationships/customXml" Target="../ink/ink266.xml"/><Relationship Id="rId85" Type="http://schemas.openxmlformats.org/officeDocument/2006/relationships/image" Target="../media/image239.png"/><Relationship Id="rId12" Type="http://schemas.openxmlformats.org/officeDocument/2006/relationships/customXml" Target="../ink/ink232.xml"/><Relationship Id="rId17" Type="http://schemas.openxmlformats.org/officeDocument/2006/relationships/image" Target="../media/image203.png"/><Relationship Id="rId33" Type="http://schemas.openxmlformats.org/officeDocument/2006/relationships/image" Target="../media/image211.png"/><Relationship Id="rId38" Type="http://schemas.openxmlformats.org/officeDocument/2006/relationships/customXml" Target="../ink/ink245.xml"/><Relationship Id="rId59" Type="http://schemas.openxmlformats.org/officeDocument/2006/relationships/image" Target="../media/image225.png"/><Relationship Id="rId103" Type="http://schemas.openxmlformats.org/officeDocument/2006/relationships/customXml" Target="../ink/ink278.xml"/><Relationship Id="rId108" Type="http://schemas.openxmlformats.org/officeDocument/2006/relationships/image" Target="../media/image252.png"/><Relationship Id="rId124" Type="http://schemas.openxmlformats.org/officeDocument/2006/relationships/image" Target="../media/image261.png"/><Relationship Id="rId129" Type="http://schemas.openxmlformats.org/officeDocument/2006/relationships/customXml" Target="../ink/ink291.xml"/><Relationship Id="rId54" Type="http://schemas.openxmlformats.org/officeDocument/2006/relationships/customXml" Target="../ink/ink253.xml"/><Relationship Id="rId70" Type="http://schemas.openxmlformats.org/officeDocument/2006/relationships/customXml" Target="../ink/ink261.xml"/><Relationship Id="rId75" Type="http://schemas.openxmlformats.org/officeDocument/2006/relationships/image" Target="../media/image234.png"/><Relationship Id="rId91" Type="http://schemas.openxmlformats.org/officeDocument/2006/relationships/image" Target="../media/image243.png"/><Relationship Id="rId96" Type="http://schemas.openxmlformats.org/officeDocument/2006/relationships/customXml" Target="../ink/ink274.xml"/><Relationship Id="rId140" Type="http://schemas.openxmlformats.org/officeDocument/2006/relationships/image" Target="../media/image26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9.xml"/><Relationship Id="rId23" Type="http://schemas.openxmlformats.org/officeDocument/2006/relationships/image" Target="../media/image206.png"/><Relationship Id="rId28" Type="http://schemas.openxmlformats.org/officeDocument/2006/relationships/customXml" Target="../ink/ink240.xml"/><Relationship Id="rId49" Type="http://schemas.openxmlformats.org/officeDocument/2006/relationships/image" Target="../media/image219.png"/><Relationship Id="rId114" Type="http://schemas.openxmlformats.org/officeDocument/2006/relationships/image" Target="../media/image255.png"/><Relationship Id="rId119" Type="http://schemas.openxmlformats.org/officeDocument/2006/relationships/customXml" Target="../ink/ink286.xml"/><Relationship Id="rId44" Type="http://schemas.openxmlformats.org/officeDocument/2006/relationships/customXml" Target="../ink/ink248.xml"/><Relationship Id="rId60" Type="http://schemas.openxmlformats.org/officeDocument/2006/relationships/customXml" Target="../ink/ink256.xml"/><Relationship Id="rId65" Type="http://schemas.openxmlformats.org/officeDocument/2006/relationships/image" Target="../media/image228.png"/><Relationship Id="rId81" Type="http://schemas.openxmlformats.org/officeDocument/2006/relationships/image" Target="../media/image237.png"/><Relationship Id="rId86" Type="http://schemas.openxmlformats.org/officeDocument/2006/relationships/customXml" Target="../ink/ink269.xml"/><Relationship Id="rId130" Type="http://schemas.openxmlformats.org/officeDocument/2006/relationships/image" Target="../media/image264.png"/><Relationship Id="rId135" Type="http://schemas.openxmlformats.org/officeDocument/2006/relationships/customXml" Target="../ink/ink294.xml"/><Relationship Id="rId13" Type="http://schemas.openxmlformats.org/officeDocument/2006/relationships/image" Target="../media/image201.png"/><Relationship Id="rId18" Type="http://schemas.openxmlformats.org/officeDocument/2006/relationships/customXml" Target="../ink/ink235.xml"/><Relationship Id="rId39" Type="http://schemas.openxmlformats.org/officeDocument/2006/relationships/image" Target="../media/image214.png"/><Relationship Id="rId109" Type="http://schemas.openxmlformats.org/officeDocument/2006/relationships/customXml" Target="../ink/ink281.xml"/><Relationship Id="rId34" Type="http://schemas.openxmlformats.org/officeDocument/2006/relationships/customXml" Target="../ink/ink243.xml"/><Relationship Id="rId50" Type="http://schemas.openxmlformats.org/officeDocument/2006/relationships/customXml" Target="../ink/ink251.xml"/><Relationship Id="rId55" Type="http://schemas.openxmlformats.org/officeDocument/2006/relationships/image" Target="../media/image223.png"/><Relationship Id="rId76" Type="http://schemas.openxmlformats.org/officeDocument/2006/relationships/customXml" Target="../ink/ink264.xml"/><Relationship Id="rId97" Type="http://schemas.openxmlformats.org/officeDocument/2006/relationships/image" Target="../media/image246.png"/><Relationship Id="rId104" Type="http://schemas.openxmlformats.org/officeDocument/2006/relationships/image" Target="../media/image249.png"/><Relationship Id="rId120" Type="http://schemas.openxmlformats.org/officeDocument/2006/relationships/image" Target="../media/image258.png"/><Relationship Id="rId125" Type="http://schemas.openxmlformats.org/officeDocument/2006/relationships/customXml" Target="../ink/ink289.xml"/><Relationship Id="rId141" Type="http://schemas.openxmlformats.org/officeDocument/2006/relationships/customXml" Target="../ink/ink297.xml"/><Relationship Id="rId7" Type="http://schemas.openxmlformats.org/officeDocument/2006/relationships/image" Target="../media/image198.png"/><Relationship Id="rId71" Type="http://schemas.openxmlformats.org/officeDocument/2006/relationships/image" Target="../media/image232.png"/><Relationship Id="rId92" Type="http://schemas.openxmlformats.org/officeDocument/2006/relationships/customXml" Target="../ink/ink272.xml"/><Relationship Id="rId2" Type="http://schemas.openxmlformats.org/officeDocument/2006/relationships/customXml" Target="../ink/ink227.xml"/><Relationship Id="rId29" Type="http://schemas.openxmlformats.org/officeDocument/2006/relationships/image" Target="../media/image209.png"/><Relationship Id="rId24" Type="http://schemas.openxmlformats.org/officeDocument/2006/relationships/customXml" Target="../ink/ink238.xml"/><Relationship Id="rId40" Type="http://schemas.openxmlformats.org/officeDocument/2006/relationships/customXml" Target="../ink/ink246.xml"/><Relationship Id="rId45" Type="http://schemas.openxmlformats.org/officeDocument/2006/relationships/image" Target="../media/image217.png"/><Relationship Id="rId66" Type="http://schemas.openxmlformats.org/officeDocument/2006/relationships/customXml" Target="../ink/ink259.xml"/><Relationship Id="rId87" Type="http://schemas.openxmlformats.org/officeDocument/2006/relationships/image" Target="../media/image241.png"/><Relationship Id="rId110" Type="http://schemas.openxmlformats.org/officeDocument/2006/relationships/image" Target="../media/image253.png"/><Relationship Id="rId115" Type="http://schemas.openxmlformats.org/officeDocument/2006/relationships/customXml" Target="../ink/ink284.xml"/><Relationship Id="rId131" Type="http://schemas.openxmlformats.org/officeDocument/2006/relationships/customXml" Target="../ink/ink292.xml"/><Relationship Id="rId136" Type="http://schemas.openxmlformats.org/officeDocument/2006/relationships/image" Target="../media/image267.png"/><Relationship Id="rId61" Type="http://schemas.openxmlformats.org/officeDocument/2006/relationships/image" Target="../media/image226.png"/><Relationship Id="rId82" Type="http://schemas.openxmlformats.org/officeDocument/2006/relationships/customXml" Target="../ink/ink267.xml"/><Relationship Id="rId19" Type="http://schemas.openxmlformats.org/officeDocument/2006/relationships/image" Target="../media/image204.png"/><Relationship Id="rId14" Type="http://schemas.openxmlformats.org/officeDocument/2006/relationships/customXml" Target="../ink/ink233.xml"/><Relationship Id="rId30" Type="http://schemas.openxmlformats.org/officeDocument/2006/relationships/customXml" Target="../ink/ink241.xml"/><Relationship Id="rId35" Type="http://schemas.openxmlformats.org/officeDocument/2006/relationships/image" Target="../media/image212.png"/><Relationship Id="rId56" Type="http://schemas.openxmlformats.org/officeDocument/2006/relationships/customXml" Target="../ink/ink254.xml"/><Relationship Id="rId77" Type="http://schemas.openxmlformats.org/officeDocument/2006/relationships/image" Target="../media/image235.png"/><Relationship Id="rId100" Type="http://schemas.openxmlformats.org/officeDocument/2006/relationships/customXml" Target="../ink/ink276.xml"/><Relationship Id="rId105" Type="http://schemas.openxmlformats.org/officeDocument/2006/relationships/customXml" Target="../ink/ink279.xml"/><Relationship Id="rId126" Type="http://schemas.openxmlformats.org/officeDocument/2006/relationships/image" Target="../media/image262.png"/><Relationship Id="rId8" Type="http://schemas.openxmlformats.org/officeDocument/2006/relationships/customXml" Target="../ink/ink230.xml"/><Relationship Id="rId51" Type="http://schemas.openxmlformats.org/officeDocument/2006/relationships/image" Target="../media/image221.png"/><Relationship Id="rId72" Type="http://schemas.openxmlformats.org/officeDocument/2006/relationships/customXml" Target="../ink/ink262.xml"/><Relationship Id="rId93" Type="http://schemas.openxmlformats.org/officeDocument/2006/relationships/image" Target="../media/image244.png"/><Relationship Id="rId98" Type="http://schemas.openxmlformats.org/officeDocument/2006/relationships/customXml" Target="../ink/ink275.xml"/><Relationship Id="rId121" Type="http://schemas.openxmlformats.org/officeDocument/2006/relationships/customXml" Target="../ink/ink287.xml"/><Relationship Id="rId142" Type="http://schemas.openxmlformats.org/officeDocument/2006/relationships/image" Target="../media/image271.png"/><Relationship Id="rId3" Type="http://schemas.openxmlformats.org/officeDocument/2006/relationships/image" Target="../media/image196.png"/><Relationship Id="rId25" Type="http://schemas.openxmlformats.org/officeDocument/2006/relationships/image" Target="../media/image207.png"/><Relationship Id="rId46" Type="http://schemas.openxmlformats.org/officeDocument/2006/relationships/customXml" Target="../ink/ink249.xml"/><Relationship Id="rId67" Type="http://schemas.openxmlformats.org/officeDocument/2006/relationships/image" Target="../media/image229.png"/><Relationship Id="rId116" Type="http://schemas.openxmlformats.org/officeDocument/2006/relationships/image" Target="../media/image256.png"/><Relationship Id="rId137" Type="http://schemas.openxmlformats.org/officeDocument/2006/relationships/customXml" Target="../ink/ink295.xml"/><Relationship Id="rId20" Type="http://schemas.openxmlformats.org/officeDocument/2006/relationships/customXml" Target="../ink/ink236.xml"/><Relationship Id="rId41" Type="http://schemas.openxmlformats.org/officeDocument/2006/relationships/image" Target="../media/image215.png"/><Relationship Id="rId62" Type="http://schemas.openxmlformats.org/officeDocument/2006/relationships/customXml" Target="../ink/ink257.xml"/><Relationship Id="rId83" Type="http://schemas.openxmlformats.org/officeDocument/2006/relationships/image" Target="../media/image238.png"/><Relationship Id="rId88" Type="http://schemas.openxmlformats.org/officeDocument/2006/relationships/customXml" Target="../ink/ink270.xml"/><Relationship Id="rId111" Type="http://schemas.openxmlformats.org/officeDocument/2006/relationships/customXml" Target="../ink/ink282.xml"/><Relationship Id="rId132" Type="http://schemas.openxmlformats.org/officeDocument/2006/relationships/image" Target="../media/image265.png"/><Relationship Id="rId15" Type="http://schemas.openxmlformats.org/officeDocument/2006/relationships/image" Target="../media/image202.png"/><Relationship Id="rId36" Type="http://schemas.openxmlformats.org/officeDocument/2006/relationships/customXml" Target="../ink/ink244.xml"/><Relationship Id="rId57" Type="http://schemas.openxmlformats.org/officeDocument/2006/relationships/image" Target="../media/image224.png"/><Relationship Id="rId106" Type="http://schemas.openxmlformats.org/officeDocument/2006/relationships/image" Target="../media/image251.png"/><Relationship Id="rId127" Type="http://schemas.openxmlformats.org/officeDocument/2006/relationships/customXml" Target="../ink/ink290.xml"/><Relationship Id="rId10" Type="http://schemas.openxmlformats.org/officeDocument/2006/relationships/customXml" Target="../ink/ink231.xml"/><Relationship Id="rId31" Type="http://schemas.openxmlformats.org/officeDocument/2006/relationships/image" Target="../media/image210.png"/><Relationship Id="rId52" Type="http://schemas.openxmlformats.org/officeDocument/2006/relationships/customXml" Target="../ink/ink252.xml"/><Relationship Id="rId73" Type="http://schemas.openxmlformats.org/officeDocument/2006/relationships/image" Target="../media/image233.png"/><Relationship Id="rId78" Type="http://schemas.openxmlformats.org/officeDocument/2006/relationships/customXml" Target="../ink/ink265.xml"/><Relationship Id="rId94" Type="http://schemas.openxmlformats.org/officeDocument/2006/relationships/customXml" Target="../ink/ink273.xml"/><Relationship Id="rId99" Type="http://schemas.openxmlformats.org/officeDocument/2006/relationships/image" Target="../media/image247.png"/><Relationship Id="rId101" Type="http://schemas.openxmlformats.org/officeDocument/2006/relationships/image" Target="../media/image248.png"/><Relationship Id="rId122" Type="http://schemas.openxmlformats.org/officeDocument/2006/relationships/image" Target="../media/image259.png"/><Relationship Id="rId4" Type="http://schemas.openxmlformats.org/officeDocument/2006/relationships/customXml" Target="../ink/ink228.xml"/><Relationship Id="rId9" Type="http://schemas.openxmlformats.org/officeDocument/2006/relationships/image" Target="../media/image199.png"/><Relationship Id="rId26" Type="http://schemas.openxmlformats.org/officeDocument/2006/relationships/customXml" Target="../ink/ink239.xml"/><Relationship Id="rId47" Type="http://schemas.openxmlformats.org/officeDocument/2006/relationships/image" Target="../media/image218.png"/><Relationship Id="rId68" Type="http://schemas.openxmlformats.org/officeDocument/2006/relationships/customXml" Target="../ink/ink260.xml"/><Relationship Id="rId89" Type="http://schemas.openxmlformats.org/officeDocument/2006/relationships/image" Target="../media/image242.png"/><Relationship Id="rId112" Type="http://schemas.openxmlformats.org/officeDocument/2006/relationships/image" Target="../media/image254.png"/><Relationship Id="rId133" Type="http://schemas.openxmlformats.org/officeDocument/2006/relationships/customXml" Target="../ink/ink293.xml"/><Relationship Id="rId16" Type="http://schemas.openxmlformats.org/officeDocument/2006/relationships/customXml" Target="../ink/ink23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7.png"/><Relationship Id="rId18" Type="http://schemas.openxmlformats.org/officeDocument/2006/relationships/customXml" Target="../ink/ink306.xml"/><Relationship Id="rId26" Type="http://schemas.openxmlformats.org/officeDocument/2006/relationships/customXml" Target="../ink/ink310.xml"/><Relationship Id="rId39" Type="http://schemas.openxmlformats.org/officeDocument/2006/relationships/image" Target="../media/image292.png"/><Relationship Id="rId21" Type="http://schemas.openxmlformats.org/officeDocument/2006/relationships/image" Target="../media/image282.png"/><Relationship Id="rId34" Type="http://schemas.openxmlformats.org/officeDocument/2006/relationships/customXml" Target="../ink/ink314.xml"/><Relationship Id="rId42" Type="http://schemas.openxmlformats.org/officeDocument/2006/relationships/customXml" Target="../ink/ink318.xml"/><Relationship Id="rId47" Type="http://schemas.openxmlformats.org/officeDocument/2006/relationships/image" Target="../media/image296.png"/><Relationship Id="rId50" Type="http://schemas.openxmlformats.org/officeDocument/2006/relationships/customXml" Target="../ink/ink322.xml"/><Relationship Id="rId55" Type="http://schemas.openxmlformats.org/officeDocument/2006/relationships/image" Target="../media/image301.png"/><Relationship Id="rId7" Type="http://schemas.openxmlformats.org/officeDocument/2006/relationships/image" Target="../media/image274.png"/><Relationship Id="rId2" Type="http://schemas.openxmlformats.org/officeDocument/2006/relationships/customXml" Target="../ink/ink298.xml"/><Relationship Id="rId16" Type="http://schemas.openxmlformats.org/officeDocument/2006/relationships/customXml" Target="../ink/ink305.xml"/><Relationship Id="rId29" Type="http://schemas.openxmlformats.org/officeDocument/2006/relationships/image" Target="../media/image286.png"/><Relationship Id="rId11" Type="http://schemas.openxmlformats.org/officeDocument/2006/relationships/image" Target="../media/image276.png"/><Relationship Id="rId24" Type="http://schemas.openxmlformats.org/officeDocument/2006/relationships/customXml" Target="../ink/ink309.xml"/><Relationship Id="rId32" Type="http://schemas.openxmlformats.org/officeDocument/2006/relationships/customXml" Target="../ink/ink313.xml"/><Relationship Id="rId37" Type="http://schemas.openxmlformats.org/officeDocument/2006/relationships/image" Target="../media/image291.png"/><Relationship Id="rId40" Type="http://schemas.openxmlformats.org/officeDocument/2006/relationships/customXml" Target="../ink/ink317.xml"/><Relationship Id="rId45" Type="http://schemas.openxmlformats.org/officeDocument/2006/relationships/image" Target="../media/image295.png"/><Relationship Id="rId53" Type="http://schemas.openxmlformats.org/officeDocument/2006/relationships/image" Target="../media/image299.png"/><Relationship Id="rId58" Type="http://schemas.openxmlformats.org/officeDocument/2006/relationships/customXml" Target="../ink/ink326.xml"/><Relationship Id="rId5" Type="http://schemas.openxmlformats.org/officeDocument/2006/relationships/image" Target="../media/image273.png"/><Relationship Id="rId19" Type="http://schemas.openxmlformats.org/officeDocument/2006/relationships/image" Target="../media/image281.png"/><Relationship Id="rId4" Type="http://schemas.openxmlformats.org/officeDocument/2006/relationships/customXml" Target="../ink/ink299.xml"/><Relationship Id="rId9" Type="http://schemas.openxmlformats.org/officeDocument/2006/relationships/image" Target="../media/image275.png"/><Relationship Id="rId14" Type="http://schemas.openxmlformats.org/officeDocument/2006/relationships/customXml" Target="../ink/ink304.xml"/><Relationship Id="rId22" Type="http://schemas.openxmlformats.org/officeDocument/2006/relationships/customXml" Target="../ink/ink308.xml"/><Relationship Id="rId27" Type="http://schemas.openxmlformats.org/officeDocument/2006/relationships/image" Target="../media/image285.png"/><Relationship Id="rId30" Type="http://schemas.openxmlformats.org/officeDocument/2006/relationships/customXml" Target="../ink/ink312.xml"/><Relationship Id="rId35" Type="http://schemas.openxmlformats.org/officeDocument/2006/relationships/image" Target="../media/image289.png"/><Relationship Id="rId43" Type="http://schemas.openxmlformats.org/officeDocument/2006/relationships/image" Target="../media/image294.png"/><Relationship Id="rId48" Type="http://schemas.openxmlformats.org/officeDocument/2006/relationships/customXml" Target="../ink/ink321.xml"/><Relationship Id="rId56" Type="http://schemas.openxmlformats.org/officeDocument/2006/relationships/customXml" Target="../ink/ink325.xml"/><Relationship Id="rId8" Type="http://schemas.openxmlformats.org/officeDocument/2006/relationships/customXml" Target="../ink/ink301.xml"/><Relationship Id="rId51" Type="http://schemas.openxmlformats.org/officeDocument/2006/relationships/image" Target="../media/image298.png"/><Relationship Id="rId3" Type="http://schemas.openxmlformats.org/officeDocument/2006/relationships/image" Target="../media/image272.png"/><Relationship Id="rId12" Type="http://schemas.openxmlformats.org/officeDocument/2006/relationships/customXml" Target="../ink/ink303.xml"/><Relationship Id="rId17" Type="http://schemas.openxmlformats.org/officeDocument/2006/relationships/image" Target="../media/image279.png"/><Relationship Id="rId25" Type="http://schemas.openxmlformats.org/officeDocument/2006/relationships/image" Target="../media/image284.png"/><Relationship Id="rId33" Type="http://schemas.openxmlformats.org/officeDocument/2006/relationships/image" Target="../media/image288.png"/><Relationship Id="rId38" Type="http://schemas.openxmlformats.org/officeDocument/2006/relationships/customXml" Target="../ink/ink316.xml"/><Relationship Id="rId46" Type="http://schemas.openxmlformats.org/officeDocument/2006/relationships/customXml" Target="../ink/ink320.xml"/><Relationship Id="rId59" Type="http://schemas.openxmlformats.org/officeDocument/2006/relationships/image" Target="../media/image303.png"/><Relationship Id="rId20" Type="http://schemas.openxmlformats.org/officeDocument/2006/relationships/customXml" Target="../ink/ink307.xml"/><Relationship Id="rId41" Type="http://schemas.openxmlformats.org/officeDocument/2006/relationships/image" Target="../media/image293.png"/><Relationship Id="rId54" Type="http://schemas.openxmlformats.org/officeDocument/2006/relationships/customXml" Target="../ink/ink3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0.xml"/><Relationship Id="rId15" Type="http://schemas.openxmlformats.org/officeDocument/2006/relationships/image" Target="../media/image278.png"/><Relationship Id="rId23" Type="http://schemas.openxmlformats.org/officeDocument/2006/relationships/image" Target="../media/image283.png"/><Relationship Id="rId28" Type="http://schemas.openxmlformats.org/officeDocument/2006/relationships/customXml" Target="../ink/ink311.xml"/><Relationship Id="rId36" Type="http://schemas.openxmlformats.org/officeDocument/2006/relationships/customXml" Target="../ink/ink315.xml"/><Relationship Id="rId49" Type="http://schemas.openxmlformats.org/officeDocument/2006/relationships/image" Target="../media/image297.png"/><Relationship Id="rId57" Type="http://schemas.openxmlformats.org/officeDocument/2006/relationships/image" Target="../media/image302.png"/><Relationship Id="rId10" Type="http://schemas.openxmlformats.org/officeDocument/2006/relationships/customXml" Target="../ink/ink302.xml"/><Relationship Id="rId31" Type="http://schemas.openxmlformats.org/officeDocument/2006/relationships/image" Target="../media/image287.png"/><Relationship Id="rId44" Type="http://schemas.openxmlformats.org/officeDocument/2006/relationships/customXml" Target="../ink/ink319.xml"/><Relationship Id="rId52" Type="http://schemas.openxmlformats.org/officeDocument/2006/relationships/customXml" Target="../ink/ink323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9.png"/><Relationship Id="rId18" Type="http://schemas.openxmlformats.org/officeDocument/2006/relationships/customXml" Target="../ink/ink335.xml"/><Relationship Id="rId26" Type="http://schemas.openxmlformats.org/officeDocument/2006/relationships/customXml" Target="../ink/ink339.xml"/><Relationship Id="rId39" Type="http://schemas.openxmlformats.org/officeDocument/2006/relationships/image" Target="../media/image323.png"/><Relationship Id="rId21" Type="http://schemas.openxmlformats.org/officeDocument/2006/relationships/image" Target="../media/image313.png"/><Relationship Id="rId34" Type="http://schemas.openxmlformats.org/officeDocument/2006/relationships/customXml" Target="../ink/ink343.xml"/><Relationship Id="rId42" Type="http://schemas.openxmlformats.org/officeDocument/2006/relationships/customXml" Target="../ink/ink347.xml"/><Relationship Id="rId47" Type="http://schemas.openxmlformats.org/officeDocument/2006/relationships/image" Target="../media/image327.png"/><Relationship Id="rId50" Type="http://schemas.openxmlformats.org/officeDocument/2006/relationships/customXml" Target="../ink/ink351.xml"/><Relationship Id="rId7" Type="http://schemas.openxmlformats.org/officeDocument/2006/relationships/image" Target="../media/image306.png"/><Relationship Id="rId2" Type="http://schemas.openxmlformats.org/officeDocument/2006/relationships/customXml" Target="../ink/ink327.xml"/><Relationship Id="rId16" Type="http://schemas.openxmlformats.org/officeDocument/2006/relationships/customXml" Target="../ink/ink334.xml"/><Relationship Id="rId29" Type="http://schemas.openxmlformats.org/officeDocument/2006/relationships/image" Target="../media/image317.png"/><Relationship Id="rId11" Type="http://schemas.openxmlformats.org/officeDocument/2006/relationships/image" Target="../media/image308.png"/><Relationship Id="rId24" Type="http://schemas.openxmlformats.org/officeDocument/2006/relationships/customXml" Target="../ink/ink338.xml"/><Relationship Id="rId32" Type="http://schemas.openxmlformats.org/officeDocument/2006/relationships/customXml" Target="../ink/ink342.xml"/><Relationship Id="rId37" Type="http://schemas.openxmlformats.org/officeDocument/2006/relationships/image" Target="../media/image322.png"/><Relationship Id="rId40" Type="http://schemas.openxmlformats.org/officeDocument/2006/relationships/customXml" Target="../ink/ink346.xml"/><Relationship Id="rId45" Type="http://schemas.openxmlformats.org/officeDocument/2006/relationships/image" Target="../media/image326.png"/><Relationship Id="rId5" Type="http://schemas.openxmlformats.org/officeDocument/2006/relationships/image" Target="../media/image305.png"/><Relationship Id="rId15" Type="http://schemas.openxmlformats.org/officeDocument/2006/relationships/image" Target="../media/image309.png"/><Relationship Id="rId23" Type="http://schemas.openxmlformats.org/officeDocument/2006/relationships/image" Target="../media/image314.png"/><Relationship Id="rId28" Type="http://schemas.openxmlformats.org/officeDocument/2006/relationships/customXml" Target="../ink/ink340.xml"/><Relationship Id="rId36" Type="http://schemas.openxmlformats.org/officeDocument/2006/relationships/customXml" Target="../ink/ink344.xml"/><Relationship Id="rId49" Type="http://schemas.openxmlformats.org/officeDocument/2006/relationships/image" Target="../media/image328.png"/><Relationship Id="rId10" Type="http://schemas.openxmlformats.org/officeDocument/2006/relationships/customXml" Target="../ink/ink331.xml"/><Relationship Id="rId19" Type="http://schemas.openxmlformats.org/officeDocument/2006/relationships/image" Target="../media/image312.png"/><Relationship Id="rId31" Type="http://schemas.openxmlformats.org/officeDocument/2006/relationships/image" Target="../media/image318.png"/><Relationship Id="rId44" Type="http://schemas.openxmlformats.org/officeDocument/2006/relationships/customXml" Target="../ink/ink348.xml"/><Relationship Id="rId4" Type="http://schemas.openxmlformats.org/officeDocument/2006/relationships/customXml" Target="../ink/ink328.xml"/><Relationship Id="rId9" Type="http://schemas.openxmlformats.org/officeDocument/2006/relationships/image" Target="../media/image307.png"/><Relationship Id="rId14" Type="http://schemas.openxmlformats.org/officeDocument/2006/relationships/customXml" Target="../ink/ink333.xml"/><Relationship Id="rId22" Type="http://schemas.openxmlformats.org/officeDocument/2006/relationships/customXml" Target="../ink/ink337.xml"/><Relationship Id="rId27" Type="http://schemas.openxmlformats.org/officeDocument/2006/relationships/image" Target="../media/image316.png"/><Relationship Id="rId30" Type="http://schemas.openxmlformats.org/officeDocument/2006/relationships/customXml" Target="../ink/ink341.xml"/><Relationship Id="rId35" Type="http://schemas.openxmlformats.org/officeDocument/2006/relationships/image" Target="../media/image321.png"/><Relationship Id="rId43" Type="http://schemas.openxmlformats.org/officeDocument/2006/relationships/image" Target="../media/image325.png"/><Relationship Id="rId48" Type="http://schemas.openxmlformats.org/officeDocument/2006/relationships/customXml" Target="../ink/ink350.xml"/><Relationship Id="rId8" Type="http://schemas.openxmlformats.org/officeDocument/2006/relationships/customXml" Target="../ink/ink330.xml"/><Relationship Id="rId51" Type="http://schemas.openxmlformats.org/officeDocument/2006/relationships/image" Target="../media/image329.png"/><Relationship Id="rId3" Type="http://schemas.openxmlformats.org/officeDocument/2006/relationships/image" Target="../media/image304.png"/><Relationship Id="rId12" Type="http://schemas.openxmlformats.org/officeDocument/2006/relationships/customXml" Target="../ink/ink332.xml"/><Relationship Id="rId17" Type="http://schemas.openxmlformats.org/officeDocument/2006/relationships/image" Target="../media/image311.png"/><Relationship Id="rId25" Type="http://schemas.openxmlformats.org/officeDocument/2006/relationships/image" Target="../media/image315.png"/><Relationship Id="rId33" Type="http://schemas.openxmlformats.org/officeDocument/2006/relationships/image" Target="../media/image319.png"/><Relationship Id="rId38" Type="http://schemas.openxmlformats.org/officeDocument/2006/relationships/customXml" Target="../ink/ink345.xml"/><Relationship Id="rId46" Type="http://schemas.openxmlformats.org/officeDocument/2006/relationships/customXml" Target="../ink/ink349.xml"/><Relationship Id="rId20" Type="http://schemas.openxmlformats.org/officeDocument/2006/relationships/customXml" Target="../ink/ink336.xml"/><Relationship Id="rId41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4.png"/><Relationship Id="rId50" Type="http://schemas.openxmlformats.org/officeDocument/2006/relationships/customXml" Target="../ink/ink46.xml"/><Relationship Id="rId55" Type="http://schemas.openxmlformats.org/officeDocument/2006/relationships/image" Target="../media/image48.png"/><Relationship Id="rId63" Type="http://schemas.openxmlformats.org/officeDocument/2006/relationships/image" Target="../media/image52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50.xml"/><Relationship Id="rId5" Type="http://schemas.openxmlformats.org/officeDocument/2006/relationships/image" Target="../media/image23.png"/><Relationship Id="rId61" Type="http://schemas.openxmlformats.org/officeDocument/2006/relationships/image" Target="../media/image51.png"/><Relationship Id="rId1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8" Type="http://schemas.openxmlformats.org/officeDocument/2006/relationships/customXml" Target="../ink/ink25.xml"/><Relationship Id="rId51" Type="http://schemas.openxmlformats.org/officeDocument/2006/relationships/image" Target="../media/image46.png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50.png"/><Relationship Id="rId20" Type="http://schemas.openxmlformats.org/officeDocument/2006/relationships/customXml" Target="../ink/ink31.xml"/><Relationship Id="rId41" Type="http://schemas.openxmlformats.org/officeDocument/2006/relationships/image" Target="../media/image41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26.xml"/><Relationship Id="rId31" Type="http://schemas.openxmlformats.org/officeDocument/2006/relationships/image" Target="../media/image36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4" Type="http://schemas.openxmlformats.org/officeDocument/2006/relationships/customXml" Target="../ink/ink23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70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220.png"/><Relationship Id="rId21" Type="http://schemas.openxmlformats.org/officeDocument/2006/relationships/image" Target="../media/image310.png"/><Relationship Id="rId7" Type="http://schemas.openxmlformats.org/officeDocument/2006/relationships/image" Target="../media/image240.png"/><Relationship Id="rId12" Type="http://schemas.openxmlformats.org/officeDocument/2006/relationships/customXml" Target="../ink/ink58.xml"/><Relationship Id="rId17" Type="http://schemas.openxmlformats.org/officeDocument/2006/relationships/image" Target="../media/image290.png"/><Relationship Id="rId25" Type="http://schemas.openxmlformats.org/officeDocument/2006/relationships/image" Target="../media/image330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260.png"/><Relationship Id="rId24" Type="http://schemas.openxmlformats.org/officeDocument/2006/relationships/customXml" Target="../ink/ink64.xml"/><Relationship Id="rId5" Type="http://schemas.openxmlformats.org/officeDocument/2006/relationships/image" Target="../media/image230.png"/><Relationship Id="rId15" Type="http://schemas.openxmlformats.org/officeDocument/2006/relationships/image" Target="../media/image280.png"/><Relationship Id="rId23" Type="http://schemas.openxmlformats.org/officeDocument/2006/relationships/image" Target="../media/image320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300.png"/><Relationship Id="rId4" Type="http://schemas.openxmlformats.org/officeDocument/2006/relationships/customXml" Target="../ink/ink54.xml"/><Relationship Id="rId9" Type="http://schemas.openxmlformats.org/officeDocument/2006/relationships/image" Target="../media/image250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7391-02B5-9F7F-D1ED-C370BB346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2A2023-DA4E-193E-AC34-1A521A04A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1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03A55E-6FEC-E7FD-6B6B-93EF8A0BD4E5}"/>
              </a:ext>
            </a:extLst>
          </p:cNvPr>
          <p:cNvSpPr txBox="1"/>
          <p:nvPr/>
        </p:nvSpPr>
        <p:spPr>
          <a:xfrm>
            <a:off x="484094" y="516367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Gerar as entidades do sistema de controle de estoque de uma indústria de ferragens </a:t>
            </a:r>
          </a:p>
        </p:txBody>
      </p:sp>
    </p:spTree>
    <p:extLst>
      <p:ext uri="{BB962C8B-B14F-4D97-AF65-F5344CB8AC3E}">
        <p14:creationId xmlns:p14="http://schemas.microsoft.com/office/powerpoint/2010/main" val="53991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715F978-48D9-BF06-DE1D-52250A325ACB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839D96-8619-68E9-012C-8EF47C29818A}"/>
              </a:ext>
            </a:extLst>
          </p:cNvPr>
          <p:cNvSpPr txBox="1"/>
          <p:nvPr/>
        </p:nvSpPr>
        <p:spPr>
          <a:xfrm>
            <a:off x="484094" y="1602890"/>
            <a:ext cx="32810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MP</a:t>
            </a:r>
          </a:p>
          <a:p>
            <a:r>
              <a:rPr lang="pt-BR" sz="2800" dirty="0"/>
              <a:t>Produto</a:t>
            </a:r>
          </a:p>
          <a:p>
            <a:r>
              <a:rPr lang="pt-BR" sz="2800" dirty="0"/>
              <a:t>Entrada</a:t>
            </a:r>
          </a:p>
          <a:p>
            <a:r>
              <a:rPr lang="pt-BR" sz="2800" dirty="0"/>
              <a:t>Saída</a:t>
            </a:r>
          </a:p>
          <a:p>
            <a:r>
              <a:rPr lang="pt-BR" sz="2800" dirty="0"/>
              <a:t>Ferragem</a:t>
            </a:r>
          </a:p>
          <a:p>
            <a:r>
              <a:rPr lang="pt-BR" sz="2800" dirty="0" err="1"/>
              <a:t>Qtde</a:t>
            </a:r>
            <a:endParaRPr lang="pt-BR" sz="2800" dirty="0"/>
          </a:p>
          <a:p>
            <a:r>
              <a:rPr lang="pt-BR" sz="2800" dirty="0"/>
              <a:t>Fornecedor</a:t>
            </a:r>
          </a:p>
          <a:p>
            <a:r>
              <a:rPr lang="pt-BR" sz="2800" dirty="0"/>
              <a:t>Estoque</a:t>
            </a:r>
          </a:p>
          <a:p>
            <a:r>
              <a:rPr lang="pt-BR" sz="2800" dirty="0"/>
              <a:t>Comprador</a:t>
            </a:r>
          </a:p>
          <a:p>
            <a:r>
              <a:rPr lang="pt-BR" sz="2800" dirty="0"/>
              <a:t>Trabalhador</a:t>
            </a:r>
          </a:p>
          <a:p>
            <a:r>
              <a:rPr lang="pt-BR" sz="2800" dirty="0"/>
              <a:t>Marca</a:t>
            </a:r>
          </a:p>
          <a:p>
            <a:r>
              <a:rPr lang="pt-BR" sz="2800" dirty="0"/>
              <a:t>transporte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6E4AC-673E-5DB6-D327-3DCE7FA30DC0}"/>
              </a:ext>
            </a:extLst>
          </p:cNvPr>
          <p:cNvSpPr txBox="1"/>
          <p:nvPr/>
        </p:nvSpPr>
        <p:spPr>
          <a:xfrm>
            <a:off x="3033656" y="1595021"/>
            <a:ext cx="3281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Local</a:t>
            </a:r>
          </a:p>
          <a:p>
            <a:r>
              <a:rPr lang="pt-BR" sz="2800" dirty="0"/>
              <a:t>Contato</a:t>
            </a:r>
          </a:p>
          <a:p>
            <a:endParaRPr lang="pt-BR" sz="2800" dirty="0"/>
          </a:p>
          <a:p>
            <a:r>
              <a:rPr lang="pt-BR" sz="2800" dirty="0"/>
              <a:t>Movimentação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14:cNvPr>
              <p14:cNvContentPartPr/>
              <p14:nvPr/>
            </p14:nvContentPartPr>
            <p14:xfrm>
              <a:off x="1172202" y="1713346"/>
              <a:ext cx="465480" cy="231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082" y="1707226"/>
                <a:ext cx="477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14:cNvPr>
              <p14:cNvContentPartPr/>
              <p14:nvPr/>
            </p14:nvContentPartPr>
            <p14:xfrm>
              <a:off x="1946922" y="2188186"/>
              <a:ext cx="413640" cy="228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802" y="2182066"/>
                <a:ext cx="425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14:cNvPr>
              <p14:cNvContentPartPr/>
              <p14:nvPr/>
            </p14:nvContentPartPr>
            <p14:xfrm>
              <a:off x="397842" y="1839346"/>
              <a:ext cx="1349640" cy="972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722" y="1833226"/>
                <a:ext cx="13618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DEB9208-650A-3AF6-6E8F-E1D4BAC02F35}"/>
              </a:ext>
            </a:extLst>
          </p:cNvPr>
          <p:cNvGrpSpPr/>
          <p:nvPr/>
        </p:nvGrpSpPr>
        <p:grpSpPr>
          <a:xfrm>
            <a:off x="438882" y="2536306"/>
            <a:ext cx="2678040" cy="820800"/>
            <a:chOff x="438882" y="2536306"/>
            <a:chExt cx="267804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14:cNvPr>
                <p14:cNvContentPartPr/>
                <p14:nvPr/>
              </p14:nvContentPartPr>
              <p14:xfrm>
                <a:off x="438882" y="2536306"/>
                <a:ext cx="1580760" cy="8208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762" y="2530186"/>
                  <a:ext cx="159300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14:cNvPr>
                <p14:cNvContentPartPr/>
                <p14:nvPr/>
              </p14:nvContentPartPr>
              <p14:xfrm>
                <a:off x="2054562" y="2893426"/>
                <a:ext cx="891720" cy="2948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442" y="2887306"/>
                  <a:ext cx="903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14:cNvPr>
                <p14:cNvContentPartPr/>
                <p14:nvPr/>
              </p14:nvContentPartPr>
              <p14:xfrm>
                <a:off x="2742522" y="3022666"/>
                <a:ext cx="374400" cy="2160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6402" y="3016546"/>
                  <a:ext cx="3866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14:cNvPr>
              <p14:cNvContentPartPr/>
              <p14:nvPr/>
            </p14:nvContentPartPr>
            <p14:xfrm>
              <a:off x="429882" y="3582106"/>
              <a:ext cx="1733400" cy="65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762" y="3575986"/>
                <a:ext cx="1745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14:cNvPr>
              <p14:cNvContentPartPr/>
              <p14:nvPr/>
            </p14:nvContentPartPr>
            <p14:xfrm>
              <a:off x="397842" y="3979906"/>
              <a:ext cx="1064160" cy="561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722" y="3973786"/>
                <a:ext cx="10764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14:cNvPr>
              <p14:cNvContentPartPr/>
              <p14:nvPr/>
            </p14:nvContentPartPr>
            <p14:xfrm>
              <a:off x="2506362" y="4267546"/>
              <a:ext cx="321120" cy="3326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0242" y="4261426"/>
                <a:ext cx="333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14:cNvPr>
              <p14:cNvContentPartPr/>
              <p14:nvPr/>
            </p14:nvContentPartPr>
            <p14:xfrm>
              <a:off x="387042" y="4819426"/>
              <a:ext cx="1678320" cy="77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922" y="4813306"/>
                <a:ext cx="1690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14:cNvPr>
              <p14:cNvContentPartPr/>
              <p14:nvPr/>
            </p14:nvContentPartPr>
            <p14:xfrm>
              <a:off x="451482" y="5219746"/>
              <a:ext cx="2105280" cy="1382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362" y="5213626"/>
                <a:ext cx="2117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14:cNvPr>
              <p14:cNvContentPartPr/>
              <p14:nvPr/>
            </p14:nvContentPartPr>
            <p14:xfrm>
              <a:off x="2538402" y="5550586"/>
              <a:ext cx="617400" cy="2574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32282" y="5544466"/>
                <a:ext cx="629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14:cNvPr>
              <p14:cNvContentPartPr/>
              <p14:nvPr/>
            </p14:nvContentPartPr>
            <p14:xfrm>
              <a:off x="387042" y="6110026"/>
              <a:ext cx="1332000" cy="446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922" y="6103906"/>
                <a:ext cx="1344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14:cNvPr>
              <p14:cNvContentPartPr/>
              <p14:nvPr/>
            </p14:nvContentPartPr>
            <p14:xfrm>
              <a:off x="547962" y="6571546"/>
              <a:ext cx="1720800" cy="709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842" y="6565426"/>
                <a:ext cx="1733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14:cNvPr>
              <p14:cNvContentPartPr/>
              <p14:nvPr/>
            </p14:nvContentPartPr>
            <p14:xfrm>
              <a:off x="4055082" y="1477186"/>
              <a:ext cx="626760" cy="4795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8962" y="1471066"/>
                <a:ext cx="6390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14:cNvPr>
              <p14:cNvContentPartPr/>
              <p14:nvPr/>
            </p14:nvContentPartPr>
            <p14:xfrm>
              <a:off x="3007842" y="2215186"/>
              <a:ext cx="1456200" cy="9468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1722" y="2209066"/>
                <a:ext cx="1468440" cy="106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DAD962-35EF-6219-CD4F-31C3D3A7BF66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4031CD-4FC0-E66B-A819-04D90074E9FF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54EB01-0E6A-A6BC-DF1A-0493C4DCFAB7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AFDEB5-D896-CAD3-7897-6A249CF9340C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791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CDF57C-E7D3-B6C8-78F2-D166CA14CF2E}"/>
              </a:ext>
            </a:extLst>
          </p:cNvPr>
          <p:cNvSpPr/>
          <p:nvPr/>
        </p:nvSpPr>
        <p:spPr>
          <a:xfrm>
            <a:off x="4667024" y="90253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EA7C6E-61F9-24DD-3E55-DDC0CCB9FC67}"/>
              </a:ext>
            </a:extLst>
          </p:cNvPr>
          <p:cNvSpPr/>
          <p:nvPr/>
        </p:nvSpPr>
        <p:spPr>
          <a:xfrm>
            <a:off x="4667023" y="369951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905F47-F59B-067D-5861-7094E104D429}"/>
              </a:ext>
            </a:extLst>
          </p:cNvPr>
          <p:cNvSpPr/>
          <p:nvPr/>
        </p:nvSpPr>
        <p:spPr>
          <a:xfrm>
            <a:off x="9104554" y="9025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B5F0E4-DD37-2336-9B0B-B21AC98B2803}"/>
              </a:ext>
            </a:extLst>
          </p:cNvPr>
          <p:cNvSpPr/>
          <p:nvPr/>
        </p:nvSpPr>
        <p:spPr>
          <a:xfrm>
            <a:off x="380101" y="369951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C806D6-0E36-56A0-5ACE-B953DA6B62C3}"/>
              </a:ext>
            </a:extLst>
          </p:cNvPr>
          <p:cNvSpPr/>
          <p:nvPr/>
        </p:nvSpPr>
        <p:spPr>
          <a:xfrm>
            <a:off x="380101" y="9025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B4961DC6-9365-AA34-2366-A4CDE59CCD66}"/>
              </a:ext>
            </a:extLst>
          </p:cNvPr>
          <p:cNvSpPr/>
          <p:nvPr/>
        </p:nvSpPr>
        <p:spPr>
          <a:xfrm>
            <a:off x="2754851" y="103699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1B1DCDBE-C8ED-19A7-EDC2-0B574AF31D74}"/>
              </a:ext>
            </a:extLst>
          </p:cNvPr>
          <p:cNvSpPr/>
          <p:nvPr/>
        </p:nvSpPr>
        <p:spPr>
          <a:xfrm>
            <a:off x="4898311" y="240971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08E807-E389-3879-76D9-EBB4D6DF9752}"/>
              </a:ext>
            </a:extLst>
          </p:cNvPr>
          <p:cNvSpPr/>
          <p:nvPr/>
        </p:nvSpPr>
        <p:spPr>
          <a:xfrm>
            <a:off x="7117078" y="103699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1A41C3-E8B2-E8A4-0893-4F39ECC7C15F}"/>
              </a:ext>
            </a:extLst>
          </p:cNvPr>
          <p:cNvSpPr/>
          <p:nvPr/>
        </p:nvSpPr>
        <p:spPr>
          <a:xfrm>
            <a:off x="2754851" y="383398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B94904-1056-082E-519B-BDB00772831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606934" y="1343593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509E5A-6187-D33D-BB29-98450415C015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9106" y="1343593"/>
            <a:ext cx="147918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39E842F-F9DC-035C-3D69-9AC2690B1557}"/>
              </a:ext>
            </a:extLst>
          </p:cNvPr>
          <p:cNvCxnSpPr>
            <a:endCxn id="15" idx="1"/>
          </p:cNvCxnSpPr>
          <p:nvPr/>
        </p:nvCxnSpPr>
        <p:spPr>
          <a:xfrm>
            <a:off x="2606933" y="4140580"/>
            <a:ext cx="14791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2F4456C-6802-C9A0-4B49-74DE850CA753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4519106" y="4140581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673B0DB-843F-7435-BB74-50764B579D9C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5780439" y="1784658"/>
            <a:ext cx="2" cy="625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AB32215-71C0-5A0C-8ABA-7139C5727F55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5780439" y="3022899"/>
            <a:ext cx="1" cy="676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2ED936B-7437-A3FD-6F8A-2BCCDD474881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6893857" y="1343591"/>
            <a:ext cx="223221" cy="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9C394DB-7D59-44A7-F043-6DFCB1D8CF07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8881333" y="1343591"/>
            <a:ext cx="2232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0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137DC6-7329-3C94-3BCB-D54819AD2720}"/>
              </a:ext>
            </a:extLst>
          </p:cNvPr>
          <p:cNvSpPr txBox="1"/>
          <p:nvPr/>
        </p:nvSpPr>
        <p:spPr>
          <a:xfrm>
            <a:off x="484094" y="516367"/>
            <a:ext cx="1122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Atividade: 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Criar um sistema de gerenciamento de consultas e agendamentos de um consultório odontológico.</a:t>
            </a:r>
          </a:p>
          <a:p>
            <a:endParaRPr lang="pt-BR" sz="2800" dirty="0"/>
          </a:p>
          <a:p>
            <a:r>
              <a:rPr lang="pt-BR" sz="2800" dirty="0"/>
              <a:t>Desenvolver o DER</a:t>
            </a:r>
          </a:p>
        </p:txBody>
      </p:sp>
    </p:spTree>
    <p:extLst>
      <p:ext uri="{BB962C8B-B14F-4D97-AF65-F5344CB8AC3E}">
        <p14:creationId xmlns:p14="http://schemas.microsoft.com/office/powerpoint/2010/main" val="363920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658B21-2DB7-1D8E-9BE6-E0248A4B0613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Consultório</a:t>
            </a:r>
          </a:p>
          <a:p>
            <a:r>
              <a:rPr lang="pt-BR" sz="2800" dirty="0"/>
              <a:t>Consulta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Dentista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Férias</a:t>
            </a:r>
          </a:p>
          <a:p>
            <a:r>
              <a:rPr lang="pt-BR" sz="2800" dirty="0"/>
              <a:t>Secretária</a:t>
            </a:r>
          </a:p>
          <a:p>
            <a:r>
              <a:rPr lang="pt-BR" sz="2800" dirty="0"/>
              <a:t>Plano de saúde</a:t>
            </a:r>
          </a:p>
          <a:p>
            <a:r>
              <a:rPr lang="pt-BR" sz="2800" dirty="0"/>
              <a:t>Histórico</a:t>
            </a:r>
          </a:p>
          <a:p>
            <a:r>
              <a:rPr lang="pt-BR" sz="2800" dirty="0"/>
              <a:t>Agenda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Dente</a:t>
            </a:r>
          </a:p>
          <a:p>
            <a:r>
              <a:rPr lang="pt-BR" sz="2800" dirty="0"/>
              <a:t>Conta</a:t>
            </a:r>
          </a:p>
          <a:p>
            <a:r>
              <a:rPr lang="pt-BR" sz="2800" dirty="0"/>
              <a:t>Material</a:t>
            </a:r>
          </a:p>
          <a:p>
            <a:r>
              <a:rPr lang="pt-BR" sz="2800" dirty="0"/>
              <a:t>construção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811645-42DF-B33C-962E-F2AD7C8F02E7}"/>
              </a:ext>
            </a:extLst>
          </p:cNvPr>
          <p:cNvSpPr txBox="1"/>
          <p:nvPr/>
        </p:nvSpPr>
        <p:spPr>
          <a:xfrm>
            <a:off x="2818504" y="151179"/>
            <a:ext cx="26463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Gastos</a:t>
            </a:r>
          </a:p>
          <a:p>
            <a:r>
              <a:rPr lang="pt-BR" sz="2800" dirty="0"/>
              <a:t>Endereço</a:t>
            </a:r>
          </a:p>
          <a:p>
            <a:r>
              <a:rPr lang="pt-BR" sz="2800" dirty="0"/>
              <a:t>Exame</a:t>
            </a:r>
          </a:p>
          <a:p>
            <a:r>
              <a:rPr lang="pt-BR" sz="2800" dirty="0"/>
              <a:t>Serviços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Cadastro</a:t>
            </a:r>
          </a:p>
          <a:p>
            <a:r>
              <a:rPr lang="pt-BR" sz="2800" dirty="0"/>
              <a:t>Pagamento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Zelador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14:cNvPr>
              <p14:cNvContentPartPr/>
              <p14:nvPr/>
            </p14:nvContentPartPr>
            <p14:xfrm>
              <a:off x="172482" y="471664"/>
              <a:ext cx="2170800" cy="142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62" y="465544"/>
                <a:ext cx="2183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14:cNvPr>
              <p14:cNvContentPartPr/>
              <p14:nvPr/>
            </p14:nvContentPartPr>
            <p14:xfrm>
              <a:off x="1983642" y="738784"/>
              <a:ext cx="579960" cy="2656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7522" y="732664"/>
                <a:ext cx="592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14:cNvPr>
              <p14:cNvContentPartPr/>
              <p14:nvPr/>
            </p14:nvContentPartPr>
            <p14:xfrm>
              <a:off x="1634802" y="1265464"/>
              <a:ext cx="633960" cy="279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8682" y="1259344"/>
                <a:ext cx="646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14:cNvPr>
              <p14:cNvContentPartPr/>
              <p14:nvPr/>
            </p14:nvContentPartPr>
            <p14:xfrm>
              <a:off x="1877442" y="1596304"/>
              <a:ext cx="589320" cy="3164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1322" y="1590184"/>
                <a:ext cx="6015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14:cNvPr>
              <p14:cNvContentPartPr/>
              <p14:nvPr/>
            </p14:nvContentPartPr>
            <p14:xfrm>
              <a:off x="2409522" y="1993384"/>
              <a:ext cx="385920" cy="3204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3402" y="1987264"/>
                <a:ext cx="398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14:cNvPr>
              <p14:cNvContentPartPr/>
              <p14:nvPr/>
            </p14:nvContentPartPr>
            <p14:xfrm>
              <a:off x="225762" y="2620864"/>
              <a:ext cx="1340280" cy="795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642" y="2614744"/>
                <a:ext cx="1352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14:cNvPr>
              <p14:cNvContentPartPr/>
              <p14:nvPr/>
            </p14:nvContentPartPr>
            <p14:xfrm>
              <a:off x="408282" y="3043144"/>
              <a:ext cx="1657080" cy="777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162" y="3037024"/>
                <a:ext cx="16693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14:cNvPr>
              <p14:cNvContentPartPr/>
              <p14:nvPr/>
            </p14:nvContentPartPr>
            <p14:xfrm>
              <a:off x="354642" y="3484144"/>
              <a:ext cx="2495160" cy="78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522" y="3478024"/>
                <a:ext cx="2507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14:cNvPr>
              <p14:cNvContentPartPr/>
              <p14:nvPr/>
            </p14:nvContentPartPr>
            <p14:xfrm>
              <a:off x="1989762" y="3749824"/>
              <a:ext cx="476640" cy="3931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3642" y="3743704"/>
                <a:ext cx="488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14:cNvPr>
              <p14:cNvContentPartPr/>
              <p14:nvPr/>
            </p14:nvContentPartPr>
            <p14:xfrm>
              <a:off x="301002" y="4409344"/>
              <a:ext cx="1354680" cy="554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882" y="4403224"/>
                <a:ext cx="1366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14:cNvPr>
              <p14:cNvContentPartPr/>
              <p14:nvPr/>
            </p14:nvContentPartPr>
            <p14:xfrm>
              <a:off x="429882" y="4765384"/>
              <a:ext cx="1114920" cy="32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762" y="4759264"/>
                <a:ext cx="1127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14:cNvPr>
              <p14:cNvContentPartPr/>
              <p14:nvPr/>
            </p14:nvContentPartPr>
            <p14:xfrm>
              <a:off x="397842" y="5172904"/>
              <a:ext cx="1208160" cy="604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722" y="5166784"/>
                <a:ext cx="12204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14:cNvPr>
              <p14:cNvContentPartPr/>
              <p14:nvPr/>
            </p14:nvContentPartPr>
            <p14:xfrm>
              <a:off x="244122" y="1728784"/>
              <a:ext cx="166320" cy="1670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002" y="1722664"/>
                <a:ext cx="178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14:cNvPr>
              <p14:cNvContentPartPr/>
              <p14:nvPr/>
            </p14:nvContentPartPr>
            <p14:xfrm>
              <a:off x="233322" y="2150344"/>
              <a:ext cx="131400" cy="1530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202" y="2144224"/>
                <a:ext cx="1436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14:cNvPr>
              <p14:cNvContentPartPr/>
              <p14:nvPr/>
            </p14:nvContentPartPr>
            <p14:xfrm>
              <a:off x="354642" y="5668264"/>
              <a:ext cx="1164960" cy="666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522" y="5662144"/>
                <a:ext cx="1177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14:cNvPr>
              <p14:cNvContentPartPr/>
              <p14:nvPr/>
            </p14:nvContentPartPr>
            <p14:xfrm>
              <a:off x="311442" y="6034384"/>
              <a:ext cx="1750320" cy="3456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5322" y="6028264"/>
                <a:ext cx="1762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14:cNvPr>
              <p14:cNvContentPartPr/>
              <p14:nvPr/>
            </p14:nvContentPartPr>
            <p14:xfrm>
              <a:off x="419082" y="6517504"/>
              <a:ext cx="1836720" cy="446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2962" y="6511384"/>
                <a:ext cx="1848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14:cNvPr>
              <p14:cNvContentPartPr/>
              <p14:nvPr/>
            </p14:nvContentPartPr>
            <p14:xfrm>
              <a:off x="2839722" y="428824"/>
              <a:ext cx="1354320" cy="9864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3602" y="422704"/>
                <a:ext cx="1366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14:cNvPr>
              <p14:cNvContentPartPr/>
              <p14:nvPr/>
            </p14:nvContentPartPr>
            <p14:xfrm>
              <a:off x="2818122" y="827344"/>
              <a:ext cx="1608840" cy="338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12002" y="821224"/>
                <a:ext cx="1621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14:cNvPr>
              <p14:cNvContentPartPr/>
              <p14:nvPr/>
            </p14:nvContentPartPr>
            <p14:xfrm>
              <a:off x="2818122" y="1257904"/>
              <a:ext cx="1141920" cy="55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2002" y="1251784"/>
                <a:ext cx="1154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14:cNvPr>
              <p14:cNvContentPartPr/>
              <p14:nvPr/>
            </p14:nvContentPartPr>
            <p14:xfrm>
              <a:off x="4323282" y="1624024"/>
              <a:ext cx="752760" cy="204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17162" y="1617904"/>
                <a:ext cx="765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14:cNvPr>
              <p14:cNvContentPartPr/>
              <p14:nvPr/>
            </p14:nvContentPartPr>
            <p14:xfrm>
              <a:off x="2861322" y="2085184"/>
              <a:ext cx="2131200" cy="9900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5202" y="2079064"/>
                <a:ext cx="2143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14:cNvPr>
              <p14:cNvContentPartPr/>
              <p14:nvPr/>
            </p14:nvContentPartPr>
            <p14:xfrm>
              <a:off x="2807682" y="2548144"/>
              <a:ext cx="1876320" cy="450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1562" y="2542024"/>
                <a:ext cx="1888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14:cNvPr>
              <p14:cNvContentPartPr/>
              <p14:nvPr/>
            </p14:nvContentPartPr>
            <p14:xfrm>
              <a:off x="2818122" y="2979784"/>
              <a:ext cx="1903320" cy="8640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2002" y="2973664"/>
                <a:ext cx="19155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14:cNvPr>
              <p14:cNvContentPartPr/>
              <p14:nvPr/>
            </p14:nvContentPartPr>
            <p14:xfrm>
              <a:off x="2839722" y="3417904"/>
              <a:ext cx="2390040" cy="867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3602" y="3411784"/>
                <a:ext cx="24022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14:cNvPr>
              <p14:cNvContentPartPr/>
              <p14:nvPr/>
            </p14:nvContentPartPr>
            <p14:xfrm>
              <a:off x="2871762" y="3721024"/>
              <a:ext cx="1511640" cy="979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65642" y="3714904"/>
                <a:ext cx="1523880" cy="1101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7D0B47-AA6D-66DF-9488-A0B72C9063AF}"/>
              </a:ext>
            </a:extLst>
          </p:cNvPr>
          <p:cNvSpPr/>
          <p:nvPr/>
        </p:nvSpPr>
        <p:spPr>
          <a:xfrm>
            <a:off x="6533477" y="147168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F55088D-7786-5C24-3B04-5E0B57CB5AE0}"/>
              </a:ext>
            </a:extLst>
          </p:cNvPr>
          <p:cNvSpPr/>
          <p:nvPr/>
        </p:nvSpPr>
        <p:spPr>
          <a:xfrm>
            <a:off x="6533476" y="25146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6204B4-F78C-3C3F-6990-1B0AA3FD5498}"/>
              </a:ext>
            </a:extLst>
          </p:cNvPr>
          <p:cNvSpPr/>
          <p:nvPr/>
        </p:nvSpPr>
        <p:spPr>
          <a:xfrm>
            <a:off x="6526762" y="367025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4DE81D-C685-CB82-FBE6-ED9D99699074}"/>
              </a:ext>
            </a:extLst>
          </p:cNvPr>
          <p:cNvSpPr/>
          <p:nvPr/>
        </p:nvSpPr>
        <p:spPr>
          <a:xfrm>
            <a:off x="6533476" y="471322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85BA18B-FA78-B3A4-5F12-BBCF81FA6ADF}"/>
              </a:ext>
            </a:extLst>
          </p:cNvPr>
          <p:cNvSpPr/>
          <p:nvPr/>
        </p:nvSpPr>
        <p:spPr>
          <a:xfrm>
            <a:off x="6526761" y="578519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57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9ADDC4-79EB-817B-C482-005949FF2273}"/>
              </a:ext>
            </a:extLst>
          </p:cNvPr>
          <p:cNvSpPr/>
          <p:nvPr/>
        </p:nvSpPr>
        <p:spPr>
          <a:xfrm>
            <a:off x="4982579" y="236066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67F900-6BDD-25C6-07F3-6381B030CECD}"/>
              </a:ext>
            </a:extLst>
          </p:cNvPr>
          <p:cNvSpPr/>
          <p:nvPr/>
        </p:nvSpPr>
        <p:spPr>
          <a:xfrm>
            <a:off x="423131" y="236066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1D093E-80AC-8BB7-D852-7193E459A2B5}"/>
              </a:ext>
            </a:extLst>
          </p:cNvPr>
          <p:cNvSpPr/>
          <p:nvPr/>
        </p:nvSpPr>
        <p:spPr>
          <a:xfrm>
            <a:off x="4982582" y="61053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94E407-43EC-788C-5014-CD766D5AC41F}"/>
              </a:ext>
            </a:extLst>
          </p:cNvPr>
          <p:cNvSpPr/>
          <p:nvPr/>
        </p:nvSpPr>
        <p:spPr>
          <a:xfrm>
            <a:off x="4982580" y="411079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DA6602-C8A5-8C17-836C-4DCBD6BDA0B1}"/>
              </a:ext>
            </a:extLst>
          </p:cNvPr>
          <p:cNvSpPr/>
          <p:nvPr/>
        </p:nvSpPr>
        <p:spPr>
          <a:xfrm>
            <a:off x="453140" y="410201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632910-738C-94C7-8AEC-4D84FE67144B}"/>
              </a:ext>
            </a:extLst>
          </p:cNvPr>
          <p:cNvSpPr/>
          <p:nvPr/>
        </p:nvSpPr>
        <p:spPr>
          <a:xfrm>
            <a:off x="9416522" y="6791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A83B51B-3C33-CEFF-B1AD-B77C5D340DEC}"/>
              </a:ext>
            </a:extLst>
          </p:cNvPr>
          <p:cNvSpPr/>
          <p:nvPr/>
        </p:nvSpPr>
        <p:spPr>
          <a:xfrm>
            <a:off x="5307102" y="337019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0A4679E8-52E9-897C-C012-6BDFD06BA145}"/>
              </a:ext>
            </a:extLst>
          </p:cNvPr>
          <p:cNvSpPr/>
          <p:nvPr/>
        </p:nvSpPr>
        <p:spPr>
          <a:xfrm>
            <a:off x="684430" y="339652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9840C299-9E0A-CB40-CE18-91FCE95147F5}"/>
              </a:ext>
            </a:extLst>
          </p:cNvPr>
          <p:cNvSpPr/>
          <p:nvPr/>
        </p:nvSpPr>
        <p:spPr>
          <a:xfrm>
            <a:off x="7430841" y="81365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5BE99152-0646-D768-C102-CDAD40B70BFF}"/>
              </a:ext>
            </a:extLst>
          </p:cNvPr>
          <p:cNvSpPr/>
          <p:nvPr/>
        </p:nvSpPr>
        <p:spPr>
          <a:xfrm>
            <a:off x="2881253" y="242128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349D450-A2F5-C7F0-AF2F-865B24717681}"/>
              </a:ext>
            </a:extLst>
          </p:cNvPr>
          <p:cNvSpPr/>
          <p:nvPr/>
        </p:nvSpPr>
        <p:spPr>
          <a:xfrm>
            <a:off x="5213867" y="16531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14:cNvPr>
              <p14:cNvContentPartPr/>
              <p14:nvPr/>
            </p14:nvContentPartPr>
            <p14:xfrm>
              <a:off x="2662602" y="2711711"/>
              <a:ext cx="271440" cy="442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6482" y="2705591"/>
                <a:ext cx="283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14:cNvPr>
              <p14:cNvContentPartPr/>
              <p14:nvPr/>
            </p14:nvContentPartPr>
            <p14:xfrm>
              <a:off x="4630362" y="2693351"/>
              <a:ext cx="354960" cy="108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4242" y="2687231"/>
                <a:ext cx="3672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14:cNvPr>
              <p14:cNvContentPartPr/>
              <p14:nvPr/>
            </p14:nvContentPartPr>
            <p14:xfrm>
              <a:off x="6116442" y="1482311"/>
              <a:ext cx="42120" cy="2152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0322" y="1476191"/>
                <a:ext cx="54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14:cNvPr>
              <p14:cNvContentPartPr/>
              <p14:nvPr/>
            </p14:nvContentPartPr>
            <p14:xfrm>
              <a:off x="6089802" y="2209871"/>
              <a:ext cx="42120" cy="1335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3682" y="2203751"/>
                <a:ext cx="543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14:cNvPr>
              <p14:cNvContentPartPr/>
              <p14:nvPr/>
            </p14:nvContentPartPr>
            <p14:xfrm>
              <a:off x="6167562" y="3167831"/>
              <a:ext cx="29520" cy="208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1442" y="3161711"/>
                <a:ext cx="417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14:cNvPr>
              <p14:cNvContentPartPr/>
              <p14:nvPr/>
            </p14:nvContentPartPr>
            <p14:xfrm>
              <a:off x="6180522" y="3947591"/>
              <a:ext cx="27720" cy="1659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4402" y="3941471"/>
                <a:ext cx="39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14:cNvPr>
              <p14:cNvContentPartPr/>
              <p14:nvPr/>
            </p14:nvContentPartPr>
            <p14:xfrm>
              <a:off x="7191402" y="1100351"/>
              <a:ext cx="336240" cy="558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5282" y="1094231"/>
                <a:ext cx="348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14:cNvPr>
              <p14:cNvContentPartPr/>
              <p14:nvPr/>
            </p14:nvContentPartPr>
            <p14:xfrm>
              <a:off x="9173922" y="1131311"/>
              <a:ext cx="267120" cy="277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67802" y="1125191"/>
                <a:ext cx="27936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Losango 34">
            <a:extLst>
              <a:ext uri="{FF2B5EF4-FFF2-40B4-BE49-F238E27FC236}">
                <a16:creationId xmlns:a16="http://schemas.microsoft.com/office/drawing/2014/main" id="{A3FB93B1-DABE-E26E-6594-963933127C8B}"/>
              </a:ext>
            </a:extLst>
          </p:cNvPr>
          <p:cNvSpPr/>
          <p:nvPr/>
        </p:nvSpPr>
        <p:spPr>
          <a:xfrm>
            <a:off x="9647194" y="249867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14:cNvPr>
              <p14:cNvContentPartPr/>
              <p14:nvPr/>
            </p14:nvContentPartPr>
            <p14:xfrm>
              <a:off x="10511322" y="1593551"/>
              <a:ext cx="36000" cy="29340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05202" y="1587431"/>
                <a:ext cx="482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14:cNvPr>
              <p14:cNvContentPartPr/>
              <p14:nvPr/>
            </p14:nvContentPartPr>
            <p14:xfrm>
              <a:off x="1570722" y="3222191"/>
              <a:ext cx="32400" cy="1875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4602" y="3216071"/>
                <a:ext cx="44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14:cNvPr>
              <p14:cNvContentPartPr/>
              <p14:nvPr/>
            </p14:nvContentPartPr>
            <p14:xfrm>
              <a:off x="1565322" y="3978191"/>
              <a:ext cx="23400" cy="16452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59202" y="3972071"/>
                <a:ext cx="35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14:cNvPr>
              <p14:cNvContentPartPr/>
              <p14:nvPr/>
            </p14:nvContentPartPr>
            <p14:xfrm>
              <a:off x="7218402" y="2779031"/>
              <a:ext cx="2513880" cy="7740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12282" y="2772911"/>
                <a:ext cx="2526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14:cNvPr>
              <p14:cNvContentPartPr/>
              <p14:nvPr/>
            </p14:nvContentPartPr>
            <p14:xfrm>
              <a:off x="10488282" y="1619111"/>
              <a:ext cx="101520" cy="88236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82162" y="1612991"/>
                <a:ext cx="113760" cy="8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1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5488E-47B1-6AD1-46DE-86867102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898E9-DD12-FFFC-3C32-7A89502B8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33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F507BC-565B-79C2-1EAC-4F3043546479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Funcionário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5E8DCE-4F31-035A-4667-628DB05AAF59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Dependente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47A72F81-E6A6-8434-49DB-E4B5E7AEF16A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14:cNvPr>
              <p14:cNvContentPartPr/>
              <p14:nvPr/>
            </p14:nvContentPartPr>
            <p14:xfrm>
              <a:off x="5128906" y="1579511"/>
              <a:ext cx="185760" cy="565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2786" y="1573391"/>
                <a:ext cx="198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14:cNvPr>
              <p14:cNvContentPartPr/>
              <p14:nvPr/>
            </p14:nvContentPartPr>
            <p14:xfrm>
              <a:off x="7099906" y="1605431"/>
              <a:ext cx="234000" cy="31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3786" y="1599311"/>
                <a:ext cx="24624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B866AF7D-4D96-5672-D3B3-DF337B073854}"/>
              </a:ext>
            </a:extLst>
          </p:cNvPr>
          <p:cNvSpPr txBox="1"/>
          <p:nvPr/>
        </p:nvSpPr>
        <p:spPr>
          <a:xfrm>
            <a:off x="148428" y="3637496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E74433-2FA2-8F10-31F3-A521CEC2D633}"/>
              </a:ext>
            </a:extLst>
          </p:cNvPr>
          <p:cNvSpPr txBox="1"/>
          <p:nvPr/>
        </p:nvSpPr>
        <p:spPr>
          <a:xfrm>
            <a:off x="256004" y="5278489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endParaRPr lang="pt-BR" sz="2800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0C690F7-9B27-68FF-B63F-2244EF4F1FA7}"/>
              </a:ext>
            </a:extLst>
          </p:cNvPr>
          <p:cNvGrpSpPr/>
          <p:nvPr/>
        </p:nvGrpSpPr>
        <p:grpSpPr>
          <a:xfrm>
            <a:off x="672162" y="5190311"/>
            <a:ext cx="1640160" cy="456120"/>
            <a:chOff x="672162" y="5190311"/>
            <a:chExt cx="16401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14:cNvPr>
                <p14:cNvContentPartPr/>
                <p14:nvPr/>
              </p14:nvContentPartPr>
              <p14:xfrm>
                <a:off x="673242" y="5388311"/>
                <a:ext cx="156960" cy="219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122" y="5382191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14:cNvPr>
                <p14:cNvContentPartPr/>
                <p14:nvPr/>
              </p14:nvContentPartPr>
              <p14:xfrm>
                <a:off x="672162" y="5508551"/>
                <a:ext cx="181440" cy="208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042" y="5502431"/>
                  <a:ext cx="193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14:cNvPr>
                <p14:cNvContentPartPr/>
                <p14:nvPr/>
              </p14:nvContentPartPr>
              <p14:xfrm>
                <a:off x="683322" y="5412791"/>
                <a:ext cx="210960" cy="20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202" y="5406671"/>
                  <a:ext cx="22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14:cNvPr>
                <p14:cNvContentPartPr/>
                <p14:nvPr/>
              </p14:nvContentPartPr>
              <p14:xfrm>
                <a:off x="892842" y="5510351"/>
                <a:ext cx="232560" cy="788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722" y="5504231"/>
                  <a:ext cx="244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14:cNvPr>
                <p14:cNvContentPartPr/>
                <p14:nvPr/>
              </p14:nvContentPartPr>
              <p14:xfrm>
                <a:off x="1198842" y="5190311"/>
                <a:ext cx="36720" cy="4150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2722" y="5184191"/>
                  <a:ext cx="48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14:cNvPr>
                <p14:cNvContentPartPr/>
                <p14:nvPr/>
              </p14:nvContentPartPr>
              <p14:xfrm>
                <a:off x="1146642" y="5491991"/>
                <a:ext cx="233640" cy="1339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522" y="5485871"/>
                  <a:ext cx="24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14:cNvPr>
                <p14:cNvContentPartPr/>
                <p14:nvPr/>
              </p14:nvContentPartPr>
              <p14:xfrm>
                <a:off x="1459122" y="5494151"/>
                <a:ext cx="39960" cy="1206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3002" y="5488031"/>
                  <a:ext cx="52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14:cNvPr>
                <p14:cNvContentPartPr/>
                <p14:nvPr/>
              </p14:nvContentPartPr>
              <p14:xfrm>
                <a:off x="1492962" y="5479031"/>
                <a:ext cx="149760" cy="1548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86842" y="5472911"/>
                  <a:ext cx="162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14:cNvPr>
                <p14:cNvContentPartPr/>
                <p14:nvPr/>
              </p14:nvContentPartPr>
              <p14:xfrm>
                <a:off x="1710402" y="5481551"/>
                <a:ext cx="122040" cy="164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4282" y="5475431"/>
                  <a:ext cx="134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14:cNvPr>
                <p14:cNvContentPartPr/>
                <p14:nvPr/>
              </p14:nvContentPartPr>
              <p14:xfrm>
                <a:off x="1723002" y="5562551"/>
                <a:ext cx="171360" cy="16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6882" y="5556431"/>
                  <a:ext cx="183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14:cNvPr>
                <p14:cNvContentPartPr/>
                <p14:nvPr/>
              </p14:nvContentPartPr>
              <p14:xfrm>
                <a:off x="1902282" y="5488031"/>
                <a:ext cx="169200" cy="153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6162" y="5481911"/>
                  <a:ext cx="181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14:cNvPr>
                <p14:cNvContentPartPr/>
                <p14:nvPr/>
              </p14:nvContentPartPr>
              <p14:xfrm>
                <a:off x="2110362" y="5468591"/>
                <a:ext cx="201960" cy="155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4242" y="5462471"/>
                  <a:ext cx="214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14:cNvPr>
                <p14:cNvContentPartPr/>
                <p14:nvPr/>
              </p14:nvContentPartPr>
              <p14:xfrm>
                <a:off x="1450122" y="5367791"/>
                <a:ext cx="23040" cy="25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4002" y="5361671"/>
                  <a:ext cx="352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6675E31-59B6-3FBC-FB2A-540F688EB306}"/>
              </a:ext>
            </a:extLst>
          </p:cNvPr>
          <p:cNvGrpSpPr/>
          <p:nvPr/>
        </p:nvGrpSpPr>
        <p:grpSpPr>
          <a:xfrm>
            <a:off x="3149322" y="5215511"/>
            <a:ext cx="2212560" cy="474840"/>
            <a:chOff x="3149322" y="5215511"/>
            <a:chExt cx="22125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14:cNvPr>
                <p14:cNvContentPartPr/>
                <p14:nvPr/>
              </p14:nvContentPartPr>
              <p14:xfrm>
                <a:off x="3244722" y="5447351"/>
                <a:ext cx="11520" cy="2246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8602" y="5441231"/>
                  <a:ext cx="23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14:cNvPr>
                <p14:cNvContentPartPr/>
                <p14:nvPr/>
              </p14:nvContentPartPr>
              <p14:xfrm>
                <a:off x="3149322" y="5351951"/>
                <a:ext cx="340200" cy="2707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3202" y="5345831"/>
                  <a:ext cx="352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14:cNvPr>
                <p14:cNvContentPartPr/>
                <p14:nvPr/>
              </p14:nvContentPartPr>
              <p14:xfrm>
                <a:off x="3476562" y="5481191"/>
                <a:ext cx="154800" cy="1627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70442" y="5475071"/>
                  <a:ext cx="167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14:cNvPr>
                <p14:cNvContentPartPr/>
                <p14:nvPr/>
              </p14:nvContentPartPr>
              <p14:xfrm>
                <a:off x="3641082" y="5304431"/>
                <a:ext cx="123840" cy="308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4962" y="5298311"/>
                  <a:ext cx="136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14:cNvPr>
                <p14:cNvContentPartPr/>
                <p14:nvPr/>
              </p14:nvContentPartPr>
              <p14:xfrm>
                <a:off x="3800202" y="5469671"/>
                <a:ext cx="143640" cy="205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94082" y="5463551"/>
                  <a:ext cx="155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14:cNvPr>
                <p14:cNvContentPartPr/>
                <p14:nvPr/>
              </p14:nvContentPartPr>
              <p14:xfrm>
                <a:off x="3805242" y="5578751"/>
                <a:ext cx="139680" cy="208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99122" y="5572631"/>
                  <a:ext cx="151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14:cNvPr>
                <p14:cNvContentPartPr/>
                <p14:nvPr/>
              </p14:nvContentPartPr>
              <p14:xfrm>
                <a:off x="3969042" y="5485151"/>
                <a:ext cx="209160" cy="2052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62922" y="5479031"/>
                  <a:ext cx="221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14:cNvPr>
                <p14:cNvContentPartPr/>
                <p14:nvPr/>
              </p14:nvContentPartPr>
              <p14:xfrm>
                <a:off x="4207362" y="5490911"/>
                <a:ext cx="142920" cy="1627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01242" y="5484791"/>
                  <a:ext cx="15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14:cNvPr>
                <p14:cNvContentPartPr/>
                <p14:nvPr/>
              </p14:nvContentPartPr>
              <p14:xfrm>
                <a:off x="4382322" y="5416391"/>
                <a:ext cx="145440" cy="2559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6202" y="5410271"/>
                  <a:ext cx="157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14:cNvPr>
                <p14:cNvContentPartPr/>
                <p14:nvPr/>
              </p14:nvContentPartPr>
              <p14:xfrm>
                <a:off x="4557282" y="5475431"/>
                <a:ext cx="125280" cy="1872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51162" y="5469311"/>
                  <a:ext cx="137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14:cNvPr>
                <p14:cNvContentPartPr/>
                <p14:nvPr/>
              </p14:nvContentPartPr>
              <p14:xfrm>
                <a:off x="4557282" y="5507831"/>
                <a:ext cx="370800" cy="164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1162" y="5501711"/>
                  <a:ext cx="383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14:cNvPr>
                <p14:cNvContentPartPr/>
                <p14:nvPr/>
              </p14:nvContentPartPr>
              <p14:xfrm>
                <a:off x="4926282" y="5457431"/>
                <a:ext cx="138600" cy="1821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0162" y="5451311"/>
                  <a:ext cx="150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14:cNvPr>
                <p14:cNvContentPartPr/>
                <p14:nvPr/>
              </p14:nvContentPartPr>
              <p14:xfrm>
                <a:off x="5064522" y="5440151"/>
                <a:ext cx="136800" cy="1846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8402" y="5434031"/>
                  <a:ext cx="149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14:cNvPr>
                <p14:cNvContentPartPr/>
                <p14:nvPr/>
              </p14:nvContentPartPr>
              <p14:xfrm>
                <a:off x="5198802" y="5215511"/>
                <a:ext cx="53280" cy="4248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92682" y="5209391"/>
                  <a:ext cx="65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14:cNvPr>
                <p14:cNvContentPartPr/>
                <p14:nvPr/>
              </p14:nvContentPartPr>
              <p14:xfrm>
                <a:off x="5170002" y="5506751"/>
                <a:ext cx="19188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3882" y="5500631"/>
                  <a:ext cx="2041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7BEFF799-8889-334D-C062-245A4FE5C124}"/>
              </a:ext>
            </a:extLst>
          </p:cNvPr>
          <p:cNvGrpSpPr/>
          <p:nvPr/>
        </p:nvGrpSpPr>
        <p:grpSpPr>
          <a:xfrm>
            <a:off x="7004922" y="5271311"/>
            <a:ext cx="1560960" cy="405000"/>
            <a:chOff x="7004922" y="5271311"/>
            <a:chExt cx="15609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14:cNvPr>
                <p14:cNvContentPartPr/>
                <p14:nvPr/>
              </p14:nvContentPartPr>
              <p14:xfrm>
                <a:off x="7004922" y="5474711"/>
                <a:ext cx="168120" cy="200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8802" y="5468591"/>
                  <a:ext cx="180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14:cNvPr>
                <p14:cNvContentPartPr/>
                <p14:nvPr/>
              </p14:nvContentPartPr>
              <p14:xfrm>
                <a:off x="7057122" y="5531951"/>
                <a:ext cx="156600" cy="10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51002" y="5525831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14:cNvPr>
                <p14:cNvContentPartPr/>
                <p14:nvPr/>
              </p14:nvContentPartPr>
              <p14:xfrm>
                <a:off x="7040202" y="5451311"/>
                <a:ext cx="213120" cy="9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4082" y="5445191"/>
                  <a:ext cx="225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14:cNvPr>
                <p14:cNvContentPartPr/>
                <p14:nvPr/>
              </p14:nvContentPartPr>
              <p14:xfrm>
                <a:off x="7318842" y="5481551"/>
                <a:ext cx="200880" cy="1947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12722" y="5475431"/>
                  <a:ext cx="213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14:cNvPr>
                <p14:cNvContentPartPr/>
                <p14:nvPr/>
              </p14:nvContentPartPr>
              <p14:xfrm>
                <a:off x="7606842" y="5271311"/>
                <a:ext cx="56160" cy="3517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0722" y="5265191"/>
                  <a:ext cx="68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14:cNvPr>
                <p14:cNvContentPartPr/>
                <p14:nvPr/>
              </p14:nvContentPartPr>
              <p14:xfrm>
                <a:off x="7515762" y="5393351"/>
                <a:ext cx="212040" cy="270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09642" y="5387231"/>
                  <a:ext cx="22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14:cNvPr>
                <p14:cNvContentPartPr/>
                <p14:nvPr/>
              </p14:nvContentPartPr>
              <p14:xfrm>
                <a:off x="7752642" y="5545991"/>
                <a:ext cx="26280" cy="788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46522" y="5539871"/>
                  <a:ext cx="38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14:cNvPr>
                <p14:cNvContentPartPr/>
                <p14:nvPr/>
              </p14:nvContentPartPr>
              <p14:xfrm>
                <a:off x="7832202" y="5433671"/>
                <a:ext cx="174600" cy="2055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6082" y="5427551"/>
                  <a:ext cx="186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14:cNvPr>
                <p14:cNvContentPartPr/>
                <p14:nvPr/>
              </p14:nvContentPartPr>
              <p14:xfrm>
                <a:off x="8046762" y="5434031"/>
                <a:ext cx="138600" cy="2048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40642" y="5427911"/>
                  <a:ext cx="150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14:cNvPr>
                <p14:cNvContentPartPr/>
                <p14:nvPr/>
              </p14:nvContentPartPr>
              <p14:xfrm>
                <a:off x="8083122" y="5539871"/>
                <a:ext cx="131760" cy="165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77002" y="5533751"/>
                  <a:ext cx="144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14:cNvPr>
                <p14:cNvContentPartPr/>
                <p14:nvPr/>
              </p14:nvContentPartPr>
              <p14:xfrm>
                <a:off x="8216682" y="5423591"/>
                <a:ext cx="142920" cy="223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0562" y="5417471"/>
                  <a:ext cx="155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14:cNvPr>
                <p14:cNvContentPartPr/>
                <p14:nvPr/>
              </p14:nvContentPartPr>
              <p14:xfrm>
                <a:off x="8350242" y="5386511"/>
                <a:ext cx="215640" cy="233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44122" y="5380391"/>
                  <a:ext cx="227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14:cNvPr>
                <p14:cNvContentPartPr/>
                <p14:nvPr/>
              </p14:nvContentPartPr>
              <p14:xfrm>
                <a:off x="7845522" y="5274911"/>
                <a:ext cx="23040" cy="9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39402" y="5268791"/>
                  <a:ext cx="352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14:cNvPr>
              <p14:cNvContentPartPr/>
              <p14:nvPr/>
            </p14:nvContentPartPr>
            <p14:xfrm>
              <a:off x="5085402" y="941951"/>
              <a:ext cx="159840" cy="2419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79282" y="935831"/>
                <a:ext cx="172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14:cNvPr>
              <p14:cNvContentPartPr/>
              <p14:nvPr/>
            </p14:nvContentPartPr>
            <p14:xfrm>
              <a:off x="10814802" y="60311"/>
              <a:ext cx="191160" cy="26208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08682" y="54191"/>
                <a:ext cx="2034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14:cNvPr>
              <p14:cNvContentPartPr/>
              <p14:nvPr/>
            </p14:nvContentPartPr>
            <p14:xfrm>
              <a:off x="10853682" y="499511"/>
              <a:ext cx="212400" cy="26568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47562" y="493391"/>
                <a:ext cx="2246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14:cNvPr>
              <p14:cNvContentPartPr/>
              <p14:nvPr/>
            </p14:nvContentPartPr>
            <p14:xfrm>
              <a:off x="10864842" y="869591"/>
              <a:ext cx="257760" cy="2818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58722" y="863471"/>
                <a:ext cx="2700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14:cNvPr>
              <p14:cNvContentPartPr/>
              <p14:nvPr/>
            </p14:nvContentPartPr>
            <p14:xfrm>
              <a:off x="6999162" y="923951"/>
              <a:ext cx="135720" cy="22248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93042" y="917831"/>
                <a:ext cx="14796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DE9D8ED-374C-9022-0B4B-1D40E2C62C12}"/>
              </a:ext>
            </a:extLst>
          </p:cNvPr>
          <p:cNvGrpSpPr/>
          <p:nvPr/>
        </p:nvGrpSpPr>
        <p:grpSpPr>
          <a:xfrm>
            <a:off x="7183842" y="896231"/>
            <a:ext cx="215280" cy="326520"/>
            <a:chOff x="7183842" y="896231"/>
            <a:chExt cx="2152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14:cNvPr>
                <p14:cNvContentPartPr/>
                <p14:nvPr/>
              </p14:nvContentPartPr>
              <p14:xfrm>
                <a:off x="7183842" y="1092431"/>
                <a:ext cx="43560" cy="13032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77722" y="1086311"/>
                  <a:ext cx="55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14:cNvPr>
                <p14:cNvContentPartPr/>
                <p14:nvPr/>
              </p14:nvContentPartPr>
              <p14:xfrm>
                <a:off x="7263762" y="896231"/>
                <a:ext cx="135360" cy="2451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57642" y="890111"/>
                  <a:ext cx="1476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39B6417-7DEC-B792-013C-5D9A4E70F433}"/>
              </a:ext>
            </a:extLst>
          </p:cNvPr>
          <p:cNvGrpSpPr/>
          <p:nvPr/>
        </p:nvGrpSpPr>
        <p:grpSpPr>
          <a:xfrm>
            <a:off x="5248842" y="928991"/>
            <a:ext cx="187560" cy="308880"/>
            <a:chOff x="5248842" y="928991"/>
            <a:chExt cx="1875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14:cNvPr>
                <p14:cNvContentPartPr/>
                <p14:nvPr/>
              </p14:nvContentPartPr>
              <p14:xfrm>
                <a:off x="5248842" y="1115831"/>
                <a:ext cx="47880" cy="12204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42722" y="1109711"/>
                  <a:ext cx="60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14:cNvPr>
                <p14:cNvContentPartPr/>
                <p14:nvPr/>
              </p14:nvContentPartPr>
              <p14:xfrm>
                <a:off x="5319402" y="928991"/>
                <a:ext cx="117000" cy="2469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13282" y="922871"/>
                  <a:ext cx="129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14:cNvPr>
                <p14:cNvContentPartPr/>
                <p14:nvPr/>
              </p14:nvContentPartPr>
              <p14:xfrm>
                <a:off x="5331282" y="946991"/>
                <a:ext cx="39600" cy="1069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25162" y="940871"/>
                  <a:ext cx="5184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14:cNvPr>
              <p14:cNvContentPartPr/>
              <p14:nvPr/>
            </p14:nvContentPartPr>
            <p14:xfrm>
              <a:off x="5187282" y="1748711"/>
              <a:ext cx="152640" cy="19836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81162" y="1742591"/>
                <a:ext cx="164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14:cNvPr>
              <p14:cNvContentPartPr/>
              <p14:nvPr/>
            </p14:nvContentPartPr>
            <p14:xfrm>
              <a:off x="6953802" y="1815671"/>
              <a:ext cx="185760" cy="19908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47682" y="1809551"/>
                <a:ext cx="198000" cy="2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92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5D9B42-C13A-27F9-EA9E-D3676F8D7DE9}"/>
              </a:ext>
            </a:extLst>
          </p:cNvPr>
          <p:cNvSpPr txBox="1"/>
          <p:nvPr/>
        </p:nvSpPr>
        <p:spPr>
          <a:xfrm>
            <a:off x="374339" y="5659934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6AE30A-8F1E-7AD1-7EE3-3C66ACDC2CA8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A4CDF7A-433A-4770-99E3-1B88B006AEFA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86C2B5E2-5944-1502-1260-C9F17DEB255E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14:cNvPr>
              <p14:cNvContentPartPr/>
              <p14:nvPr/>
            </p14:nvContentPartPr>
            <p14:xfrm>
              <a:off x="5084682" y="1601471"/>
              <a:ext cx="285840" cy="60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8562" y="1595351"/>
                <a:ext cx="298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14:cNvPr>
              <p14:cNvContentPartPr/>
              <p14:nvPr/>
            </p14:nvContentPartPr>
            <p14:xfrm>
              <a:off x="7106802" y="1597511"/>
              <a:ext cx="209880" cy="558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0682" y="1591391"/>
                <a:ext cx="222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14:cNvPr>
              <p14:cNvContentPartPr/>
              <p14:nvPr/>
            </p14:nvContentPartPr>
            <p14:xfrm>
              <a:off x="4938522" y="770231"/>
              <a:ext cx="195480" cy="247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2402" y="764111"/>
                <a:ext cx="2077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14:cNvPr>
              <p14:cNvContentPartPr/>
              <p14:nvPr/>
            </p14:nvContentPartPr>
            <p14:xfrm>
              <a:off x="5174322" y="905951"/>
              <a:ext cx="92160" cy="2451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202" y="899831"/>
                <a:ext cx="10440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4755FC-1446-3E76-9955-3047618144DE}"/>
              </a:ext>
            </a:extLst>
          </p:cNvPr>
          <p:cNvGrpSpPr/>
          <p:nvPr/>
        </p:nvGrpSpPr>
        <p:grpSpPr>
          <a:xfrm>
            <a:off x="6987282" y="712991"/>
            <a:ext cx="474120" cy="444240"/>
            <a:chOff x="6987282" y="712991"/>
            <a:chExt cx="47412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14:cNvPr>
                <p14:cNvContentPartPr/>
                <p14:nvPr/>
              </p14:nvContentPartPr>
              <p14:xfrm>
                <a:off x="6987282" y="757631"/>
                <a:ext cx="172080" cy="2588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1162" y="751511"/>
                  <a:ext cx="184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14:cNvPr>
                <p14:cNvContentPartPr/>
                <p14:nvPr/>
              </p14:nvContentPartPr>
              <p14:xfrm>
                <a:off x="7197522" y="935471"/>
                <a:ext cx="40680" cy="2217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1402" y="929351"/>
                  <a:ext cx="52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14:cNvPr>
                <p14:cNvContentPartPr/>
                <p14:nvPr/>
              </p14:nvContentPartPr>
              <p14:xfrm>
                <a:off x="7283922" y="712991"/>
                <a:ext cx="177480" cy="2854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7802" y="706871"/>
                  <a:ext cx="18972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14:cNvPr>
              <p14:cNvContentPartPr/>
              <p14:nvPr/>
            </p14:nvContentPartPr>
            <p14:xfrm>
              <a:off x="5331642" y="676271"/>
              <a:ext cx="249480" cy="3178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25522" y="670151"/>
                <a:ext cx="261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14:cNvPr>
              <p14:cNvContentPartPr/>
              <p14:nvPr/>
            </p14:nvContentPartPr>
            <p14:xfrm>
              <a:off x="5273322" y="1807391"/>
              <a:ext cx="159480" cy="218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7202" y="1801271"/>
                <a:ext cx="171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14:cNvPr>
              <p14:cNvContentPartPr/>
              <p14:nvPr/>
            </p14:nvContentPartPr>
            <p14:xfrm>
              <a:off x="6986562" y="1830791"/>
              <a:ext cx="147960" cy="22068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80442" y="1824671"/>
                <a:ext cx="160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14:cNvPr>
              <p14:cNvContentPartPr/>
              <p14:nvPr/>
            </p14:nvContentPartPr>
            <p14:xfrm>
              <a:off x="6146682" y="2278631"/>
              <a:ext cx="228240" cy="4809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0562" y="2272511"/>
                <a:ext cx="24048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8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B3AA1C-2F28-6637-436E-A074D0612879}"/>
              </a:ext>
            </a:extLst>
          </p:cNvPr>
          <p:cNvSpPr txBox="1"/>
          <p:nvPr/>
        </p:nvSpPr>
        <p:spPr>
          <a:xfrm>
            <a:off x="484094" y="516367"/>
            <a:ext cx="1122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Atividade: 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Criar um sistema de gerenciamento de vendas e controle de estoque para uma PET SHOP. </a:t>
            </a:r>
          </a:p>
          <a:p>
            <a:endParaRPr lang="pt-BR" sz="2800" dirty="0"/>
          </a:p>
          <a:p>
            <a:r>
              <a:rPr lang="pt-BR" sz="2800" dirty="0"/>
              <a:t>Fluxo de caixa e controle financeiro</a:t>
            </a:r>
          </a:p>
        </p:txBody>
      </p:sp>
    </p:spTree>
    <p:extLst>
      <p:ext uri="{BB962C8B-B14F-4D97-AF65-F5344CB8AC3E}">
        <p14:creationId xmlns:p14="http://schemas.microsoft.com/office/powerpoint/2010/main" val="363753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88108-96B3-B053-8904-AA5D68BE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Sequência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CFDCF-87D6-55FE-BD4F-8C459F1D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Brainstorm</a:t>
            </a:r>
          </a:p>
          <a:p>
            <a:r>
              <a:rPr lang="pt-BR" dirty="0"/>
              <a:t>Filtro (fazer as 3 perguntas)</a:t>
            </a:r>
          </a:p>
          <a:p>
            <a:r>
              <a:rPr lang="pt-BR" dirty="0"/>
              <a:t>Desenvolver o DER</a:t>
            </a:r>
          </a:p>
          <a:p>
            <a:r>
              <a:rPr lang="pt-BR" dirty="0">
                <a:highlight>
                  <a:srgbClr val="FFFF00"/>
                </a:highlight>
              </a:rPr>
              <a:t>Cardinalidade no DER</a:t>
            </a:r>
          </a:p>
          <a:p>
            <a:r>
              <a:rPr lang="pt-BR" dirty="0">
                <a:highlight>
                  <a:srgbClr val="FFFF00"/>
                </a:highlight>
              </a:rPr>
              <a:t>MER</a:t>
            </a:r>
          </a:p>
          <a:p>
            <a:r>
              <a:rPr lang="pt-BR" dirty="0">
                <a:highlight>
                  <a:srgbClr val="FFFF00"/>
                </a:highlight>
              </a:rPr>
              <a:t>Dicionário de dados</a:t>
            </a:r>
          </a:p>
        </p:txBody>
      </p:sp>
    </p:spTree>
    <p:extLst>
      <p:ext uri="{BB962C8B-B14F-4D97-AF65-F5344CB8AC3E}">
        <p14:creationId xmlns:p14="http://schemas.microsoft.com/office/powerpoint/2010/main" val="217329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8EE3127-EF6D-9B27-0E57-0FF6E864B940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Log</a:t>
            </a:r>
          </a:p>
          <a:p>
            <a:r>
              <a:rPr lang="pt-BR" sz="2800" dirty="0"/>
              <a:t>Fornecedor</a:t>
            </a:r>
          </a:p>
          <a:p>
            <a:r>
              <a:rPr lang="pt-BR" sz="2800" dirty="0"/>
              <a:t>Ração</a:t>
            </a:r>
          </a:p>
          <a:p>
            <a:r>
              <a:rPr lang="pt-BR" sz="2800" dirty="0"/>
              <a:t>Estoque</a:t>
            </a:r>
          </a:p>
          <a:p>
            <a:r>
              <a:rPr lang="pt-BR" sz="2800" dirty="0"/>
              <a:t>Venda</a:t>
            </a:r>
          </a:p>
          <a:p>
            <a:r>
              <a:rPr lang="pt-BR" sz="2800" dirty="0"/>
              <a:t>Produto</a:t>
            </a:r>
          </a:p>
          <a:p>
            <a:r>
              <a:rPr lang="pt-BR" sz="2800" dirty="0"/>
              <a:t>Entrada e saída</a:t>
            </a:r>
          </a:p>
          <a:p>
            <a:r>
              <a:rPr lang="pt-BR" sz="2800" dirty="0"/>
              <a:t>Gasto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Cadastro</a:t>
            </a:r>
          </a:p>
          <a:p>
            <a:r>
              <a:rPr lang="pt-BR" sz="2800" dirty="0"/>
              <a:t>Promoção</a:t>
            </a:r>
          </a:p>
          <a:p>
            <a:r>
              <a:rPr lang="pt-BR" sz="2800" dirty="0"/>
              <a:t>Local</a:t>
            </a:r>
          </a:p>
          <a:p>
            <a:r>
              <a:rPr lang="pt-BR" sz="2800" dirty="0"/>
              <a:t>Movimentação</a:t>
            </a:r>
          </a:p>
          <a:p>
            <a:r>
              <a:rPr lang="pt-BR" sz="2800" dirty="0"/>
              <a:t>Vendedor</a:t>
            </a:r>
          </a:p>
          <a:p>
            <a:r>
              <a:rPr lang="pt-BR" sz="2800" dirty="0"/>
              <a:t>histórico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106D38-3DB1-761C-74A6-850B9BCBB894}"/>
              </a:ext>
            </a:extLst>
          </p:cNvPr>
          <p:cNvSpPr txBox="1"/>
          <p:nvPr/>
        </p:nvSpPr>
        <p:spPr>
          <a:xfrm>
            <a:off x="3449619" y="258183"/>
            <a:ext cx="264638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Caixa</a:t>
            </a:r>
          </a:p>
          <a:p>
            <a:r>
              <a:rPr lang="pt-BR" sz="2800" dirty="0"/>
              <a:t>Financeiro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Devolução</a:t>
            </a:r>
          </a:p>
          <a:p>
            <a:r>
              <a:rPr lang="pt-BR" sz="2800" dirty="0"/>
              <a:t>Patrocinio</a:t>
            </a:r>
          </a:p>
          <a:p>
            <a:r>
              <a:rPr lang="pt-BR" sz="2800" dirty="0"/>
              <a:t>Qualidade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Compra</a:t>
            </a:r>
          </a:p>
          <a:p>
            <a:r>
              <a:rPr lang="pt-BR" sz="2800" dirty="0"/>
              <a:t>Despesa</a:t>
            </a:r>
          </a:p>
          <a:p>
            <a:r>
              <a:rPr lang="pt-BR" sz="2800" dirty="0"/>
              <a:t>Quantidade</a:t>
            </a:r>
          </a:p>
          <a:p>
            <a:r>
              <a:rPr lang="pt-BR" sz="2800" dirty="0"/>
              <a:t>Troca</a:t>
            </a:r>
          </a:p>
          <a:p>
            <a:r>
              <a:rPr lang="pt-BR" sz="2800" dirty="0"/>
              <a:t>Categoria</a:t>
            </a:r>
          </a:p>
          <a:p>
            <a:r>
              <a:rPr lang="pt-BR" sz="2800" dirty="0"/>
              <a:t>Publicidade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2A4E473-D97C-E0A7-3AD2-8D3E88D5FD75}"/>
                  </a:ext>
                </a:extLst>
              </p14:cNvPr>
              <p14:cNvContentPartPr/>
              <p14:nvPr/>
            </p14:nvContentPartPr>
            <p14:xfrm>
              <a:off x="299922" y="261106"/>
              <a:ext cx="1023840" cy="4885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2A4E473-D97C-E0A7-3AD2-8D3E88D5F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802" y="254986"/>
                <a:ext cx="103608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12BD8E0-98F3-48D0-05E1-C0092A8AB9AF}"/>
                  </a:ext>
                </a:extLst>
              </p14:cNvPr>
              <p14:cNvContentPartPr/>
              <p14:nvPr/>
            </p14:nvContentPartPr>
            <p14:xfrm>
              <a:off x="2368122" y="764026"/>
              <a:ext cx="331920" cy="3218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12BD8E0-98F3-48D0-05E1-C0092A8AB9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2002" y="757906"/>
                <a:ext cx="3441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7DE920B-0984-95A8-9287-FD4C4766DDA7}"/>
                  </a:ext>
                </a:extLst>
              </p14:cNvPr>
              <p14:cNvContentPartPr/>
              <p14:nvPr/>
            </p14:nvContentPartPr>
            <p14:xfrm>
              <a:off x="312162" y="1340746"/>
              <a:ext cx="1128240" cy="370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7DE920B-0984-95A8-9287-FD4C4766DD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042" y="1334626"/>
                <a:ext cx="1140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B17C440-64F9-A268-66A1-D895F56426AA}"/>
                  </a:ext>
                </a:extLst>
              </p14:cNvPr>
              <p14:cNvContentPartPr/>
              <p14:nvPr/>
            </p14:nvContentPartPr>
            <p14:xfrm>
              <a:off x="340962" y="1806226"/>
              <a:ext cx="1387440" cy="82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B17C440-64F9-A268-66A1-D895F56426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842" y="1800106"/>
                <a:ext cx="139968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1CEF967-2A37-12D5-13DE-888C0B633847}"/>
              </a:ext>
            </a:extLst>
          </p:cNvPr>
          <p:cNvGrpSpPr/>
          <p:nvPr/>
        </p:nvGrpSpPr>
        <p:grpSpPr>
          <a:xfrm>
            <a:off x="1646322" y="2044906"/>
            <a:ext cx="568440" cy="346680"/>
            <a:chOff x="1646322" y="2044906"/>
            <a:chExt cx="56844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B8A031D-98CE-7EA8-97A4-699DD5C4BADC}"/>
                    </a:ext>
                  </a:extLst>
                </p14:cNvPr>
                <p14:cNvContentPartPr/>
                <p14:nvPr/>
              </p14:nvContentPartPr>
              <p14:xfrm>
                <a:off x="1695642" y="2186386"/>
                <a:ext cx="360" cy="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B8A031D-98CE-7EA8-97A4-699DD5C4BA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9522" y="218026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39F9F15-A085-B073-CCFA-EB533B2BAB20}"/>
                    </a:ext>
                  </a:extLst>
                </p14:cNvPr>
                <p14:cNvContentPartPr/>
                <p14:nvPr/>
              </p14:nvContentPartPr>
              <p14:xfrm>
                <a:off x="1646322" y="2044906"/>
                <a:ext cx="568440" cy="346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39F9F15-A085-B073-CCFA-EB533B2BAB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40202" y="2038786"/>
                  <a:ext cx="58068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2505594A-2941-5752-DADB-972464F7C3EF}"/>
                  </a:ext>
                </a:extLst>
              </p14:cNvPr>
              <p14:cNvContentPartPr/>
              <p14:nvPr/>
            </p14:nvContentPartPr>
            <p14:xfrm>
              <a:off x="1810842" y="2431186"/>
              <a:ext cx="432000" cy="3445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2505594A-2941-5752-DADB-972464F7C3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4722" y="2425066"/>
                <a:ext cx="44424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9623939-8E2E-A485-DB3B-4713767EB310}"/>
              </a:ext>
            </a:extLst>
          </p:cNvPr>
          <p:cNvGrpSpPr/>
          <p:nvPr/>
        </p:nvGrpSpPr>
        <p:grpSpPr>
          <a:xfrm>
            <a:off x="6901602" y="587626"/>
            <a:ext cx="424440" cy="438120"/>
            <a:chOff x="6901602" y="587626"/>
            <a:chExt cx="42444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AF69AA2-1B73-50D1-512B-E7A679DCD7BA}"/>
                    </a:ext>
                  </a:extLst>
                </p14:cNvPr>
                <p14:cNvContentPartPr/>
                <p14:nvPr/>
              </p14:nvContentPartPr>
              <p14:xfrm>
                <a:off x="6901602" y="633346"/>
                <a:ext cx="332280" cy="392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AF69AA2-1B73-50D1-512B-E7A679DCD7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5482" y="627226"/>
                  <a:ext cx="3445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C5ABB47-5C78-4CFE-5F27-C6D554EEB2D6}"/>
                    </a:ext>
                  </a:extLst>
                </p14:cNvPr>
                <p14:cNvContentPartPr/>
                <p14:nvPr/>
              </p14:nvContentPartPr>
              <p14:xfrm>
                <a:off x="6952002" y="800746"/>
                <a:ext cx="321840" cy="48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C5ABB47-5C78-4CFE-5F27-C6D554EEB2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5882" y="794626"/>
                  <a:ext cx="334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2D74AECB-7259-9BC1-E295-34B0BA289AC0}"/>
                    </a:ext>
                  </a:extLst>
                </p14:cNvPr>
                <p14:cNvContentPartPr/>
                <p14:nvPr/>
              </p14:nvContentPartPr>
              <p14:xfrm>
                <a:off x="7045962" y="587626"/>
                <a:ext cx="280080" cy="471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2D74AECB-7259-9BC1-E295-34B0BA289A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39842" y="581506"/>
                  <a:ext cx="2923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29D5851-1DA6-40AE-BD2D-8A6832CF3E40}"/>
              </a:ext>
            </a:extLst>
          </p:cNvPr>
          <p:cNvGrpSpPr/>
          <p:nvPr/>
        </p:nvGrpSpPr>
        <p:grpSpPr>
          <a:xfrm>
            <a:off x="7691442" y="555586"/>
            <a:ext cx="1227960" cy="523800"/>
            <a:chOff x="7691442" y="555586"/>
            <a:chExt cx="12279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449926F-08F8-4702-021B-F0C089D8D81B}"/>
                    </a:ext>
                  </a:extLst>
                </p14:cNvPr>
                <p14:cNvContentPartPr/>
                <p14:nvPr/>
              </p14:nvContentPartPr>
              <p14:xfrm>
                <a:off x="7755882" y="712906"/>
                <a:ext cx="38880" cy="3020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449926F-08F8-4702-021B-F0C089D8D8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49762" y="706786"/>
                  <a:ext cx="51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7D76472-0319-8A8F-AFF9-2E8D2E59B13D}"/>
                    </a:ext>
                  </a:extLst>
                </p14:cNvPr>
                <p14:cNvContentPartPr/>
                <p14:nvPr/>
              </p14:nvContentPartPr>
              <p14:xfrm>
                <a:off x="7691442" y="555586"/>
                <a:ext cx="438840" cy="313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7D76472-0319-8A8F-AFF9-2E8D2E59B1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85322" y="549466"/>
                  <a:ext cx="451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13A6E280-3607-0F2B-E068-542D5FE90B43}"/>
                    </a:ext>
                  </a:extLst>
                </p14:cNvPr>
                <p14:cNvContentPartPr/>
                <p14:nvPr/>
              </p14:nvContentPartPr>
              <p14:xfrm>
                <a:off x="8462562" y="603466"/>
                <a:ext cx="456840" cy="475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13A6E280-3607-0F2B-E068-542D5FE90B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56442" y="597346"/>
                  <a:ext cx="469080" cy="48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B0D420EF-E300-3550-07AD-3AC0E065E9E6}"/>
                  </a:ext>
                </a:extLst>
              </p14:cNvPr>
              <p14:cNvContentPartPr/>
              <p14:nvPr/>
            </p14:nvContentPartPr>
            <p14:xfrm>
              <a:off x="383442" y="3133186"/>
              <a:ext cx="2422440" cy="6048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B0D420EF-E300-3550-07AD-3AC0E065E9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7322" y="3127066"/>
                <a:ext cx="24346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A6F64E48-E863-6592-5937-45DBA8BE589F}"/>
                  </a:ext>
                </a:extLst>
              </p14:cNvPr>
              <p14:cNvContentPartPr/>
              <p14:nvPr/>
            </p14:nvContentPartPr>
            <p14:xfrm>
              <a:off x="494322" y="3437746"/>
              <a:ext cx="876600" cy="738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A6F64E48-E863-6592-5937-45DBA8BE58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202" y="3431626"/>
                <a:ext cx="8888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ACACE936-81D2-0D0E-9BD0-B80F1DB34EF4}"/>
                  </a:ext>
                </a:extLst>
              </p14:cNvPr>
              <p14:cNvContentPartPr/>
              <p14:nvPr/>
            </p14:nvContentPartPr>
            <p14:xfrm>
              <a:off x="3472962" y="959506"/>
              <a:ext cx="1769760" cy="23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ACACE936-81D2-0D0E-9BD0-B80F1DB34E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66842" y="953386"/>
                <a:ext cx="17820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5843225-7E97-0674-DDC4-85529898E149}"/>
              </a:ext>
            </a:extLst>
          </p:cNvPr>
          <p:cNvGrpSpPr/>
          <p:nvPr/>
        </p:nvGrpSpPr>
        <p:grpSpPr>
          <a:xfrm>
            <a:off x="1694562" y="3653746"/>
            <a:ext cx="792000" cy="388440"/>
            <a:chOff x="1694562" y="3653746"/>
            <a:chExt cx="7920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998E078-0E87-BB53-988C-2AF492F6E585}"/>
                    </a:ext>
                  </a:extLst>
                </p14:cNvPr>
                <p14:cNvContentPartPr/>
                <p14:nvPr/>
              </p14:nvContentPartPr>
              <p14:xfrm>
                <a:off x="1694562" y="3909706"/>
                <a:ext cx="15120" cy="133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998E078-0E87-BB53-988C-2AF492F6E5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8442" y="3903586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5C5456F-7EC0-5FDD-C641-1B919539024E}"/>
                    </a:ext>
                  </a:extLst>
                </p14:cNvPr>
                <p14:cNvContentPartPr/>
                <p14:nvPr/>
              </p14:nvContentPartPr>
              <p14:xfrm>
                <a:off x="1700322" y="3653746"/>
                <a:ext cx="786240" cy="3884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5C5456F-7EC0-5FDD-C641-1B91953902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4202" y="3647626"/>
                  <a:ext cx="798480" cy="40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39F26CA1-7E0D-68C7-EEA1-2B854F5F71C0}"/>
                  </a:ext>
                </a:extLst>
              </p14:cNvPr>
              <p14:cNvContentPartPr/>
              <p14:nvPr/>
            </p14:nvContentPartPr>
            <p14:xfrm>
              <a:off x="480642" y="4285186"/>
              <a:ext cx="1455840" cy="9972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39F26CA1-7E0D-68C7-EEA1-2B854F5F71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4522" y="4279066"/>
                <a:ext cx="14680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DC4E94E9-315C-AA91-09A4-E202A6F3361E}"/>
                  </a:ext>
                </a:extLst>
              </p14:cNvPr>
              <p14:cNvContentPartPr/>
              <p14:nvPr/>
            </p14:nvContentPartPr>
            <p14:xfrm>
              <a:off x="419442" y="4760746"/>
              <a:ext cx="1731240" cy="1519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DC4E94E9-315C-AA91-09A4-E202A6F336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3322" y="4754626"/>
                <a:ext cx="1743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9B7CE9D7-7664-9D8C-A021-227479CE4A80}"/>
                  </a:ext>
                </a:extLst>
              </p14:cNvPr>
              <p14:cNvContentPartPr/>
              <p14:nvPr/>
            </p14:nvContentPartPr>
            <p14:xfrm>
              <a:off x="1397922" y="5041906"/>
              <a:ext cx="700920" cy="2685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9B7CE9D7-7664-9D8C-A021-227479CE4A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91802" y="5035786"/>
                <a:ext cx="71316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855C779-B227-155B-4FEF-BA8539EABB0D}"/>
              </a:ext>
            </a:extLst>
          </p:cNvPr>
          <p:cNvGrpSpPr/>
          <p:nvPr/>
        </p:nvGrpSpPr>
        <p:grpSpPr>
          <a:xfrm>
            <a:off x="308562" y="5507386"/>
            <a:ext cx="2468880" cy="201240"/>
            <a:chOff x="308562" y="5507386"/>
            <a:chExt cx="24688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F762A80-8446-C69C-1154-2DCD0CC0264E}"/>
                    </a:ext>
                  </a:extLst>
                </p14:cNvPr>
                <p14:cNvContentPartPr/>
                <p14:nvPr/>
              </p14:nvContentPartPr>
              <p14:xfrm>
                <a:off x="308562" y="5507386"/>
                <a:ext cx="26280" cy="594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F762A80-8446-C69C-1154-2DCD0CC026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2442" y="5501266"/>
                  <a:ext cx="38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6253EA2-965C-5F7C-44FA-3BEE024AC0E4}"/>
                    </a:ext>
                  </a:extLst>
                </p14:cNvPr>
                <p14:cNvContentPartPr/>
                <p14:nvPr/>
              </p14:nvContentPartPr>
              <p14:xfrm>
                <a:off x="320082" y="5635186"/>
                <a:ext cx="2457360" cy="734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6253EA2-965C-5F7C-44FA-3BEE024AC0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3962" y="5629066"/>
                  <a:ext cx="24696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6D366049-C032-9E8D-FA87-4F70752FBA26}"/>
                  </a:ext>
                </a:extLst>
              </p14:cNvPr>
              <p14:cNvContentPartPr/>
              <p14:nvPr/>
            </p14:nvContentPartPr>
            <p14:xfrm>
              <a:off x="337002" y="6047746"/>
              <a:ext cx="1791360" cy="1173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6D366049-C032-9E8D-FA87-4F70752FBA2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0882" y="6041626"/>
                <a:ext cx="1803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5738F762-5CAC-B4D6-B904-87866BBD837D}"/>
                  </a:ext>
                </a:extLst>
              </p14:cNvPr>
              <p14:cNvContentPartPr/>
              <p14:nvPr/>
            </p14:nvContentPartPr>
            <p14:xfrm>
              <a:off x="5512362" y="2924386"/>
              <a:ext cx="665280" cy="25200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5738F762-5CAC-B4D6-B904-87866BBD83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06242" y="2918266"/>
                <a:ext cx="6775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91CD058F-E62B-815B-1C3A-1ACE515C2ABA}"/>
                  </a:ext>
                </a:extLst>
              </p14:cNvPr>
              <p14:cNvContentPartPr/>
              <p14:nvPr/>
            </p14:nvContentPartPr>
            <p14:xfrm>
              <a:off x="338082" y="6431866"/>
              <a:ext cx="1577520" cy="471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91CD058F-E62B-815B-1C3A-1ACE515C2A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1962" y="6425746"/>
                <a:ext cx="15897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5CF05A84-F4C0-AB94-E95C-661E7948FA82}"/>
                  </a:ext>
                </a:extLst>
              </p14:cNvPr>
              <p14:cNvContentPartPr/>
              <p14:nvPr/>
            </p14:nvContentPartPr>
            <p14:xfrm>
              <a:off x="4498962" y="456226"/>
              <a:ext cx="368640" cy="25596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5CF05A84-F4C0-AB94-E95C-661E7948FA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92842" y="450106"/>
                <a:ext cx="380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491F70FE-C14F-CDE4-3C59-0D6B7754CCAD}"/>
                  </a:ext>
                </a:extLst>
              </p14:cNvPr>
              <p14:cNvContentPartPr/>
              <p14:nvPr/>
            </p14:nvContentPartPr>
            <p14:xfrm>
              <a:off x="4567002" y="1169386"/>
              <a:ext cx="603000" cy="37296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491F70FE-C14F-CDE4-3C59-0D6B7754CC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60882" y="1163266"/>
                <a:ext cx="6152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110248A0-E085-175E-E6C1-9B7CDDD503A8}"/>
                  </a:ext>
                </a:extLst>
              </p14:cNvPr>
              <p14:cNvContentPartPr/>
              <p14:nvPr/>
            </p14:nvContentPartPr>
            <p14:xfrm>
              <a:off x="207762" y="2252986"/>
              <a:ext cx="102960" cy="338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110248A0-E085-175E-E6C1-9B7CDDD503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1642" y="2246866"/>
                <a:ext cx="115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EEE0BA1B-AEA2-B1DA-FD2A-0C7AC2533132}"/>
                  </a:ext>
                </a:extLst>
              </p14:cNvPr>
              <p14:cNvContentPartPr/>
              <p14:nvPr/>
            </p14:nvContentPartPr>
            <p14:xfrm>
              <a:off x="3493842" y="1783546"/>
              <a:ext cx="1821240" cy="3600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EEE0BA1B-AEA2-B1DA-FD2A-0C7AC25331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87722" y="1777426"/>
                <a:ext cx="1833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79EA9A5B-2CB2-59CA-EFA7-7DD90DBD8373}"/>
                  </a:ext>
                </a:extLst>
              </p14:cNvPr>
              <p14:cNvContentPartPr/>
              <p14:nvPr/>
            </p14:nvContentPartPr>
            <p14:xfrm>
              <a:off x="3460002" y="2205826"/>
              <a:ext cx="1704960" cy="277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79EA9A5B-2CB2-59CA-EFA7-7DD90DBD8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3882" y="2199706"/>
                <a:ext cx="1717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388951F6-7C11-4B83-04CC-FF6527821436}"/>
                  </a:ext>
                </a:extLst>
              </p14:cNvPr>
              <p14:cNvContentPartPr/>
              <p14:nvPr/>
            </p14:nvContentPartPr>
            <p14:xfrm>
              <a:off x="3510402" y="2633866"/>
              <a:ext cx="1699200" cy="7884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388951F6-7C11-4B83-04CC-FF65278214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04282" y="2627746"/>
                <a:ext cx="1711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10A2314B-B58F-4A1A-4B88-602F9227CD48}"/>
                  </a:ext>
                </a:extLst>
              </p14:cNvPr>
              <p14:cNvContentPartPr/>
              <p14:nvPr/>
            </p14:nvContentPartPr>
            <p14:xfrm>
              <a:off x="4865802" y="3356386"/>
              <a:ext cx="722160" cy="2646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10A2314B-B58F-4A1A-4B88-602F9227CD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59682" y="3350266"/>
                <a:ext cx="734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D29B9304-97AE-8284-52E7-A2DE42513B62}"/>
                  </a:ext>
                </a:extLst>
              </p14:cNvPr>
              <p14:cNvContentPartPr/>
              <p14:nvPr/>
            </p14:nvContentPartPr>
            <p14:xfrm>
              <a:off x="3453162" y="2906026"/>
              <a:ext cx="2220840" cy="119160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D29B9304-97AE-8284-52E7-A2DE42513B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47042" y="2899906"/>
                <a:ext cx="223308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29ACA3AC-12DA-0909-741F-FD0149E80125}"/>
                  </a:ext>
                </a:extLst>
              </p14:cNvPr>
              <p14:cNvContentPartPr/>
              <p14:nvPr/>
            </p14:nvContentPartPr>
            <p14:xfrm>
              <a:off x="3416802" y="4369066"/>
              <a:ext cx="2206080" cy="3384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29ACA3AC-12DA-0909-741F-FD0149E801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10682" y="4362946"/>
                <a:ext cx="22183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3AF171D3-D73C-7FE8-B21D-80D0E5F271A7}"/>
                  </a:ext>
                </a:extLst>
              </p14:cNvPr>
              <p14:cNvContentPartPr/>
              <p14:nvPr/>
            </p14:nvContentPartPr>
            <p14:xfrm>
              <a:off x="3471162" y="4817626"/>
              <a:ext cx="1035360" cy="5328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3AF171D3-D73C-7FE8-B21D-80D0E5F271A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65042" y="4811506"/>
                <a:ext cx="10476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060C4FF2-A190-F67E-A40E-4582C1A54515}"/>
                  </a:ext>
                </a:extLst>
              </p14:cNvPr>
              <p14:cNvContentPartPr/>
              <p14:nvPr/>
            </p14:nvContentPartPr>
            <p14:xfrm>
              <a:off x="5117442" y="5048026"/>
              <a:ext cx="592200" cy="20916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060C4FF2-A190-F67E-A40E-4582C1A5451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11322" y="5041906"/>
                <a:ext cx="604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2747FB4D-A70E-6FA7-041B-46727DB36C35}"/>
                  </a:ext>
                </a:extLst>
              </p14:cNvPr>
              <p14:cNvContentPartPr/>
              <p14:nvPr/>
            </p14:nvContentPartPr>
            <p14:xfrm>
              <a:off x="3466842" y="5636986"/>
              <a:ext cx="2008440" cy="6048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2747FB4D-A70E-6FA7-041B-46727DB36C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0722" y="5630866"/>
                <a:ext cx="20206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7A4EEDCF-7065-D873-4357-7A6B9DB45909}"/>
                  </a:ext>
                </a:extLst>
              </p14:cNvPr>
              <p14:cNvContentPartPr/>
              <p14:nvPr/>
            </p14:nvContentPartPr>
            <p14:xfrm>
              <a:off x="239802" y="525346"/>
              <a:ext cx="1081440" cy="3492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7A4EEDCF-7065-D873-4357-7A6B9DB459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3682" y="519226"/>
                <a:ext cx="1093680" cy="47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625286F0-AD5A-DCB4-6426-271F1963EE33}"/>
              </a:ext>
            </a:extLst>
          </p:cNvPr>
          <p:cNvSpPr/>
          <p:nvPr/>
        </p:nvSpPr>
        <p:spPr>
          <a:xfrm>
            <a:off x="9641596" y="6430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FF0B42-D43B-E8E7-FB61-A825407D97F2}"/>
              </a:ext>
            </a:extLst>
          </p:cNvPr>
          <p:cNvSpPr/>
          <p:nvPr/>
        </p:nvSpPr>
        <p:spPr>
          <a:xfrm>
            <a:off x="9653005" y="110128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Venda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0E72B8-F2B4-CDCA-8C24-8DFD43EAB606}"/>
              </a:ext>
            </a:extLst>
          </p:cNvPr>
          <p:cNvSpPr/>
          <p:nvPr/>
        </p:nvSpPr>
        <p:spPr>
          <a:xfrm>
            <a:off x="9653005" y="213826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C1783A5-1B3F-41A3-ACAE-BD7B2B896031}"/>
              </a:ext>
            </a:extLst>
          </p:cNvPr>
          <p:cNvSpPr/>
          <p:nvPr/>
        </p:nvSpPr>
        <p:spPr>
          <a:xfrm>
            <a:off x="9653005" y="31739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88F88C0-EB50-89AB-3E1F-C7CDAC7EDAA7}"/>
              </a:ext>
            </a:extLst>
          </p:cNvPr>
          <p:cNvSpPr/>
          <p:nvPr/>
        </p:nvSpPr>
        <p:spPr>
          <a:xfrm>
            <a:off x="9680661" y="420959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Local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AAC8402-5360-5CF1-199F-1FA9D294A475}"/>
              </a:ext>
            </a:extLst>
          </p:cNvPr>
          <p:cNvSpPr/>
          <p:nvPr/>
        </p:nvSpPr>
        <p:spPr>
          <a:xfrm>
            <a:off x="9680661" y="524168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Caixa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80F802C-D5F9-64CA-9367-28F9D3AF7AE2}"/>
              </a:ext>
            </a:extLst>
          </p:cNvPr>
          <p:cNvSpPr/>
          <p:nvPr/>
        </p:nvSpPr>
        <p:spPr>
          <a:xfrm>
            <a:off x="7213383" y="110680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Cargo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E771120-06C2-2F4F-BCF0-A50767F79356}"/>
              </a:ext>
            </a:extLst>
          </p:cNvPr>
          <p:cNvSpPr/>
          <p:nvPr/>
        </p:nvSpPr>
        <p:spPr>
          <a:xfrm>
            <a:off x="7233882" y="216238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5C500FF-3CF3-8973-B9C7-09359BFA43E3}"/>
              </a:ext>
            </a:extLst>
          </p:cNvPr>
          <p:cNvSpPr/>
          <p:nvPr/>
        </p:nvSpPr>
        <p:spPr>
          <a:xfrm>
            <a:off x="7217999" y="313113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20CF930-01C5-4935-F63B-683047147F62}"/>
              </a:ext>
            </a:extLst>
          </p:cNvPr>
          <p:cNvSpPr/>
          <p:nvPr/>
        </p:nvSpPr>
        <p:spPr>
          <a:xfrm>
            <a:off x="7249647" y="418670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Despesa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9800EF2-6704-4628-5548-85FC5998796F}"/>
              </a:ext>
            </a:extLst>
          </p:cNvPr>
          <p:cNvSpPr/>
          <p:nvPr/>
        </p:nvSpPr>
        <p:spPr>
          <a:xfrm>
            <a:off x="7273842" y="522616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Categoria</a:t>
            </a:r>
          </a:p>
        </p:txBody>
      </p:sp>
    </p:spTree>
    <p:extLst>
      <p:ext uri="{BB962C8B-B14F-4D97-AF65-F5344CB8AC3E}">
        <p14:creationId xmlns:p14="http://schemas.microsoft.com/office/powerpoint/2010/main" val="2645780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5CE5214-31FC-3493-E8C5-FA875647875A}"/>
              </a:ext>
            </a:extLst>
          </p:cNvPr>
          <p:cNvSpPr/>
          <p:nvPr/>
        </p:nvSpPr>
        <p:spPr>
          <a:xfrm>
            <a:off x="9902945" y="450439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FCCD765-C18C-7284-8606-928B1AB836C1}"/>
              </a:ext>
            </a:extLst>
          </p:cNvPr>
          <p:cNvSpPr/>
          <p:nvPr/>
        </p:nvSpPr>
        <p:spPr>
          <a:xfrm>
            <a:off x="3165072" y="181141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Venda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565815-5E70-1173-F8DA-2B212265EDF3}"/>
              </a:ext>
            </a:extLst>
          </p:cNvPr>
          <p:cNvSpPr/>
          <p:nvPr/>
        </p:nvSpPr>
        <p:spPr>
          <a:xfrm>
            <a:off x="7156160" y="18099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6FB1AD6-ECC9-D752-33A5-34BB057665F3}"/>
              </a:ext>
            </a:extLst>
          </p:cNvPr>
          <p:cNvSpPr/>
          <p:nvPr/>
        </p:nvSpPr>
        <p:spPr>
          <a:xfrm>
            <a:off x="3165072" y="3159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5EDFCA-1954-6A95-82D8-763DC0B98FD4}"/>
              </a:ext>
            </a:extLst>
          </p:cNvPr>
          <p:cNvSpPr/>
          <p:nvPr/>
        </p:nvSpPr>
        <p:spPr>
          <a:xfrm>
            <a:off x="7156159" y="2540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Local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2D6F14-5B4A-0AB8-41E8-7B313C718CC2}"/>
              </a:ext>
            </a:extLst>
          </p:cNvPr>
          <p:cNvSpPr/>
          <p:nvPr/>
        </p:nvSpPr>
        <p:spPr>
          <a:xfrm>
            <a:off x="143793" y="1788604"/>
            <a:ext cx="1241262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Caixa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81C4F5-6D45-96C2-B684-F4B3FA6A03D7}"/>
              </a:ext>
            </a:extLst>
          </p:cNvPr>
          <p:cNvSpPr/>
          <p:nvPr/>
        </p:nvSpPr>
        <p:spPr>
          <a:xfrm>
            <a:off x="3165070" y="48773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Cargo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75133D-46B7-D8BD-A469-E10843154F3F}"/>
              </a:ext>
            </a:extLst>
          </p:cNvPr>
          <p:cNvSpPr/>
          <p:nvPr/>
        </p:nvSpPr>
        <p:spPr>
          <a:xfrm>
            <a:off x="3165072" y="334437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FBC8CE-F1B7-ECB9-8D0B-2A5D598EC8D1}"/>
              </a:ext>
            </a:extLst>
          </p:cNvPr>
          <p:cNvSpPr/>
          <p:nvPr/>
        </p:nvSpPr>
        <p:spPr>
          <a:xfrm>
            <a:off x="9837136" y="277297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DE74982-4DC6-B03E-DE69-391EE6FF6C11}"/>
              </a:ext>
            </a:extLst>
          </p:cNvPr>
          <p:cNvSpPr/>
          <p:nvPr/>
        </p:nvSpPr>
        <p:spPr>
          <a:xfrm>
            <a:off x="128031" y="3291680"/>
            <a:ext cx="1241262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Despesa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8FEEA5-10F6-5CC5-8825-31642F0F4F5D}"/>
              </a:ext>
            </a:extLst>
          </p:cNvPr>
          <p:cNvSpPr/>
          <p:nvPr/>
        </p:nvSpPr>
        <p:spPr>
          <a:xfrm>
            <a:off x="7156157" y="334437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Categoria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B0F95D02-5ED0-40FC-2318-82BAB78CDCE9}"/>
              </a:ext>
            </a:extLst>
          </p:cNvPr>
          <p:cNvSpPr/>
          <p:nvPr/>
        </p:nvSpPr>
        <p:spPr>
          <a:xfrm>
            <a:off x="3396360" y="119822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C810D0B3-FFDB-6521-BD90-B318E14CB046}"/>
              </a:ext>
            </a:extLst>
          </p:cNvPr>
          <p:cNvSpPr/>
          <p:nvPr/>
        </p:nvSpPr>
        <p:spPr>
          <a:xfrm>
            <a:off x="5391905" y="194437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C19069D9-1408-1D6E-5C64-D401D878A26D}"/>
              </a:ext>
            </a:extLst>
          </p:cNvPr>
          <p:cNvSpPr/>
          <p:nvPr/>
        </p:nvSpPr>
        <p:spPr>
          <a:xfrm>
            <a:off x="9935531" y="19362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7A2BB8D0-3950-D429-4559-34DD7F644717}"/>
              </a:ext>
            </a:extLst>
          </p:cNvPr>
          <p:cNvSpPr/>
          <p:nvPr/>
        </p:nvSpPr>
        <p:spPr>
          <a:xfrm>
            <a:off x="7387447" y="117541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DAA2E8DA-EC42-8A65-A515-9A95C15647DA}"/>
              </a:ext>
            </a:extLst>
          </p:cNvPr>
          <p:cNvSpPr/>
          <p:nvPr/>
        </p:nvSpPr>
        <p:spPr>
          <a:xfrm>
            <a:off x="7387447" y="271161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8" name="Losango 17">
            <a:extLst>
              <a:ext uri="{FF2B5EF4-FFF2-40B4-BE49-F238E27FC236}">
                <a16:creationId xmlns:a16="http://schemas.microsoft.com/office/drawing/2014/main" id="{6874765F-1C55-DF96-34C3-206A6D4803CB}"/>
              </a:ext>
            </a:extLst>
          </p:cNvPr>
          <p:cNvSpPr/>
          <p:nvPr/>
        </p:nvSpPr>
        <p:spPr>
          <a:xfrm>
            <a:off x="3396360" y="273119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9CE19B3A-88E6-275B-9E12-F3A87870F20F}"/>
              </a:ext>
            </a:extLst>
          </p:cNvPr>
          <p:cNvSpPr/>
          <p:nvPr/>
        </p:nvSpPr>
        <p:spPr>
          <a:xfrm>
            <a:off x="3396360" y="426415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20D1B3E6-23B4-9993-E47F-FBF67F7BB5C6}"/>
              </a:ext>
            </a:extLst>
          </p:cNvPr>
          <p:cNvSpPr/>
          <p:nvPr/>
        </p:nvSpPr>
        <p:spPr>
          <a:xfrm>
            <a:off x="10076860" y="37854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FB777F98-5E29-3F97-0CDB-39D13E2E2008}"/>
              </a:ext>
            </a:extLst>
          </p:cNvPr>
          <p:cNvSpPr/>
          <p:nvPr/>
        </p:nvSpPr>
        <p:spPr>
          <a:xfrm>
            <a:off x="1405090" y="193374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893CB750-C591-4874-B09E-118CE72BF8E2}"/>
              </a:ext>
            </a:extLst>
          </p:cNvPr>
          <p:cNvSpPr/>
          <p:nvPr/>
        </p:nvSpPr>
        <p:spPr>
          <a:xfrm>
            <a:off x="1385055" y="349280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F29E958-048E-33B2-A631-C88DE586D48C}"/>
                  </a:ext>
                </a:extLst>
              </p14:cNvPr>
              <p14:cNvContentPartPr/>
              <p14:nvPr/>
            </p14:nvContentPartPr>
            <p14:xfrm>
              <a:off x="9404682" y="2227151"/>
              <a:ext cx="532440" cy="1800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F29E958-048E-33B2-A631-C88DE586D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8562" y="2221031"/>
                <a:ext cx="5446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908EDEE-43E4-7E23-DA05-614E40FC1851}"/>
                  </a:ext>
                </a:extLst>
              </p14:cNvPr>
              <p14:cNvContentPartPr/>
              <p14:nvPr/>
            </p14:nvContentPartPr>
            <p14:xfrm>
              <a:off x="10824522" y="2552231"/>
              <a:ext cx="16200" cy="22140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908EDEE-43E4-7E23-DA05-614E40FC18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8402" y="2546111"/>
                <a:ext cx="28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BC637D99-886E-3F46-8527-4AB381663069}"/>
                  </a:ext>
                </a:extLst>
              </p14:cNvPr>
              <p14:cNvContentPartPr/>
              <p14:nvPr/>
            </p14:nvContentPartPr>
            <p14:xfrm>
              <a:off x="10950162" y="3630431"/>
              <a:ext cx="5040" cy="15408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BC637D99-886E-3F46-8527-4AB3816630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44042" y="3624311"/>
                <a:ext cx="17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BA8F1991-965A-590F-8F1B-B8845EAB3CDF}"/>
                  </a:ext>
                </a:extLst>
              </p14:cNvPr>
              <p14:cNvContentPartPr/>
              <p14:nvPr/>
            </p14:nvContentPartPr>
            <p14:xfrm>
              <a:off x="10943322" y="4377791"/>
              <a:ext cx="11880" cy="15444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BA8F1991-965A-590F-8F1B-B8845EAB3C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37202" y="4371671"/>
                <a:ext cx="24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DAC9405F-09AF-09DE-CEE8-163C9E6DEDD3}"/>
                  </a:ext>
                </a:extLst>
              </p14:cNvPr>
              <p14:cNvContentPartPr/>
              <p14:nvPr/>
            </p14:nvContentPartPr>
            <p14:xfrm>
              <a:off x="5045082" y="1189991"/>
              <a:ext cx="95400" cy="15192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DAC9405F-09AF-09DE-CEE8-163C9E6DED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8962" y="1183871"/>
                <a:ext cx="107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42BDCF0D-E366-3FB0-D7B6-097E82BA675C}"/>
                  </a:ext>
                </a:extLst>
              </p14:cNvPr>
              <p14:cNvContentPartPr/>
              <p14:nvPr/>
            </p14:nvContentPartPr>
            <p14:xfrm>
              <a:off x="5189082" y="1296551"/>
              <a:ext cx="8280" cy="7776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42BDCF0D-E366-3FB0-D7B6-097E82BA67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2962" y="1290431"/>
                <a:ext cx="205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AA7CA998-5E39-8538-2012-C18354683B96}"/>
                  </a:ext>
                </a:extLst>
              </p14:cNvPr>
              <p14:cNvContentPartPr/>
              <p14:nvPr/>
            </p14:nvContentPartPr>
            <p14:xfrm>
              <a:off x="5280522" y="1215551"/>
              <a:ext cx="87480" cy="15156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AA7CA998-5E39-8538-2012-C18354683B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74402" y="1209431"/>
                <a:ext cx="99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BCDA0E69-60EC-89E3-AA99-34828471877F}"/>
                  </a:ext>
                </a:extLst>
              </p14:cNvPr>
              <p14:cNvContentPartPr/>
              <p14:nvPr/>
            </p14:nvContentPartPr>
            <p14:xfrm>
              <a:off x="5033922" y="2753111"/>
              <a:ext cx="105840" cy="14400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BCDA0E69-60EC-89E3-AA99-3482847187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7802" y="2746991"/>
                <a:ext cx="11808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540C797-FC77-405D-2721-1A6310FDFE91}"/>
              </a:ext>
            </a:extLst>
          </p:cNvPr>
          <p:cNvGrpSpPr/>
          <p:nvPr/>
        </p:nvGrpSpPr>
        <p:grpSpPr>
          <a:xfrm>
            <a:off x="5062002" y="3150551"/>
            <a:ext cx="300600" cy="191880"/>
            <a:chOff x="5062002" y="3150551"/>
            <a:chExt cx="30060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F1331E4-1986-01E5-4A71-B508DE2CFC42}"/>
                    </a:ext>
                  </a:extLst>
                </p14:cNvPr>
                <p14:cNvContentPartPr/>
                <p14:nvPr/>
              </p14:nvContentPartPr>
              <p14:xfrm>
                <a:off x="5062002" y="3162431"/>
                <a:ext cx="96480" cy="1587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F1331E4-1986-01E5-4A71-B508DE2CFC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5882" y="3156311"/>
                  <a:ext cx="108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8791389-D488-8137-B66E-4A3E36075656}"/>
                    </a:ext>
                  </a:extLst>
                </p14:cNvPr>
                <p14:cNvContentPartPr/>
                <p14:nvPr/>
              </p14:nvContentPartPr>
              <p14:xfrm>
                <a:off x="5200242" y="3273671"/>
                <a:ext cx="12960" cy="687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8791389-D488-8137-B66E-4A3E360756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4122" y="3267551"/>
                  <a:ext cx="25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452265E-33AB-5E13-7D69-562E22A1CDC1}"/>
                    </a:ext>
                  </a:extLst>
                </p14:cNvPr>
                <p14:cNvContentPartPr/>
                <p14:nvPr/>
              </p14:nvContentPartPr>
              <p14:xfrm>
                <a:off x="5260362" y="3150551"/>
                <a:ext cx="102240" cy="1551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452265E-33AB-5E13-7D69-562E22A1CD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4242" y="3144431"/>
                  <a:ext cx="1144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D7E47F7-7F83-A20F-2D1D-5FB893046113}"/>
              </a:ext>
            </a:extLst>
          </p:cNvPr>
          <p:cNvGrpSpPr/>
          <p:nvPr/>
        </p:nvGrpSpPr>
        <p:grpSpPr>
          <a:xfrm>
            <a:off x="5212842" y="2743751"/>
            <a:ext cx="189720" cy="229680"/>
            <a:chOff x="5212842" y="2743751"/>
            <a:chExt cx="18972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0E2571F-D58C-BAD5-A71D-F99DCC1B0A53}"/>
                    </a:ext>
                  </a:extLst>
                </p14:cNvPr>
                <p14:cNvContentPartPr/>
                <p14:nvPr/>
              </p14:nvContentPartPr>
              <p14:xfrm>
                <a:off x="5212842" y="2883431"/>
                <a:ext cx="16200" cy="900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0E2571F-D58C-BAD5-A71D-F99DCC1B0A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06722" y="2877311"/>
                  <a:ext cx="2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8C4EEC8-FC2B-DF7D-F71B-3B9BA907E961}"/>
                    </a:ext>
                  </a:extLst>
                </p14:cNvPr>
                <p14:cNvContentPartPr/>
                <p14:nvPr/>
              </p14:nvContentPartPr>
              <p14:xfrm>
                <a:off x="5283042" y="2743751"/>
                <a:ext cx="119520" cy="18792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8C4EEC8-FC2B-DF7D-F71B-3B9BA907E9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6922" y="2737631"/>
                  <a:ext cx="1317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F11A5A98-EC2D-2EA2-4D46-C916B37A8338}"/>
                  </a:ext>
                </a:extLst>
              </p14:cNvPr>
              <p14:cNvContentPartPr/>
              <p14:nvPr/>
            </p14:nvContentPartPr>
            <p14:xfrm>
              <a:off x="2707242" y="1722791"/>
              <a:ext cx="106560" cy="196920"/>
            </p14:xfrm>
          </p:contentPart>
        </mc:Choice>
        <mc:Fallback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F11A5A98-EC2D-2EA2-4D46-C916B37A83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01122" y="1716671"/>
                <a:ext cx="1188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B44C06-C582-2FAA-4CA4-33B7BEE40F67}"/>
              </a:ext>
            </a:extLst>
          </p:cNvPr>
          <p:cNvGrpSpPr/>
          <p:nvPr/>
        </p:nvGrpSpPr>
        <p:grpSpPr>
          <a:xfrm>
            <a:off x="1496562" y="1620551"/>
            <a:ext cx="348480" cy="235800"/>
            <a:chOff x="1496562" y="1620551"/>
            <a:chExt cx="3484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E3F9ED08-3023-FE28-6AD1-65561F27E4DA}"/>
                    </a:ext>
                  </a:extLst>
                </p14:cNvPr>
                <p14:cNvContentPartPr/>
                <p14:nvPr/>
              </p14:nvContentPartPr>
              <p14:xfrm>
                <a:off x="1496562" y="1620551"/>
                <a:ext cx="114120" cy="2124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E3F9ED08-3023-FE28-6AD1-65561F27E4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0442" y="1614431"/>
                  <a:ext cx="126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3DC4ABB-7FA0-5696-6597-726F55BD6FE0}"/>
                    </a:ext>
                  </a:extLst>
                </p14:cNvPr>
                <p14:cNvContentPartPr/>
                <p14:nvPr/>
              </p14:nvContentPartPr>
              <p14:xfrm>
                <a:off x="1658562" y="1774631"/>
                <a:ext cx="360" cy="817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3DC4ABB-7FA0-5696-6597-726F55BD6F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52442" y="1768511"/>
                  <a:ext cx="12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C3867E0-4504-179A-9D3D-6488EBF847E6}"/>
                    </a:ext>
                  </a:extLst>
                </p14:cNvPr>
                <p14:cNvContentPartPr/>
                <p14:nvPr/>
              </p14:nvContentPartPr>
              <p14:xfrm>
                <a:off x="1746762" y="1646471"/>
                <a:ext cx="98280" cy="1558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C3867E0-4504-179A-9D3D-6488EBF847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0642" y="1640351"/>
                  <a:ext cx="11052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61F56389-33E9-0713-ADC0-4C3446760D7B}"/>
                  </a:ext>
                </a:extLst>
              </p14:cNvPr>
              <p14:cNvContentPartPr/>
              <p14:nvPr/>
            </p14:nvContentPartPr>
            <p14:xfrm>
              <a:off x="2868882" y="1867511"/>
              <a:ext cx="19440" cy="9396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61F56389-33E9-0713-ADC0-4C3446760D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2762" y="1861391"/>
                <a:ext cx="31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6C474595-2024-A370-5102-F984B809CDA4}"/>
                  </a:ext>
                </a:extLst>
              </p14:cNvPr>
              <p14:cNvContentPartPr/>
              <p14:nvPr/>
            </p14:nvContentPartPr>
            <p14:xfrm>
              <a:off x="3001362" y="1736831"/>
              <a:ext cx="151920" cy="20304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6C474595-2024-A370-5102-F984B809CD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95242" y="1730711"/>
                <a:ext cx="164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3E028BC2-601C-43CD-1341-5BFA642A829A}"/>
                  </a:ext>
                </a:extLst>
              </p14:cNvPr>
              <p14:cNvContentPartPr/>
              <p14:nvPr/>
            </p14:nvContentPartPr>
            <p14:xfrm>
              <a:off x="2723802" y="3327311"/>
              <a:ext cx="102240" cy="18504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3E028BC2-601C-43CD-1341-5BFA642A82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17682" y="3321191"/>
                <a:ext cx="1144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12AAE81-73A5-4BA6-1D31-1027BB13D12D}"/>
              </a:ext>
            </a:extLst>
          </p:cNvPr>
          <p:cNvGrpSpPr/>
          <p:nvPr/>
        </p:nvGrpSpPr>
        <p:grpSpPr>
          <a:xfrm>
            <a:off x="1495482" y="3262511"/>
            <a:ext cx="206280" cy="212040"/>
            <a:chOff x="1495482" y="3262511"/>
            <a:chExt cx="20628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88A32121-9C4C-B99C-6965-52EF8022E110}"/>
                    </a:ext>
                  </a:extLst>
                </p14:cNvPr>
                <p14:cNvContentPartPr/>
                <p14:nvPr/>
              </p14:nvContentPartPr>
              <p14:xfrm>
                <a:off x="1495482" y="3262511"/>
                <a:ext cx="137160" cy="17280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88A32121-9C4C-B99C-6965-52EF8022E1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9362" y="3256391"/>
                  <a:ext cx="149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13A80B4-BB02-94CC-43FD-18E52206E4D7}"/>
                    </a:ext>
                  </a:extLst>
                </p14:cNvPr>
                <p14:cNvContentPartPr/>
                <p14:nvPr/>
              </p14:nvContentPartPr>
              <p14:xfrm>
                <a:off x="1699242" y="3385631"/>
                <a:ext cx="2520" cy="8892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13A80B4-BB02-94CC-43FD-18E52206E4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93122" y="3379511"/>
                  <a:ext cx="1476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84D30482-A2C5-B368-ABF7-41900192A86E}"/>
                  </a:ext>
                </a:extLst>
              </p14:cNvPr>
              <p14:cNvContentPartPr/>
              <p14:nvPr/>
            </p14:nvContentPartPr>
            <p14:xfrm>
              <a:off x="1745682" y="3222551"/>
              <a:ext cx="84240" cy="19908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84D30482-A2C5-B368-ABF7-41900192A8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9562" y="3216431"/>
                <a:ext cx="9648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FA4548D-BC8B-5525-C93D-AF151E261F35}"/>
              </a:ext>
            </a:extLst>
          </p:cNvPr>
          <p:cNvGrpSpPr/>
          <p:nvPr/>
        </p:nvGrpSpPr>
        <p:grpSpPr>
          <a:xfrm>
            <a:off x="2849442" y="3341711"/>
            <a:ext cx="235080" cy="239760"/>
            <a:chOff x="2849442" y="3341711"/>
            <a:chExt cx="23508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83D92DF-91EC-17EA-FD5F-92F9F555CE4A}"/>
                    </a:ext>
                  </a:extLst>
                </p14:cNvPr>
                <p14:cNvContentPartPr/>
                <p14:nvPr/>
              </p14:nvContentPartPr>
              <p14:xfrm>
                <a:off x="2851962" y="3516311"/>
                <a:ext cx="360" cy="36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83D92DF-91EC-17EA-FD5F-92F9F555CE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5842" y="35101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18FE0FF-6965-BD2A-D815-FA5CC4EC303F}"/>
                    </a:ext>
                  </a:extLst>
                </p14:cNvPr>
                <p14:cNvContentPartPr/>
                <p14:nvPr/>
              </p14:nvContentPartPr>
              <p14:xfrm>
                <a:off x="2849442" y="3469151"/>
                <a:ext cx="28800" cy="1123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18FE0FF-6965-BD2A-D815-FA5CC4EC30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43322" y="3463031"/>
                  <a:ext cx="41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73FE245-FEE8-46A7-D2E2-5A5F5C34C25F}"/>
                    </a:ext>
                  </a:extLst>
                </p14:cNvPr>
                <p14:cNvContentPartPr/>
                <p14:nvPr/>
              </p14:nvContentPartPr>
              <p14:xfrm>
                <a:off x="2974002" y="3341711"/>
                <a:ext cx="110520" cy="1915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73FE245-FEE8-46A7-D2E2-5A5F5C34C2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7882" y="3335591"/>
                  <a:ext cx="12276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F1ED3446-F8DB-CBD8-7747-A0A5CC41B281}"/>
                  </a:ext>
                </a:extLst>
              </p14:cNvPr>
              <p14:cNvContentPartPr/>
              <p14:nvPr/>
            </p14:nvContentPartPr>
            <p14:xfrm>
              <a:off x="4858242" y="4269791"/>
              <a:ext cx="131760" cy="118080"/>
            </p14:xfrm>
          </p:contentPart>
        </mc:Choice>
        <mc:Fallback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F1ED3446-F8DB-CBD8-7747-A0A5CC41B2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2122" y="4263671"/>
                <a:ext cx="14400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Agrupar 64">
            <a:extLst>
              <a:ext uri="{FF2B5EF4-FFF2-40B4-BE49-F238E27FC236}">
                <a16:creationId xmlns:a16="http://schemas.microsoft.com/office/drawing/2014/main" id="{A5B142D0-EB91-3EB7-EC2C-D5659D1C743F}"/>
              </a:ext>
            </a:extLst>
          </p:cNvPr>
          <p:cNvGrpSpPr/>
          <p:nvPr/>
        </p:nvGrpSpPr>
        <p:grpSpPr>
          <a:xfrm>
            <a:off x="4944282" y="4703951"/>
            <a:ext cx="343080" cy="200520"/>
            <a:chOff x="4944282" y="4703951"/>
            <a:chExt cx="34308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0079492-885B-2ACD-3973-070E1CB412C5}"/>
                    </a:ext>
                  </a:extLst>
                </p14:cNvPr>
                <p14:cNvContentPartPr/>
                <p14:nvPr/>
              </p14:nvContentPartPr>
              <p14:xfrm>
                <a:off x="4944282" y="4715471"/>
                <a:ext cx="100800" cy="1087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0079492-885B-2ACD-3973-070E1CB412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38162" y="4709351"/>
                  <a:ext cx="113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1AC4FA7-BC6A-E477-ABEB-92374AF4DFB0}"/>
                    </a:ext>
                  </a:extLst>
                </p14:cNvPr>
                <p14:cNvContentPartPr/>
                <p14:nvPr/>
              </p14:nvContentPartPr>
              <p14:xfrm>
                <a:off x="5100522" y="4821671"/>
                <a:ext cx="360" cy="828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1AC4FA7-BC6A-E477-ABEB-92374AF4DF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4402" y="4815551"/>
                  <a:ext cx="12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394F1F20-2044-EA40-E20A-30084EB74F85}"/>
                    </a:ext>
                  </a:extLst>
                </p14:cNvPr>
                <p14:cNvContentPartPr/>
                <p14:nvPr/>
              </p14:nvContentPartPr>
              <p14:xfrm>
                <a:off x="5181882" y="4703951"/>
                <a:ext cx="105480" cy="1072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394F1F20-2044-EA40-E20A-30084EB74F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5762" y="4697831"/>
                  <a:ext cx="1177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DD2799B6-8A49-003A-C6E8-B0ADD22F590B}"/>
              </a:ext>
            </a:extLst>
          </p:cNvPr>
          <p:cNvGrpSpPr/>
          <p:nvPr/>
        </p:nvGrpSpPr>
        <p:grpSpPr>
          <a:xfrm>
            <a:off x="5074602" y="4301111"/>
            <a:ext cx="200520" cy="159120"/>
            <a:chOff x="5074602" y="4301111"/>
            <a:chExt cx="20052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D908429C-A744-4D58-292F-DD50107EE4F1}"/>
                    </a:ext>
                  </a:extLst>
                </p14:cNvPr>
                <p14:cNvContentPartPr/>
                <p14:nvPr/>
              </p14:nvContentPartPr>
              <p14:xfrm>
                <a:off x="5074602" y="4366991"/>
                <a:ext cx="2520" cy="9324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D908429C-A744-4D58-292F-DD50107EE4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68482" y="4360871"/>
                  <a:ext cx="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4D33E05-2521-3AA1-F1E7-954146D1BD7E}"/>
                    </a:ext>
                  </a:extLst>
                </p14:cNvPr>
                <p14:cNvContentPartPr/>
                <p14:nvPr/>
              </p14:nvContentPartPr>
              <p14:xfrm>
                <a:off x="5159562" y="4301111"/>
                <a:ext cx="115560" cy="1515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4D33E05-2521-3AA1-F1E7-954146D1BD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53442" y="4294991"/>
                  <a:ext cx="1278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09A7059D-E45B-2AFC-E337-D6D26A34D833}"/>
                  </a:ext>
                </a:extLst>
              </p14:cNvPr>
              <p14:cNvContentPartPr/>
              <p14:nvPr/>
            </p14:nvContentPartPr>
            <p14:xfrm>
              <a:off x="5441442" y="1949231"/>
              <a:ext cx="138600" cy="171720"/>
            </p14:xfrm>
          </p:contentPart>
        </mc:Choice>
        <mc:Fallback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09A7059D-E45B-2AFC-E337-D6D26A34D8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35322" y="1943111"/>
                <a:ext cx="150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35CD52A3-5BE5-776C-F9F1-5B9B01B12EBC}"/>
                  </a:ext>
                </a:extLst>
              </p14:cNvPr>
              <p14:cNvContentPartPr/>
              <p14:nvPr/>
            </p14:nvContentPartPr>
            <p14:xfrm>
              <a:off x="8770362" y="1658711"/>
              <a:ext cx="139320" cy="151200"/>
            </p14:xfrm>
          </p:contentPart>
        </mc:Choice>
        <mc:Fallback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35CD52A3-5BE5-776C-F9F1-5B9B01B12E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64242" y="1652591"/>
                <a:ext cx="15156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54CE30A-6747-E380-4023-60DEAE6FADA1}"/>
              </a:ext>
            </a:extLst>
          </p:cNvPr>
          <p:cNvGrpSpPr/>
          <p:nvPr/>
        </p:nvGrpSpPr>
        <p:grpSpPr>
          <a:xfrm>
            <a:off x="8818962" y="1154711"/>
            <a:ext cx="308520" cy="138240"/>
            <a:chOff x="8818962" y="1154711"/>
            <a:chExt cx="30852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129BD289-8BA0-0AFB-6EBC-6E7BC32C6D2B}"/>
                    </a:ext>
                  </a:extLst>
                </p14:cNvPr>
                <p14:cNvContentPartPr/>
                <p14:nvPr/>
              </p14:nvContentPartPr>
              <p14:xfrm>
                <a:off x="8818962" y="1154711"/>
                <a:ext cx="120240" cy="11988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129BD289-8BA0-0AFB-6EBC-6E7BC32C6D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12842" y="1148591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01CEB4B-2DB1-D13C-48F7-0235230E0669}"/>
                    </a:ext>
                  </a:extLst>
                </p14:cNvPr>
                <p14:cNvContentPartPr/>
                <p14:nvPr/>
              </p14:nvContentPartPr>
              <p14:xfrm>
                <a:off x="8970882" y="1237511"/>
                <a:ext cx="10440" cy="554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01CEB4B-2DB1-D13C-48F7-0235230E06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64762" y="1231391"/>
                  <a:ext cx="22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DB5ADC5-EF19-5F86-8F9C-E71C2932255C}"/>
                    </a:ext>
                  </a:extLst>
                </p14:cNvPr>
                <p14:cNvContentPartPr/>
                <p14:nvPr/>
              </p14:nvContentPartPr>
              <p14:xfrm>
                <a:off x="9033162" y="1161551"/>
                <a:ext cx="94320" cy="835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DB5ADC5-EF19-5F86-8F9C-E71C293225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27042" y="1155431"/>
                  <a:ext cx="1065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78BF43C7-1FF0-B75A-1BE5-3C8D1AE8C099}"/>
              </a:ext>
            </a:extLst>
          </p:cNvPr>
          <p:cNvGrpSpPr/>
          <p:nvPr/>
        </p:nvGrpSpPr>
        <p:grpSpPr>
          <a:xfrm>
            <a:off x="8927682" y="1614791"/>
            <a:ext cx="216000" cy="225360"/>
            <a:chOff x="8927682" y="1614791"/>
            <a:chExt cx="2160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E3F2B5C5-BFA8-8395-8CB0-109CAE15D73E}"/>
                    </a:ext>
                  </a:extLst>
                </p14:cNvPr>
                <p14:cNvContentPartPr/>
                <p14:nvPr/>
              </p14:nvContentPartPr>
              <p14:xfrm>
                <a:off x="8927682" y="1750151"/>
                <a:ext cx="27360" cy="9000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E3F2B5C5-BFA8-8395-8CB0-109CAE15D7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21562" y="1744031"/>
                  <a:ext cx="39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554757D4-94D6-E1D5-2DDF-2FD9EBEDDA82}"/>
                    </a:ext>
                  </a:extLst>
                </p14:cNvPr>
                <p14:cNvContentPartPr/>
                <p14:nvPr/>
              </p14:nvContentPartPr>
              <p14:xfrm>
                <a:off x="9047202" y="1614791"/>
                <a:ext cx="96480" cy="15408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554757D4-94D6-E1D5-2DDF-2FD9EBEDDA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41082" y="1608671"/>
                  <a:ext cx="10872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2A63E845-A605-6CE4-8C59-9ADC6ACD5884}"/>
                  </a:ext>
                </a:extLst>
              </p14:cNvPr>
              <p14:cNvContentPartPr/>
              <p14:nvPr/>
            </p14:nvContentPartPr>
            <p14:xfrm>
              <a:off x="8953242" y="2701991"/>
              <a:ext cx="93960" cy="96120"/>
            </p14:xfrm>
          </p:contentPart>
        </mc:Choice>
        <mc:Fallback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2A63E845-A605-6CE4-8C59-9ADC6ACD588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47122" y="2695871"/>
                <a:ext cx="106200" cy="10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Agrupar 88">
            <a:extLst>
              <a:ext uri="{FF2B5EF4-FFF2-40B4-BE49-F238E27FC236}">
                <a16:creationId xmlns:a16="http://schemas.microsoft.com/office/drawing/2014/main" id="{960B9BCE-8994-3002-295B-D92A672AC3B4}"/>
              </a:ext>
            </a:extLst>
          </p:cNvPr>
          <p:cNvGrpSpPr/>
          <p:nvPr/>
        </p:nvGrpSpPr>
        <p:grpSpPr>
          <a:xfrm>
            <a:off x="8973402" y="3138671"/>
            <a:ext cx="290880" cy="182160"/>
            <a:chOff x="8973402" y="3138671"/>
            <a:chExt cx="29088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7F13A82B-0E07-3D33-74C5-B512E75BB548}"/>
                    </a:ext>
                  </a:extLst>
                </p14:cNvPr>
                <p14:cNvContentPartPr/>
                <p14:nvPr/>
              </p14:nvContentPartPr>
              <p14:xfrm>
                <a:off x="8973402" y="3168911"/>
                <a:ext cx="99360" cy="1159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7F13A82B-0E07-3D33-74C5-B512E75BB54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67282" y="3162791"/>
                  <a:ext cx="111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331D0177-595F-6192-C570-D509B8082BCA}"/>
                    </a:ext>
                  </a:extLst>
                </p14:cNvPr>
                <p14:cNvContentPartPr/>
                <p14:nvPr/>
              </p14:nvContentPartPr>
              <p14:xfrm>
                <a:off x="9105522" y="3254231"/>
                <a:ext cx="23040" cy="6660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331D0177-595F-6192-C570-D509B8082B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99402" y="3248111"/>
                  <a:ext cx="35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C3A2082-4E95-1756-4AA5-05BB9A69341F}"/>
                    </a:ext>
                  </a:extLst>
                </p14:cNvPr>
                <p14:cNvContentPartPr/>
                <p14:nvPr/>
              </p14:nvContentPartPr>
              <p14:xfrm>
                <a:off x="9152322" y="3138671"/>
                <a:ext cx="111960" cy="14364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C3A2082-4E95-1756-4AA5-05BB9A6934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46202" y="3132551"/>
                  <a:ext cx="1242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65B0CCC-774D-CEFD-651A-5C084E8B342C}"/>
              </a:ext>
            </a:extLst>
          </p:cNvPr>
          <p:cNvGrpSpPr/>
          <p:nvPr/>
        </p:nvGrpSpPr>
        <p:grpSpPr>
          <a:xfrm>
            <a:off x="9085362" y="2721431"/>
            <a:ext cx="222480" cy="151200"/>
            <a:chOff x="9085362" y="2721431"/>
            <a:chExt cx="22248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403575D7-796D-CB05-4B06-B738499C5F11}"/>
                    </a:ext>
                  </a:extLst>
                </p14:cNvPr>
                <p14:cNvContentPartPr/>
                <p14:nvPr/>
              </p14:nvContentPartPr>
              <p14:xfrm>
                <a:off x="9085362" y="2764271"/>
                <a:ext cx="45720" cy="1083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403575D7-796D-CB05-4B06-B738499C5F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79242" y="2758151"/>
                  <a:ext cx="57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A0942CF2-34E3-3285-19DE-2E3E59993418}"/>
                    </a:ext>
                  </a:extLst>
                </p14:cNvPr>
                <p14:cNvContentPartPr/>
                <p14:nvPr/>
              </p14:nvContentPartPr>
              <p14:xfrm>
                <a:off x="9186162" y="2721431"/>
                <a:ext cx="121680" cy="1202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A0942CF2-34E3-3285-19DE-2E3E599934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80042" y="2715311"/>
                  <a:ext cx="133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D95B5AC-CFAF-9B4E-72E2-E638DD19AD15}"/>
                  </a:ext>
                </a:extLst>
              </p14:cNvPr>
              <p14:cNvContentPartPr/>
              <p14:nvPr/>
            </p14:nvContentPartPr>
            <p14:xfrm>
              <a:off x="9448242" y="1989191"/>
              <a:ext cx="151560" cy="11304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D95B5AC-CFAF-9B4E-72E2-E638DD19AD1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42122" y="1983071"/>
                <a:ext cx="163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3FA8C2C6-9BB6-A4DD-C58E-0B7BDB387776}"/>
                  </a:ext>
                </a:extLst>
              </p14:cNvPr>
              <p14:cNvContentPartPr/>
              <p14:nvPr/>
            </p14:nvContentPartPr>
            <p14:xfrm>
              <a:off x="11085882" y="2631791"/>
              <a:ext cx="5040" cy="91800"/>
            </p14:xfrm>
          </p:contentPart>
        </mc:Choice>
        <mc:Fallback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3FA8C2C6-9BB6-A4DD-C58E-0B7BDB3877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79762" y="2625671"/>
                <a:ext cx="17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F3C9F4DD-6D31-48E9-D7E7-00E8F0FB6B8E}"/>
                  </a:ext>
                </a:extLst>
              </p14:cNvPr>
              <p14:cNvContentPartPr/>
              <p14:nvPr/>
            </p14:nvContentPartPr>
            <p14:xfrm>
              <a:off x="11390442" y="3684431"/>
              <a:ext cx="122760" cy="112320"/>
            </p14:xfrm>
          </p:contentPart>
        </mc:Choice>
        <mc:Fallback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F3C9F4DD-6D31-48E9-D7E7-00E8F0FB6B8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384322" y="3678311"/>
                <a:ext cx="1350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826DB79-8577-87E5-8D2D-3DD7AD478E73}"/>
              </a:ext>
            </a:extLst>
          </p:cNvPr>
          <p:cNvGrpSpPr/>
          <p:nvPr/>
        </p:nvGrpSpPr>
        <p:grpSpPr>
          <a:xfrm>
            <a:off x="11508522" y="4315151"/>
            <a:ext cx="376200" cy="182520"/>
            <a:chOff x="11508522" y="4315151"/>
            <a:chExt cx="37620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D32840AA-4CF2-BEC3-4377-B6CAF0EF28CE}"/>
                    </a:ext>
                  </a:extLst>
                </p14:cNvPr>
                <p14:cNvContentPartPr/>
                <p14:nvPr/>
              </p14:nvContentPartPr>
              <p14:xfrm>
                <a:off x="11508522" y="4315151"/>
                <a:ext cx="114480" cy="14940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D32840AA-4CF2-BEC3-4377-B6CAF0EF28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02402" y="4309031"/>
                  <a:ext cx="126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F71CE528-4FDC-2294-72D8-67DF943EFE67}"/>
                    </a:ext>
                  </a:extLst>
                </p14:cNvPr>
                <p14:cNvContentPartPr/>
                <p14:nvPr/>
              </p14:nvContentPartPr>
              <p14:xfrm>
                <a:off x="11686002" y="4433231"/>
                <a:ext cx="18360" cy="644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F71CE528-4FDC-2294-72D8-67DF943EFE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679882" y="4427111"/>
                  <a:ext cx="30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74B50F49-C8E1-26B0-1BBF-9BA200CB281A}"/>
                    </a:ext>
                  </a:extLst>
                </p14:cNvPr>
                <p14:cNvContentPartPr/>
                <p14:nvPr/>
              </p14:nvContentPartPr>
              <p14:xfrm>
                <a:off x="11704362" y="4433231"/>
                <a:ext cx="360" cy="36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74B50F49-C8E1-26B0-1BBF-9BA200CB28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98242" y="442711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369DDA26-197F-0FE0-5984-347B6565059C}"/>
                    </a:ext>
                  </a:extLst>
                </p14:cNvPr>
                <p14:cNvContentPartPr/>
                <p14:nvPr/>
              </p14:nvContentPartPr>
              <p14:xfrm>
                <a:off x="11704362" y="4316951"/>
                <a:ext cx="180360" cy="13716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369DDA26-197F-0FE0-5984-347B6565059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698242" y="4310831"/>
                  <a:ext cx="1926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B59BFFDC-BEFD-1B80-1E3E-76F097386AEA}"/>
              </a:ext>
            </a:extLst>
          </p:cNvPr>
          <p:cNvGrpSpPr/>
          <p:nvPr/>
        </p:nvGrpSpPr>
        <p:grpSpPr>
          <a:xfrm>
            <a:off x="11593122" y="3656711"/>
            <a:ext cx="216360" cy="244080"/>
            <a:chOff x="11593122" y="3656711"/>
            <a:chExt cx="21636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693DE1D-78FA-1420-9856-22A3AFCBBC3E}"/>
                    </a:ext>
                  </a:extLst>
                </p14:cNvPr>
                <p14:cNvContentPartPr/>
                <p14:nvPr/>
              </p14:nvContentPartPr>
              <p14:xfrm>
                <a:off x="11593122" y="3810791"/>
                <a:ext cx="21960" cy="9000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693DE1D-78FA-1420-9856-22A3AFCBBC3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87002" y="3804671"/>
                  <a:ext cx="34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F470838B-627D-8517-2EDB-5E0302A4ADB6}"/>
                    </a:ext>
                  </a:extLst>
                </p14:cNvPr>
                <p14:cNvContentPartPr/>
                <p14:nvPr/>
              </p14:nvContentPartPr>
              <p14:xfrm>
                <a:off x="11688522" y="3656711"/>
                <a:ext cx="120960" cy="18648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F470838B-627D-8517-2EDB-5E0302A4AD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682402" y="3650591"/>
                  <a:ext cx="1332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A7D706FD-0B15-8D8F-B849-171EA9670EF3}"/>
              </a:ext>
            </a:extLst>
          </p:cNvPr>
          <p:cNvGrpSpPr/>
          <p:nvPr/>
        </p:nvGrpSpPr>
        <p:grpSpPr>
          <a:xfrm>
            <a:off x="9151602" y="1774991"/>
            <a:ext cx="909720" cy="663480"/>
            <a:chOff x="9151602" y="1774991"/>
            <a:chExt cx="909720" cy="66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6800DA79-C1A7-B5E3-A49D-FB998E78E6B7}"/>
                    </a:ext>
                  </a:extLst>
                </p14:cNvPr>
                <p14:cNvContentPartPr/>
                <p14:nvPr/>
              </p14:nvContentPartPr>
              <p14:xfrm>
                <a:off x="9668202" y="2075231"/>
                <a:ext cx="21960" cy="10224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6800DA79-C1A7-B5E3-A49D-FB998E78E6B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62082" y="2069111"/>
                  <a:ext cx="3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AAFBE5C-AFDE-D0B3-F408-E9F0261B744F}"/>
                    </a:ext>
                  </a:extLst>
                </p14:cNvPr>
                <p14:cNvContentPartPr/>
                <p14:nvPr/>
              </p14:nvContentPartPr>
              <p14:xfrm>
                <a:off x="9780522" y="1935911"/>
                <a:ext cx="146880" cy="1476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AAFBE5C-AFDE-D0B3-F408-E9F0261B744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74402" y="1929791"/>
                  <a:ext cx="15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11D4015-9ACD-2D5B-DBEF-1105EEE96642}"/>
                    </a:ext>
                  </a:extLst>
                </p14:cNvPr>
                <p14:cNvContentPartPr/>
                <p14:nvPr/>
              </p14:nvContentPartPr>
              <p14:xfrm>
                <a:off x="9151602" y="1774991"/>
                <a:ext cx="909720" cy="6634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11D4015-9ACD-2D5B-DBEF-1105EEE9664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45482" y="1768871"/>
                  <a:ext cx="921960" cy="67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0894D34E-EB77-9271-8069-3AA7D3CAA886}"/>
              </a:ext>
            </a:extLst>
          </p:cNvPr>
          <p:cNvGrpSpPr/>
          <p:nvPr/>
        </p:nvGrpSpPr>
        <p:grpSpPr>
          <a:xfrm>
            <a:off x="10885362" y="2422991"/>
            <a:ext cx="731160" cy="550080"/>
            <a:chOff x="10885362" y="2422991"/>
            <a:chExt cx="731160" cy="5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9005FDE-4AAF-F884-1FE7-E1B6DC8D0D77}"/>
                    </a:ext>
                  </a:extLst>
                </p14:cNvPr>
                <p14:cNvContentPartPr/>
                <p14:nvPr/>
              </p14:nvContentPartPr>
              <p14:xfrm>
                <a:off x="11087322" y="2551151"/>
                <a:ext cx="103320" cy="17856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9005FDE-4AAF-F884-1FE7-E1B6DC8D0D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81202" y="2545031"/>
                  <a:ext cx="115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89B93B3E-0B92-41AA-A272-6B4852FA745A}"/>
                    </a:ext>
                  </a:extLst>
                </p14:cNvPr>
                <p14:cNvContentPartPr/>
                <p14:nvPr/>
              </p14:nvContentPartPr>
              <p14:xfrm>
                <a:off x="11269482" y="2741591"/>
                <a:ext cx="9360" cy="7992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89B93B3E-0B92-41AA-A272-6B4852FA745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63362" y="2735471"/>
                  <a:ext cx="21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06A35A08-C90E-AC23-89EC-A53239A960F0}"/>
                    </a:ext>
                  </a:extLst>
                </p14:cNvPr>
                <p14:cNvContentPartPr/>
                <p14:nvPr/>
              </p14:nvContentPartPr>
              <p14:xfrm>
                <a:off x="11370282" y="2582111"/>
                <a:ext cx="110160" cy="17172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06A35A08-C90E-AC23-89EC-A53239A960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64162" y="2575991"/>
                  <a:ext cx="122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98C23A4F-18C0-9B13-7706-E50A20097A26}"/>
                    </a:ext>
                  </a:extLst>
                </p14:cNvPr>
                <p14:cNvContentPartPr/>
                <p14:nvPr/>
              </p14:nvContentPartPr>
              <p14:xfrm>
                <a:off x="10885362" y="2422991"/>
                <a:ext cx="731160" cy="55008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98C23A4F-18C0-9B13-7706-E50A20097A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79242" y="2416871"/>
                  <a:ext cx="743400" cy="56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F2C6E8E-EFFD-4BF7-B43F-FCED84B1AEC7}"/>
              </a:ext>
            </a:extLst>
          </p:cNvPr>
          <p:cNvGrpSpPr/>
          <p:nvPr/>
        </p:nvGrpSpPr>
        <p:grpSpPr>
          <a:xfrm>
            <a:off x="5079282" y="1623431"/>
            <a:ext cx="1045800" cy="738000"/>
            <a:chOff x="5079282" y="1623431"/>
            <a:chExt cx="104580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E179C9A-DF4F-D624-5D13-8C19B2046F07}"/>
                    </a:ext>
                  </a:extLst>
                </p14:cNvPr>
                <p14:cNvContentPartPr/>
                <p14:nvPr/>
              </p14:nvContentPartPr>
              <p14:xfrm>
                <a:off x="5079282" y="1627031"/>
                <a:ext cx="90720" cy="1785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E179C9A-DF4F-D624-5D13-8C19B2046F0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73162" y="1620911"/>
                  <a:ext cx="102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F8306715-AEA2-1E51-508C-73009B95FE19}"/>
                    </a:ext>
                  </a:extLst>
                </p14:cNvPr>
                <p14:cNvContentPartPr/>
                <p14:nvPr/>
              </p14:nvContentPartPr>
              <p14:xfrm>
                <a:off x="5219682" y="1730711"/>
                <a:ext cx="12960" cy="1105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F8306715-AEA2-1E51-508C-73009B95FE1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213562" y="1724591"/>
                  <a:ext cx="25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1791977D-171A-78B3-3AF5-1F0FD629A53E}"/>
                    </a:ext>
                  </a:extLst>
                </p14:cNvPr>
                <p14:cNvContentPartPr/>
                <p14:nvPr/>
              </p14:nvContentPartPr>
              <p14:xfrm>
                <a:off x="5302122" y="1623431"/>
                <a:ext cx="73800" cy="1533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1791977D-171A-78B3-3AF5-1F0FD629A53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96002" y="1617311"/>
                  <a:ext cx="86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F2B1BF8F-5A9B-443C-DE4E-94C4469D0437}"/>
                    </a:ext>
                  </a:extLst>
                </p14:cNvPr>
                <p14:cNvContentPartPr/>
                <p14:nvPr/>
              </p14:nvContentPartPr>
              <p14:xfrm>
                <a:off x="5622522" y="2068031"/>
                <a:ext cx="33120" cy="7488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F2B1BF8F-5A9B-443C-DE4E-94C4469D043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16402" y="2061911"/>
                  <a:ext cx="45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FEB97CCB-9722-7032-E17B-7A1A45C963DC}"/>
                    </a:ext>
                  </a:extLst>
                </p14:cNvPr>
                <p14:cNvContentPartPr/>
                <p14:nvPr/>
              </p14:nvContentPartPr>
              <p14:xfrm>
                <a:off x="5700642" y="1935551"/>
                <a:ext cx="189000" cy="1476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FEB97CCB-9722-7032-E17B-7A1A45C963D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94522" y="1929431"/>
                  <a:ext cx="201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7DD26E39-7030-45AB-DD30-B9A821BF2B26}"/>
                    </a:ext>
                  </a:extLst>
                </p14:cNvPr>
                <p14:cNvContentPartPr/>
                <p14:nvPr/>
              </p14:nvContentPartPr>
              <p14:xfrm>
                <a:off x="5271162" y="1785431"/>
                <a:ext cx="853920" cy="57600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7DD26E39-7030-45AB-DD30-B9A821BF2B2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265042" y="1779311"/>
                  <a:ext cx="866160" cy="58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BAC9495-269E-51B0-A7D8-386EBA42674A}"/>
              </a:ext>
            </a:extLst>
          </p:cNvPr>
          <p:cNvGrpSpPr/>
          <p:nvPr/>
        </p:nvGrpSpPr>
        <p:grpSpPr>
          <a:xfrm>
            <a:off x="6587322" y="1755191"/>
            <a:ext cx="663840" cy="476280"/>
            <a:chOff x="6587322" y="1755191"/>
            <a:chExt cx="66384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ADE74D0B-920C-3BCE-5D73-BB8ED9AC0705}"/>
                    </a:ext>
                  </a:extLst>
                </p14:cNvPr>
                <p14:cNvContentPartPr/>
                <p14:nvPr/>
              </p14:nvContentPartPr>
              <p14:xfrm>
                <a:off x="6817362" y="1912151"/>
                <a:ext cx="113040" cy="1116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ADE74D0B-920C-3BCE-5D73-BB8ED9AC070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11242" y="1906031"/>
                  <a:ext cx="125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0C3B418B-1E4A-9AA4-46AF-E8B485271E78}"/>
                    </a:ext>
                  </a:extLst>
                </p14:cNvPr>
                <p14:cNvContentPartPr/>
                <p14:nvPr/>
              </p14:nvContentPartPr>
              <p14:xfrm>
                <a:off x="6959922" y="2049671"/>
                <a:ext cx="1440" cy="676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0C3B418B-1E4A-9AA4-46AF-E8B485271E7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53802" y="2043551"/>
                  <a:ext cx="13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332EBB6-2B88-72E3-4273-F677E4A7A426}"/>
                    </a:ext>
                  </a:extLst>
                </p14:cNvPr>
                <p14:cNvContentPartPr/>
                <p14:nvPr/>
              </p14:nvContentPartPr>
              <p14:xfrm>
                <a:off x="7042362" y="1925831"/>
                <a:ext cx="69480" cy="1436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332EBB6-2B88-72E3-4273-F677E4A7A42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36242" y="1919711"/>
                  <a:ext cx="81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E96D9DF3-82DE-7273-0A5D-FB2B663B2411}"/>
                    </a:ext>
                  </a:extLst>
                </p14:cNvPr>
                <p14:cNvContentPartPr/>
                <p14:nvPr/>
              </p14:nvContentPartPr>
              <p14:xfrm>
                <a:off x="6587322" y="1755191"/>
                <a:ext cx="663840" cy="47628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E96D9DF3-82DE-7273-0A5D-FB2B663B241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81202" y="1749071"/>
                  <a:ext cx="676080" cy="48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36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ECC035-9B5C-9C66-A88B-C987ABE0B091}"/>
              </a:ext>
            </a:extLst>
          </p:cNvPr>
          <p:cNvSpPr/>
          <p:nvPr/>
        </p:nvSpPr>
        <p:spPr>
          <a:xfrm>
            <a:off x="2272187" y="64958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7F0A87-FF12-EAF7-47B2-D80579749B83}"/>
              </a:ext>
            </a:extLst>
          </p:cNvPr>
          <p:cNvSpPr/>
          <p:nvPr/>
        </p:nvSpPr>
        <p:spPr>
          <a:xfrm>
            <a:off x="7425100" y="64958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CC5560C6-EAAA-75F9-6B64-FCA5F8D8212E}"/>
              </a:ext>
            </a:extLst>
          </p:cNvPr>
          <p:cNvSpPr/>
          <p:nvPr/>
        </p:nvSpPr>
        <p:spPr>
          <a:xfrm>
            <a:off x="5079932" y="78405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039F646-7189-98EA-5673-E1DA15AA1B94}"/>
                  </a:ext>
                </a:extLst>
              </p14:cNvPr>
              <p14:cNvContentPartPr/>
              <p14:nvPr/>
            </p14:nvContentPartPr>
            <p14:xfrm>
              <a:off x="6881802" y="1098191"/>
              <a:ext cx="572040" cy="237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039F646-7189-98EA-5673-E1DA15AA1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5682" y="1092071"/>
                <a:ext cx="584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F528DC7-AE44-4FBD-4687-EE578DB45F90}"/>
                  </a:ext>
                </a:extLst>
              </p14:cNvPr>
              <p14:cNvContentPartPr/>
              <p14:nvPr/>
            </p14:nvContentPartPr>
            <p14:xfrm>
              <a:off x="4502922" y="1078751"/>
              <a:ext cx="645840" cy="2772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F528DC7-AE44-4FBD-4687-EE578DB45F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802" y="1072631"/>
                <a:ext cx="658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373B1F3-B061-681F-B00F-A42EB33C09FB}"/>
                  </a:ext>
                </a:extLst>
              </p14:cNvPr>
              <p14:cNvContentPartPr/>
              <p14:nvPr/>
            </p14:nvContentPartPr>
            <p14:xfrm>
              <a:off x="4458282" y="254351"/>
              <a:ext cx="168480" cy="22140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373B1F3-B061-681F-B00F-A42EB33C0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2162" y="248231"/>
                <a:ext cx="1807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9C067D1-9FF3-13C0-16BE-FDFDA2241DBE}"/>
                  </a:ext>
                </a:extLst>
              </p14:cNvPr>
              <p14:cNvContentPartPr/>
              <p14:nvPr/>
            </p14:nvContentPartPr>
            <p14:xfrm>
              <a:off x="7333962" y="390791"/>
              <a:ext cx="120240" cy="2214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9C067D1-9FF3-13C0-16BE-FDFDA2241D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7842" y="384671"/>
                <a:ext cx="13248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A2B2E31-94FE-B42B-4AE7-BA67C2FC2A73}"/>
              </a:ext>
            </a:extLst>
          </p:cNvPr>
          <p:cNvGrpSpPr/>
          <p:nvPr/>
        </p:nvGrpSpPr>
        <p:grpSpPr>
          <a:xfrm>
            <a:off x="4029522" y="-121489"/>
            <a:ext cx="1226160" cy="858960"/>
            <a:chOff x="4029522" y="-121489"/>
            <a:chExt cx="1226160" cy="85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C7D85DD-CA49-C399-08C9-00C2FB6374D0}"/>
                    </a:ext>
                  </a:extLst>
                </p14:cNvPr>
                <p14:cNvContentPartPr/>
                <p14:nvPr/>
              </p14:nvContentPartPr>
              <p14:xfrm>
                <a:off x="4611642" y="442991"/>
                <a:ext cx="67320" cy="1479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C7D85DD-CA49-C399-08C9-00C2FB6374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05522" y="436871"/>
                  <a:ext cx="79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FBBF178-6EE4-1C99-6925-199F08B8C235}"/>
                    </a:ext>
                  </a:extLst>
                </p14:cNvPr>
                <p14:cNvContentPartPr/>
                <p14:nvPr/>
              </p14:nvContentPartPr>
              <p14:xfrm>
                <a:off x="4748442" y="301151"/>
                <a:ext cx="251280" cy="2048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FBBF178-6EE4-1C99-6925-199F08B8C2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42322" y="295031"/>
                  <a:ext cx="263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C37984F-A8DD-E796-76E6-48FC9AD3B2E3}"/>
                    </a:ext>
                  </a:extLst>
                </p14:cNvPr>
                <p14:cNvContentPartPr/>
                <p14:nvPr/>
              </p14:nvContentPartPr>
              <p14:xfrm>
                <a:off x="4029522" y="-121489"/>
                <a:ext cx="1226160" cy="8589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C37984F-A8DD-E796-76E6-48FC9AD3B2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23402" y="-127609"/>
                  <a:ext cx="1238400" cy="87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EDCCF3E-E76F-0AC3-9C3A-6D7784360886}"/>
              </a:ext>
            </a:extLst>
          </p:cNvPr>
          <p:cNvGrpSpPr/>
          <p:nvPr/>
        </p:nvGrpSpPr>
        <p:grpSpPr>
          <a:xfrm>
            <a:off x="6833202" y="155435"/>
            <a:ext cx="860040" cy="720000"/>
            <a:chOff x="6833202" y="155435"/>
            <a:chExt cx="860040" cy="72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9F7DFB5-575A-8314-FCF5-18C3B06AE804}"/>
                    </a:ext>
                  </a:extLst>
                </p14:cNvPr>
                <p14:cNvContentPartPr/>
                <p14:nvPr/>
              </p14:nvContentPartPr>
              <p14:xfrm>
                <a:off x="7007442" y="368831"/>
                <a:ext cx="212760" cy="2185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9F7DFB5-575A-8314-FCF5-18C3B06AE8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01322" y="362711"/>
                  <a:ext cx="225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D14E4D9-EBB2-A824-2B03-5C2BA7FC710B}"/>
                    </a:ext>
                  </a:extLst>
                </p14:cNvPr>
                <p14:cNvContentPartPr/>
                <p14:nvPr/>
              </p14:nvContentPartPr>
              <p14:xfrm>
                <a:off x="7231722" y="542711"/>
                <a:ext cx="61560" cy="1054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D14E4D9-EBB2-A824-2B03-5C2BA7FC71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25602" y="536591"/>
                  <a:ext cx="73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3DDB95F-0FD9-B7DF-50E6-883A9186E4E6}"/>
                    </a:ext>
                  </a:extLst>
                </p14:cNvPr>
                <p14:cNvContentPartPr/>
                <p14:nvPr/>
              </p14:nvContentPartPr>
              <p14:xfrm>
                <a:off x="6833202" y="155435"/>
                <a:ext cx="860040" cy="7200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3DDB95F-0FD9-B7DF-50E6-883A9186E4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7082" y="149315"/>
                  <a:ext cx="872280" cy="73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196B421B-7071-FD06-91BF-7A7741B93410}"/>
                  </a:ext>
                </a:extLst>
              </p14:cNvPr>
              <p14:cNvContentPartPr/>
              <p14:nvPr/>
            </p14:nvContentPartPr>
            <p14:xfrm>
              <a:off x="5373402" y="1543955"/>
              <a:ext cx="374040" cy="47448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196B421B-7071-FD06-91BF-7A7741B934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67282" y="1537835"/>
                <a:ext cx="386280" cy="4867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A8F0BB5B-C3CF-2D52-621B-B13EB43FE3E3}"/>
              </a:ext>
            </a:extLst>
          </p:cNvPr>
          <p:cNvSpPr/>
          <p:nvPr/>
        </p:nvSpPr>
        <p:spPr>
          <a:xfrm>
            <a:off x="507932" y="36724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BC3343B-2BF3-90A2-378D-A6823CDAC3DB}"/>
              </a:ext>
            </a:extLst>
          </p:cNvPr>
          <p:cNvSpPr/>
          <p:nvPr/>
        </p:nvSpPr>
        <p:spPr>
          <a:xfrm>
            <a:off x="4933090" y="36724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281568AA-3F04-AF8F-86F7-CC7A880B66E6}"/>
              </a:ext>
            </a:extLst>
          </p:cNvPr>
          <p:cNvSpPr/>
          <p:nvPr/>
        </p:nvSpPr>
        <p:spPr>
          <a:xfrm>
            <a:off x="2984187" y="380695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6631133-52D3-EC1C-A0C1-AAB286D52996}"/>
              </a:ext>
            </a:extLst>
          </p:cNvPr>
          <p:cNvSpPr/>
          <p:nvPr/>
        </p:nvSpPr>
        <p:spPr>
          <a:xfrm>
            <a:off x="9445744" y="36724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930A4B3E-ED1F-38C7-618D-AE7ACBA40659}"/>
              </a:ext>
            </a:extLst>
          </p:cNvPr>
          <p:cNvSpPr/>
          <p:nvPr/>
        </p:nvSpPr>
        <p:spPr>
          <a:xfrm>
            <a:off x="7394082" y="380695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8DB93A6D-2A0E-B7B9-CE8C-F4BBC4091352}"/>
                  </a:ext>
                </a:extLst>
              </p14:cNvPr>
              <p14:cNvContentPartPr/>
              <p14:nvPr/>
            </p14:nvContentPartPr>
            <p14:xfrm>
              <a:off x="9140802" y="4080515"/>
              <a:ext cx="405720" cy="3384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8DB93A6D-2A0E-B7B9-CE8C-F4BBC40913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34682" y="4074395"/>
                <a:ext cx="417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0BCD13C-1C8B-5943-6933-A83EFB71BD1A}"/>
                  </a:ext>
                </a:extLst>
              </p14:cNvPr>
              <p14:cNvContentPartPr/>
              <p14:nvPr/>
            </p14:nvContentPartPr>
            <p14:xfrm>
              <a:off x="7100322" y="4101035"/>
              <a:ext cx="347760" cy="1224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0BCD13C-1C8B-5943-6933-A83EFB71BD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94202" y="4094915"/>
                <a:ext cx="360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CCD0932-13D8-3F07-8DC3-5CF82AB081AD}"/>
                  </a:ext>
                </a:extLst>
              </p14:cNvPr>
              <p14:cNvContentPartPr/>
              <p14:nvPr/>
            </p14:nvContentPartPr>
            <p14:xfrm>
              <a:off x="8960802" y="3327395"/>
              <a:ext cx="127080" cy="25128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CCD0932-13D8-3F07-8DC3-5CF82AB081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54682" y="3321275"/>
                <a:ext cx="13932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9C43C9B-D80E-11D0-07E9-CE79B1DA90C1}"/>
              </a:ext>
            </a:extLst>
          </p:cNvPr>
          <p:cNvGrpSpPr/>
          <p:nvPr/>
        </p:nvGrpSpPr>
        <p:grpSpPr>
          <a:xfrm>
            <a:off x="7155762" y="3200315"/>
            <a:ext cx="501840" cy="304920"/>
            <a:chOff x="7155762" y="3200315"/>
            <a:chExt cx="50184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017543D0-EE98-1AEA-F874-D6AF5D08B7FE}"/>
                    </a:ext>
                  </a:extLst>
                </p14:cNvPr>
                <p14:cNvContentPartPr/>
                <p14:nvPr/>
              </p14:nvContentPartPr>
              <p14:xfrm>
                <a:off x="7155762" y="3200315"/>
                <a:ext cx="205200" cy="2696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017543D0-EE98-1AEA-F874-D6AF5D08B7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49642" y="3194195"/>
                  <a:ext cx="217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E16E9A0-5EC5-2DB3-89A9-B40F5A8F41E5}"/>
                    </a:ext>
                  </a:extLst>
                </p14:cNvPr>
                <p14:cNvContentPartPr/>
                <p14:nvPr/>
              </p14:nvContentPartPr>
              <p14:xfrm>
                <a:off x="7443402" y="3433595"/>
                <a:ext cx="7200" cy="716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E16E9A0-5EC5-2DB3-89A9-B40F5A8F41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7282" y="3427475"/>
                  <a:ext cx="19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DFC0182-47E4-628A-F860-922F8FD04CB0}"/>
                    </a:ext>
                  </a:extLst>
                </p14:cNvPr>
                <p14:cNvContentPartPr/>
                <p14:nvPr/>
              </p14:nvContentPartPr>
              <p14:xfrm>
                <a:off x="7507842" y="3215795"/>
                <a:ext cx="149760" cy="24552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DFC0182-47E4-628A-F860-922F8FD04C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1722" y="3209675"/>
                  <a:ext cx="16200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34B3599-B8C6-B63B-4A9E-5E0B0DB310C7}"/>
              </a:ext>
            </a:extLst>
          </p:cNvPr>
          <p:cNvGrpSpPr/>
          <p:nvPr/>
        </p:nvGrpSpPr>
        <p:grpSpPr>
          <a:xfrm>
            <a:off x="9128202" y="3300395"/>
            <a:ext cx="322200" cy="365760"/>
            <a:chOff x="9128202" y="3300395"/>
            <a:chExt cx="32220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EF8823BC-9EC1-11AE-4D18-8E818BC82D1D}"/>
                    </a:ext>
                  </a:extLst>
                </p14:cNvPr>
                <p14:cNvContentPartPr/>
                <p14:nvPr/>
              </p14:nvContentPartPr>
              <p14:xfrm>
                <a:off x="9128202" y="3513875"/>
                <a:ext cx="51480" cy="1522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EF8823BC-9EC1-11AE-4D18-8E818BC82D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2082" y="3507755"/>
                  <a:ext cx="63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4DA8E95-F567-520F-FF98-05B697568D33}"/>
                    </a:ext>
                  </a:extLst>
                </p14:cNvPr>
                <p14:cNvContentPartPr/>
                <p14:nvPr/>
              </p14:nvContentPartPr>
              <p14:xfrm>
                <a:off x="9290202" y="3300395"/>
                <a:ext cx="160200" cy="2638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4DA8E95-F567-520F-FF98-05B697568D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84082" y="3294275"/>
                  <a:ext cx="17244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B46A72CA-94F0-2B24-9CC8-57BBBA628E78}"/>
                  </a:ext>
                </a:extLst>
              </p14:cNvPr>
              <p14:cNvContentPartPr/>
              <p14:nvPr/>
            </p14:nvContentPartPr>
            <p14:xfrm>
              <a:off x="2713002" y="3425315"/>
              <a:ext cx="144360" cy="26388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B46A72CA-94F0-2B24-9CC8-57BBBA628E7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06882" y="3419195"/>
                <a:ext cx="156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E9FE6272-E9A6-2832-A2D4-C73C15349798}"/>
                  </a:ext>
                </a:extLst>
              </p14:cNvPr>
              <p14:cNvContentPartPr/>
              <p14:nvPr/>
            </p14:nvContentPartPr>
            <p14:xfrm>
              <a:off x="4485642" y="3473195"/>
              <a:ext cx="8280" cy="16560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E9FE6272-E9A6-2832-A2D4-C73C153497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79522" y="3467075"/>
                <a:ext cx="2052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3BD3404-A142-A4B5-19BC-850E050245DC}"/>
              </a:ext>
            </a:extLst>
          </p:cNvPr>
          <p:cNvGrpSpPr/>
          <p:nvPr/>
        </p:nvGrpSpPr>
        <p:grpSpPr>
          <a:xfrm>
            <a:off x="2728482" y="3409115"/>
            <a:ext cx="2185200" cy="938880"/>
            <a:chOff x="2728482" y="3409115"/>
            <a:chExt cx="2185200" cy="93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07E538E-E509-234B-7DFF-4628C4FE86FD}"/>
                    </a:ext>
                  </a:extLst>
                </p14:cNvPr>
                <p14:cNvContentPartPr/>
                <p14:nvPr/>
              </p14:nvContentPartPr>
              <p14:xfrm>
                <a:off x="4714602" y="4114355"/>
                <a:ext cx="199080" cy="104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07E538E-E509-234B-7DFF-4628C4FE86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8482" y="4108235"/>
                  <a:ext cx="21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1DD1CBA-8335-1D76-B29B-5A3626B60AD2}"/>
                    </a:ext>
                  </a:extLst>
                </p14:cNvPr>
                <p14:cNvContentPartPr/>
                <p14:nvPr/>
              </p14:nvContentPartPr>
              <p14:xfrm>
                <a:off x="2728482" y="4080515"/>
                <a:ext cx="258480" cy="36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1DD1CBA-8335-1D76-B29B-5A3626B60A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2362" y="4074395"/>
                  <a:ext cx="270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5BA41DE-3B85-75BB-6A4D-F6F930575465}"/>
                    </a:ext>
                  </a:extLst>
                </p14:cNvPr>
                <p14:cNvContentPartPr/>
                <p14:nvPr/>
              </p14:nvContentPartPr>
              <p14:xfrm>
                <a:off x="4464402" y="3409115"/>
                <a:ext cx="142920" cy="22032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5BA41DE-3B85-75BB-6A4D-F6F9305754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8282" y="3402995"/>
                  <a:ext cx="155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781A57F-1F92-71FA-7967-4690151CE941}"/>
                    </a:ext>
                  </a:extLst>
                </p14:cNvPr>
                <p14:cNvContentPartPr/>
                <p14:nvPr/>
              </p14:nvContentPartPr>
              <p14:xfrm>
                <a:off x="4663482" y="3598475"/>
                <a:ext cx="26280" cy="1072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781A57F-1F92-71FA-7967-4690151CE9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57362" y="3592355"/>
                  <a:ext cx="38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F1E9BCE-FF1D-7595-C07A-A3AC8FACC416}"/>
                    </a:ext>
                  </a:extLst>
                </p14:cNvPr>
                <p14:cNvContentPartPr/>
                <p14:nvPr/>
              </p14:nvContentPartPr>
              <p14:xfrm>
                <a:off x="4740522" y="3442595"/>
                <a:ext cx="115560" cy="1890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F1E9BCE-FF1D-7595-C07A-A3AC8FACC4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34402" y="3436475"/>
                  <a:ext cx="12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5B22A2A-B6A8-B965-6349-2F293DFFB3C6}"/>
                    </a:ext>
                  </a:extLst>
                </p14:cNvPr>
                <p14:cNvContentPartPr/>
                <p14:nvPr/>
              </p14:nvContentPartPr>
              <p14:xfrm>
                <a:off x="2904162" y="3615035"/>
                <a:ext cx="33840" cy="1836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5B22A2A-B6A8-B965-6349-2F293DFFB3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98042" y="3608915"/>
                  <a:ext cx="46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604FF724-2799-1920-173B-1F3F0B309917}"/>
                    </a:ext>
                  </a:extLst>
                </p14:cNvPr>
                <p14:cNvContentPartPr/>
                <p14:nvPr/>
              </p14:nvContentPartPr>
              <p14:xfrm>
                <a:off x="3017922" y="3418115"/>
                <a:ext cx="239040" cy="2541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604FF724-2799-1920-173B-1F3F0B3099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11802" y="3411995"/>
                  <a:ext cx="251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A3AB5FB0-4E33-AEE8-B7E2-311BFD9BAAC7}"/>
                    </a:ext>
                  </a:extLst>
                </p14:cNvPr>
                <p14:cNvContentPartPr/>
                <p14:nvPr/>
              </p14:nvContentPartPr>
              <p14:xfrm>
                <a:off x="2851602" y="3753635"/>
                <a:ext cx="1743840" cy="5943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A3AB5FB0-4E33-AEE8-B7E2-311BFD9BAA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45482" y="3747515"/>
                  <a:ext cx="1756080" cy="60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5877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BFF630-7598-6A65-5747-A121EBA1D934}"/>
              </a:ext>
            </a:extLst>
          </p:cNvPr>
          <p:cNvSpPr/>
          <p:nvPr/>
        </p:nvSpPr>
        <p:spPr>
          <a:xfrm>
            <a:off x="557425" y="154247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itemcompra</a:t>
            </a:r>
            <a:endParaRPr lang="pt-BR" sz="1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2D23B82-5FC5-3535-AA2C-24515C7E7B43}"/>
              </a:ext>
            </a:extLst>
          </p:cNvPr>
          <p:cNvSpPr/>
          <p:nvPr/>
        </p:nvSpPr>
        <p:spPr>
          <a:xfrm>
            <a:off x="4982583" y="154247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4F9F54C7-12F5-86F8-26BD-70DC6266EB38}"/>
              </a:ext>
            </a:extLst>
          </p:cNvPr>
          <p:cNvSpPr/>
          <p:nvPr/>
        </p:nvSpPr>
        <p:spPr>
          <a:xfrm>
            <a:off x="3033680" y="167694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56EB70-AB3E-8836-E8B3-F8114357ADB2}"/>
              </a:ext>
            </a:extLst>
          </p:cNvPr>
          <p:cNvSpPr/>
          <p:nvPr/>
        </p:nvSpPr>
        <p:spPr>
          <a:xfrm>
            <a:off x="9495237" y="154247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F1B4E595-3ACA-DD66-E3E2-607099750869}"/>
              </a:ext>
            </a:extLst>
          </p:cNvPr>
          <p:cNvSpPr/>
          <p:nvPr/>
        </p:nvSpPr>
        <p:spPr>
          <a:xfrm>
            <a:off x="7443575" y="167694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C5C95EDD-9262-0314-830B-E10CF0E5F6DE}"/>
              </a:ext>
            </a:extLst>
          </p:cNvPr>
          <p:cNvSpPr/>
          <p:nvPr/>
        </p:nvSpPr>
        <p:spPr>
          <a:xfrm>
            <a:off x="874774" y="312240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0BF2BB-AD58-8F74-2FBD-7DFFEA105102}"/>
              </a:ext>
            </a:extLst>
          </p:cNvPr>
          <p:cNvSpPr/>
          <p:nvPr/>
        </p:nvSpPr>
        <p:spPr>
          <a:xfrm>
            <a:off x="643484" y="443340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5417711-66DE-2A79-8AA5-5F5E87E1459E}"/>
                  </a:ext>
                </a:extLst>
              </p14:cNvPr>
              <p14:cNvContentPartPr/>
              <p14:nvPr/>
            </p14:nvContentPartPr>
            <p14:xfrm>
              <a:off x="1715082" y="2482031"/>
              <a:ext cx="54360" cy="71640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5417711-66DE-2A79-8AA5-5F5E87E14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8962" y="2475911"/>
                <a:ext cx="6660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A2AB9D7-1111-452D-388A-4CF4DB681B83}"/>
                  </a:ext>
                </a:extLst>
              </p14:cNvPr>
              <p14:cNvContentPartPr/>
              <p14:nvPr/>
            </p14:nvContentPartPr>
            <p14:xfrm>
              <a:off x="1734162" y="3709991"/>
              <a:ext cx="32040" cy="6984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A2AB9D7-1111-452D-388A-4CF4DB681B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8042" y="3703871"/>
                <a:ext cx="4428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55CDD2A-3C21-170E-BE9E-422D03F83424}"/>
                  </a:ext>
                </a:extLst>
              </p14:cNvPr>
              <p14:cNvContentPartPr/>
              <p14:nvPr/>
            </p14:nvContentPartPr>
            <p14:xfrm>
              <a:off x="2754402" y="1973351"/>
              <a:ext cx="357120" cy="720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55CDD2A-3C21-170E-BE9E-422D03F834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8282" y="1967231"/>
                <a:ext cx="369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8C1385C3-E864-2110-7445-A3FB6BD3C878}"/>
                  </a:ext>
                </a:extLst>
              </p14:cNvPr>
              <p14:cNvContentPartPr/>
              <p14:nvPr/>
            </p14:nvContentPartPr>
            <p14:xfrm>
              <a:off x="4773282" y="1993871"/>
              <a:ext cx="209880" cy="36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8C1385C3-E864-2110-7445-A3FB6BD3C8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7162" y="1987751"/>
                <a:ext cx="222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BF7AF31-8DBF-2C15-3A92-02F6EC5C4EA3}"/>
                  </a:ext>
                </a:extLst>
              </p14:cNvPr>
              <p14:cNvContentPartPr/>
              <p14:nvPr/>
            </p14:nvContentPartPr>
            <p14:xfrm>
              <a:off x="7151082" y="1994951"/>
              <a:ext cx="281160" cy="1728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BF7AF31-8DBF-2C15-3A92-02F6EC5C4E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4962" y="1988831"/>
                <a:ext cx="29340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5780B4-EF6C-D0B3-3B93-89676D7E7732}"/>
              </a:ext>
            </a:extLst>
          </p:cNvPr>
          <p:cNvGrpSpPr/>
          <p:nvPr/>
        </p:nvGrpSpPr>
        <p:grpSpPr>
          <a:xfrm>
            <a:off x="9192642" y="1997831"/>
            <a:ext cx="367200" cy="39240"/>
            <a:chOff x="9192642" y="1997831"/>
            <a:chExt cx="367200" cy="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6D3022A-C972-1976-79D2-B465EE0CB35D}"/>
                    </a:ext>
                  </a:extLst>
                </p14:cNvPr>
                <p14:cNvContentPartPr/>
                <p14:nvPr/>
              </p14:nvContentPartPr>
              <p14:xfrm>
                <a:off x="9294522" y="2036711"/>
                <a:ext cx="360" cy="3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6D3022A-C972-1976-79D2-B465EE0CB3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88402" y="20305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B4B363A-4C40-2D3A-1B1E-DC2B4B73FB54}"/>
                    </a:ext>
                  </a:extLst>
                </p14:cNvPr>
                <p14:cNvContentPartPr/>
                <p14:nvPr/>
              </p14:nvContentPartPr>
              <p14:xfrm>
                <a:off x="9192642" y="1997831"/>
                <a:ext cx="367200" cy="32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B4B363A-4C40-2D3A-1B1E-DC2B4B73F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86522" y="1991711"/>
                  <a:ext cx="37944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06A422B-A478-F70F-D33B-00CCE261E2AC}"/>
                  </a:ext>
                </a:extLst>
              </p14:cNvPr>
              <p14:cNvContentPartPr/>
              <p14:nvPr/>
            </p14:nvContentPartPr>
            <p14:xfrm>
              <a:off x="8955042" y="1313111"/>
              <a:ext cx="141840" cy="23256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06A422B-A478-F70F-D33B-00CCE261E2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8922" y="1306991"/>
                <a:ext cx="15408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7C9EA35-02E2-1424-74D1-2AE4CBC412F9}"/>
              </a:ext>
            </a:extLst>
          </p:cNvPr>
          <p:cNvGrpSpPr/>
          <p:nvPr/>
        </p:nvGrpSpPr>
        <p:grpSpPr>
          <a:xfrm>
            <a:off x="7296162" y="1255871"/>
            <a:ext cx="438120" cy="295200"/>
            <a:chOff x="7296162" y="1255871"/>
            <a:chExt cx="43812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F0C27F7-5DE1-45A9-D841-46B3D26EDD4F}"/>
                    </a:ext>
                  </a:extLst>
                </p14:cNvPr>
                <p14:cNvContentPartPr/>
                <p14:nvPr/>
              </p14:nvContentPartPr>
              <p14:xfrm>
                <a:off x="7296162" y="1280351"/>
                <a:ext cx="147240" cy="2041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F0C27F7-5DE1-45A9-D841-46B3D26EDD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90042" y="1274231"/>
                  <a:ext cx="159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DA60685-C476-B478-9D66-DE6567EBB424}"/>
                    </a:ext>
                  </a:extLst>
                </p14:cNvPr>
                <p14:cNvContentPartPr/>
                <p14:nvPr/>
              </p14:nvContentPartPr>
              <p14:xfrm>
                <a:off x="7498842" y="1465031"/>
                <a:ext cx="30960" cy="8604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DA60685-C476-B478-9D66-DE6567EBB4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92722" y="1458911"/>
                  <a:ext cx="43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B8A0F9D-AF09-E26D-BAAE-41E2BFD63E4F}"/>
                    </a:ext>
                  </a:extLst>
                </p14:cNvPr>
                <p14:cNvContentPartPr/>
                <p14:nvPr/>
              </p14:nvContentPartPr>
              <p14:xfrm>
                <a:off x="7615482" y="1255871"/>
                <a:ext cx="118800" cy="1846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B8A0F9D-AF09-E26D-BAAE-41E2BFD63E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09362" y="1249751"/>
                  <a:ext cx="1310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070FBCA-58FC-EAE0-260F-2B2444E5124D}"/>
              </a:ext>
            </a:extLst>
          </p:cNvPr>
          <p:cNvGrpSpPr/>
          <p:nvPr/>
        </p:nvGrpSpPr>
        <p:grpSpPr>
          <a:xfrm>
            <a:off x="9117042" y="1309151"/>
            <a:ext cx="296640" cy="312120"/>
            <a:chOff x="9117042" y="1309151"/>
            <a:chExt cx="29664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C301411-0B5F-DB01-1DB3-0FFF53466CAD}"/>
                    </a:ext>
                  </a:extLst>
                </p14:cNvPr>
                <p14:cNvContentPartPr/>
                <p14:nvPr/>
              </p14:nvContentPartPr>
              <p14:xfrm>
                <a:off x="9117042" y="1509671"/>
                <a:ext cx="24120" cy="1116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C301411-0B5F-DB01-1DB3-0FFF53466C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10922" y="1503551"/>
                  <a:ext cx="36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42D9C2F-F241-CD18-D682-607DBE8EC35B}"/>
                    </a:ext>
                  </a:extLst>
                </p14:cNvPr>
                <p14:cNvContentPartPr/>
                <p14:nvPr/>
              </p14:nvContentPartPr>
              <p14:xfrm>
                <a:off x="9277602" y="1309151"/>
                <a:ext cx="136080" cy="2426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42D9C2F-F241-CD18-D682-607DBE8EC3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71482" y="1303031"/>
                  <a:ext cx="14832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45C84925-88B4-7220-1AC4-4412C36A316D}"/>
                  </a:ext>
                </a:extLst>
              </p14:cNvPr>
              <p14:cNvContentPartPr/>
              <p14:nvPr/>
            </p14:nvContentPartPr>
            <p14:xfrm>
              <a:off x="4421202" y="1326071"/>
              <a:ext cx="91800" cy="18648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45C84925-88B4-7220-1AC4-4412C36A31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5082" y="1319951"/>
                <a:ext cx="10404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4459D67-7FAF-A3B6-850D-DDECF46B8C3D}"/>
              </a:ext>
            </a:extLst>
          </p:cNvPr>
          <p:cNvGrpSpPr/>
          <p:nvPr/>
        </p:nvGrpSpPr>
        <p:grpSpPr>
          <a:xfrm>
            <a:off x="2805162" y="1221671"/>
            <a:ext cx="434160" cy="289440"/>
            <a:chOff x="2805162" y="1221671"/>
            <a:chExt cx="43416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D189532-D8A3-E504-2E89-262234923A37}"/>
                    </a:ext>
                  </a:extLst>
                </p14:cNvPr>
                <p14:cNvContentPartPr/>
                <p14:nvPr/>
              </p14:nvContentPartPr>
              <p14:xfrm>
                <a:off x="2805162" y="1285391"/>
                <a:ext cx="161640" cy="20088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D189532-D8A3-E504-2E89-262234923A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9042" y="1279271"/>
                  <a:ext cx="173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7B0600C-2A19-5E1A-BDD3-EA376BAD8C48}"/>
                    </a:ext>
                  </a:extLst>
                </p14:cNvPr>
                <p14:cNvContentPartPr/>
                <p14:nvPr/>
              </p14:nvContentPartPr>
              <p14:xfrm>
                <a:off x="3057882" y="1417871"/>
                <a:ext cx="2520" cy="932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7B0600C-2A19-5E1A-BDD3-EA376BAD8C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1762" y="1411751"/>
                  <a:ext cx="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3C095084-7A0E-121D-3E91-003020CA40C1}"/>
                    </a:ext>
                  </a:extLst>
                </p14:cNvPr>
                <p14:cNvContentPartPr/>
                <p14:nvPr/>
              </p14:nvContentPartPr>
              <p14:xfrm>
                <a:off x="3119442" y="1221671"/>
                <a:ext cx="119880" cy="2109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3C095084-7A0E-121D-3E91-003020CA40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13322" y="1215551"/>
                  <a:ext cx="1321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E0BE76F-0557-6620-D756-277D4A46CDB2}"/>
              </a:ext>
            </a:extLst>
          </p:cNvPr>
          <p:cNvGrpSpPr/>
          <p:nvPr/>
        </p:nvGrpSpPr>
        <p:grpSpPr>
          <a:xfrm>
            <a:off x="4577442" y="1305911"/>
            <a:ext cx="250560" cy="306000"/>
            <a:chOff x="4577442" y="1305911"/>
            <a:chExt cx="25056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84FDBB63-0972-280C-3B1E-393C391F03DE}"/>
                    </a:ext>
                  </a:extLst>
                </p14:cNvPr>
                <p14:cNvContentPartPr/>
                <p14:nvPr/>
              </p14:nvContentPartPr>
              <p14:xfrm>
                <a:off x="4577442" y="1483031"/>
                <a:ext cx="23040" cy="1288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84FDBB63-0972-280C-3B1E-393C391F03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71322" y="1476911"/>
                  <a:ext cx="35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9C1E305-E9AB-20C2-FBF7-9E521E8142B9}"/>
                    </a:ext>
                  </a:extLst>
                </p14:cNvPr>
                <p14:cNvContentPartPr/>
                <p14:nvPr/>
              </p14:nvContentPartPr>
              <p14:xfrm>
                <a:off x="4669242" y="1305911"/>
                <a:ext cx="158760" cy="19512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9C1E305-E9AB-20C2-FBF7-9E521E8142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63122" y="1299791"/>
                  <a:ext cx="17100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0448774F-5951-6EC6-42CF-DA2A37567476}"/>
                  </a:ext>
                </a:extLst>
              </p14:cNvPr>
              <p14:cNvContentPartPr/>
              <p14:nvPr/>
            </p14:nvContentPartPr>
            <p14:xfrm>
              <a:off x="1918122" y="4092311"/>
              <a:ext cx="153000" cy="25056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0448774F-5951-6EC6-42CF-DA2A3756747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12002" y="4086191"/>
                <a:ext cx="16524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BD0F54F-B8FC-E79C-FAE5-8519B0BE2968}"/>
              </a:ext>
            </a:extLst>
          </p:cNvPr>
          <p:cNvGrpSpPr/>
          <p:nvPr/>
        </p:nvGrpSpPr>
        <p:grpSpPr>
          <a:xfrm>
            <a:off x="1913082" y="2453231"/>
            <a:ext cx="332280" cy="223920"/>
            <a:chOff x="1913082" y="2453231"/>
            <a:chExt cx="33228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90E3FDA-26F3-10C5-393F-212A70B3BDEE}"/>
                    </a:ext>
                  </a:extLst>
                </p14:cNvPr>
                <p14:cNvContentPartPr/>
                <p14:nvPr/>
              </p14:nvContentPartPr>
              <p14:xfrm>
                <a:off x="1913082" y="2453231"/>
                <a:ext cx="198000" cy="2109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90E3FDA-26F3-10C5-393F-212A70B3BD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06962" y="2447111"/>
                  <a:ext cx="21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F69067C-1E1F-9B22-4484-6AFD5A1AA95A}"/>
                    </a:ext>
                  </a:extLst>
                </p14:cNvPr>
                <p14:cNvContentPartPr/>
                <p14:nvPr/>
              </p14:nvContentPartPr>
              <p14:xfrm>
                <a:off x="2245002" y="2590031"/>
                <a:ext cx="360" cy="871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F69067C-1E1F-9B22-4484-6AFD5A1AA9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38882" y="2583911"/>
                  <a:ext cx="1260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413904DD-E182-8B36-C2A4-522237EF8483}"/>
                  </a:ext>
                </a:extLst>
              </p14:cNvPr>
              <p14:cNvContentPartPr/>
              <p14:nvPr/>
            </p14:nvContentPartPr>
            <p14:xfrm>
              <a:off x="2374602" y="2461511"/>
              <a:ext cx="140040" cy="16524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413904DD-E182-8B36-C2A4-522237EF84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68482" y="2455391"/>
                <a:ext cx="15228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37527FA-9B5F-EFB9-9D33-B9E0A0B57A17}"/>
              </a:ext>
            </a:extLst>
          </p:cNvPr>
          <p:cNvGrpSpPr/>
          <p:nvPr/>
        </p:nvGrpSpPr>
        <p:grpSpPr>
          <a:xfrm>
            <a:off x="2115762" y="4065671"/>
            <a:ext cx="341280" cy="346680"/>
            <a:chOff x="2115762" y="4065671"/>
            <a:chExt cx="34128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D0FBC88-8B86-D457-6AA9-DFFD9CED5560}"/>
                    </a:ext>
                  </a:extLst>
                </p14:cNvPr>
                <p14:cNvContentPartPr/>
                <p14:nvPr/>
              </p14:nvContentPartPr>
              <p14:xfrm>
                <a:off x="2115762" y="4271231"/>
                <a:ext cx="59400" cy="1411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D0FBC88-8B86-D457-6AA9-DFFD9CED55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09642" y="4265111"/>
                  <a:ext cx="7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1E6B1E1-B440-A48B-3BC4-164A32B83068}"/>
                    </a:ext>
                  </a:extLst>
                </p14:cNvPr>
                <p14:cNvContentPartPr/>
                <p14:nvPr/>
              </p14:nvContentPartPr>
              <p14:xfrm>
                <a:off x="2341482" y="4065671"/>
                <a:ext cx="115560" cy="2610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1E6B1E1-B440-A48B-3BC4-164A32B830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5362" y="4059551"/>
                  <a:ext cx="127800" cy="27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F3594F-F5C3-A44F-37FD-D4C77F49BAE7}"/>
              </a:ext>
            </a:extLst>
          </p:cNvPr>
          <p:cNvSpPr/>
          <p:nvPr/>
        </p:nvSpPr>
        <p:spPr>
          <a:xfrm>
            <a:off x="4502456" y="2967335"/>
            <a:ext cx="3187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27246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632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Ponto</a:t>
            </a:r>
          </a:p>
        </p:txBody>
      </p:sp>
    </p:spTree>
    <p:extLst>
      <p:ext uri="{BB962C8B-B14F-4D97-AF65-F5344CB8AC3E}">
        <p14:creationId xmlns:p14="http://schemas.microsoft.com/office/powerpoint/2010/main" val="7152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264FB0-3B1E-EBE7-A43A-50DFDF9602C8}"/>
              </a:ext>
            </a:extLst>
          </p:cNvPr>
          <p:cNvSpPr txBox="1"/>
          <p:nvPr/>
        </p:nvSpPr>
        <p:spPr>
          <a:xfrm>
            <a:off x="333487" y="279699"/>
            <a:ext cx="304224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  <a:p>
            <a:r>
              <a:rPr lang="pt-BR" sz="2800" dirty="0"/>
              <a:t>Horas trabalhadas</a:t>
            </a:r>
          </a:p>
          <a:p>
            <a:r>
              <a:rPr lang="pt-BR" sz="2800" dirty="0"/>
              <a:t>Dia da semana</a:t>
            </a:r>
          </a:p>
          <a:p>
            <a:r>
              <a:rPr lang="pt-BR" sz="2800" dirty="0"/>
              <a:t>Banco de horas</a:t>
            </a:r>
          </a:p>
          <a:p>
            <a:r>
              <a:rPr lang="pt-BR" sz="2800" dirty="0"/>
              <a:t>Empresa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Salário</a:t>
            </a:r>
          </a:p>
          <a:p>
            <a:r>
              <a:rPr lang="pt-BR" sz="2800" dirty="0"/>
              <a:t>Carga horário</a:t>
            </a:r>
          </a:p>
          <a:p>
            <a:r>
              <a:rPr lang="pt-BR" sz="2800" dirty="0"/>
              <a:t>Falta</a:t>
            </a:r>
          </a:p>
          <a:p>
            <a:r>
              <a:rPr lang="pt-BR" sz="2800" dirty="0"/>
              <a:t>Justificativa</a:t>
            </a:r>
          </a:p>
          <a:p>
            <a:r>
              <a:rPr lang="pt-BR" sz="2800" dirty="0"/>
              <a:t>Ponto</a:t>
            </a:r>
          </a:p>
          <a:p>
            <a:r>
              <a:rPr lang="pt-BR" sz="2800" dirty="0"/>
              <a:t>Adendo</a:t>
            </a:r>
          </a:p>
          <a:p>
            <a:r>
              <a:rPr lang="pt-BR" sz="2800" dirty="0" err="1"/>
              <a:t>Beneficios</a:t>
            </a:r>
            <a:endParaRPr lang="pt-BR" sz="2800" dirty="0"/>
          </a:p>
          <a:p>
            <a:r>
              <a:rPr lang="pt-BR" sz="2800" dirty="0"/>
              <a:t>Regra da empresa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A001B1-9E78-9659-FE77-B59FC05DA0EA}"/>
              </a:ext>
            </a:extLst>
          </p:cNvPr>
          <p:cNvSpPr txBox="1"/>
          <p:nvPr/>
        </p:nvSpPr>
        <p:spPr>
          <a:xfrm>
            <a:off x="4464424" y="279699"/>
            <a:ext cx="1127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Férias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27C7B5-7963-20D2-0293-1B1BFB100130}"/>
              </a:ext>
            </a:extLst>
          </p:cNvPr>
          <p:cNvSpPr txBox="1"/>
          <p:nvPr/>
        </p:nvSpPr>
        <p:spPr>
          <a:xfrm>
            <a:off x="8816272" y="5809130"/>
            <a:ext cx="326884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Faz sentido ao negócio?</a:t>
            </a:r>
          </a:p>
          <a:p>
            <a:r>
              <a:rPr lang="pt-BR" b="1" dirty="0"/>
              <a:t>Tem mais de 1 característica?</a:t>
            </a:r>
          </a:p>
          <a:p>
            <a:r>
              <a:rPr lang="pt-BR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14:cNvPr>
              <p14:cNvContentPartPr/>
              <p14:nvPr/>
            </p14:nvContentPartPr>
            <p14:xfrm>
              <a:off x="2326002" y="388016"/>
              <a:ext cx="349200" cy="219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9882" y="381896"/>
                <a:ext cx="361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14:cNvPr>
              <p14:cNvContentPartPr/>
              <p14:nvPr/>
            </p14:nvContentPartPr>
            <p14:xfrm>
              <a:off x="268242" y="944936"/>
              <a:ext cx="3017880" cy="109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122" y="938816"/>
                <a:ext cx="30301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14:cNvPr>
              <p14:cNvContentPartPr/>
              <p14:nvPr/>
            </p14:nvContentPartPr>
            <p14:xfrm>
              <a:off x="328362" y="1344536"/>
              <a:ext cx="2424240" cy="1519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42" y="1338416"/>
                <a:ext cx="2436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14:cNvPr>
              <p14:cNvContentPartPr/>
              <p14:nvPr/>
            </p14:nvContentPartPr>
            <p14:xfrm>
              <a:off x="354642" y="1761416"/>
              <a:ext cx="2443680" cy="784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522" y="1755296"/>
                <a:ext cx="24559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883A7BE-3F7E-5A49-7319-BA788485CAAF}"/>
              </a:ext>
            </a:extLst>
          </p:cNvPr>
          <p:cNvGrpSpPr/>
          <p:nvPr/>
        </p:nvGrpSpPr>
        <p:grpSpPr>
          <a:xfrm>
            <a:off x="7206162" y="1933136"/>
            <a:ext cx="1798200" cy="574200"/>
            <a:chOff x="7206162" y="1933136"/>
            <a:chExt cx="17982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14:cNvPr>
                <p14:cNvContentPartPr/>
                <p14:nvPr/>
              </p14:nvContentPartPr>
              <p14:xfrm>
                <a:off x="7206162" y="2161736"/>
                <a:ext cx="308880" cy="3369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0042" y="2155616"/>
                  <a:ext cx="321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14:cNvPr>
                <p14:cNvContentPartPr/>
                <p14:nvPr/>
              </p14:nvContentPartPr>
              <p14:xfrm>
                <a:off x="7239282" y="2323376"/>
                <a:ext cx="342720" cy="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33162" y="2317256"/>
                  <a:ext cx="35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14:cNvPr>
                <p14:cNvContentPartPr/>
                <p14:nvPr/>
              </p14:nvContentPartPr>
              <p14:xfrm>
                <a:off x="7228842" y="2140136"/>
                <a:ext cx="429480" cy="22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2722" y="2134016"/>
                  <a:ext cx="441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14:cNvPr>
                <p14:cNvContentPartPr/>
                <p14:nvPr/>
              </p14:nvContentPartPr>
              <p14:xfrm>
                <a:off x="7960002" y="1944296"/>
                <a:ext cx="367920" cy="533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3882" y="1938176"/>
                  <a:ext cx="380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14:cNvPr>
                <p14:cNvContentPartPr/>
                <p14:nvPr/>
              </p14:nvContentPartPr>
              <p14:xfrm>
                <a:off x="8424762" y="1933136"/>
                <a:ext cx="579600" cy="574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8642" y="1927016"/>
                  <a:ext cx="59184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14:cNvPr>
              <p14:cNvContentPartPr/>
              <p14:nvPr/>
            </p14:nvContentPartPr>
            <p14:xfrm>
              <a:off x="1957362" y="2133296"/>
              <a:ext cx="546480" cy="2491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1242" y="2127176"/>
                <a:ext cx="558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14:cNvPr>
              <p14:cNvContentPartPr/>
              <p14:nvPr/>
            </p14:nvContentPartPr>
            <p14:xfrm>
              <a:off x="2710842" y="2505536"/>
              <a:ext cx="423720" cy="315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4722" y="2499416"/>
                <a:ext cx="435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14:cNvPr>
              <p14:cNvContentPartPr/>
              <p14:nvPr/>
            </p14:nvContentPartPr>
            <p14:xfrm>
              <a:off x="1441122" y="2973536"/>
              <a:ext cx="462240" cy="274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35002" y="2967416"/>
                <a:ext cx="4744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14:cNvPr>
              <p14:cNvContentPartPr/>
              <p14:nvPr/>
            </p14:nvContentPartPr>
            <p14:xfrm>
              <a:off x="311442" y="3465656"/>
              <a:ext cx="1368720" cy="138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322" y="3459536"/>
                <a:ext cx="1380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14:cNvPr>
              <p14:cNvContentPartPr/>
              <p14:nvPr/>
            </p14:nvContentPartPr>
            <p14:xfrm>
              <a:off x="344202" y="3958136"/>
              <a:ext cx="2141280" cy="152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8082" y="3952016"/>
                <a:ext cx="2153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14:cNvPr>
              <p14:cNvContentPartPr/>
              <p14:nvPr/>
            </p14:nvContentPartPr>
            <p14:xfrm>
              <a:off x="370122" y="4324256"/>
              <a:ext cx="927720" cy="979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002" y="4318136"/>
                <a:ext cx="939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14:cNvPr>
              <p14:cNvContentPartPr/>
              <p14:nvPr/>
            </p14:nvContentPartPr>
            <p14:xfrm>
              <a:off x="120642" y="4721336"/>
              <a:ext cx="2232000" cy="19620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522" y="4715216"/>
                <a:ext cx="2244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14:cNvPr>
              <p14:cNvContentPartPr/>
              <p14:nvPr/>
            </p14:nvContentPartPr>
            <p14:xfrm>
              <a:off x="1419882" y="5030216"/>
              <a:ext cx="421200" cy="2779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13762" y="5024096"/>
                <a:ext cx="433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14:cNvPr>
              <p14:cNvContentPartPr/>
              <p14:nvPr/>
            </p14:nvContentPartPr>
            <p14:xfrm>
              <a:off x="419082" y="5669026"/>
              <a:ext cx="1265760" cy="792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962" y="5662906"/>
                <a:ext cx="127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14:cNvPr>
              <p14:cNvContentPartPr/>
              <p14:nvPr/>
            </p14:nvContentPartPr>
            <p14:xfrm>
              <a:off x="260682" y="6131626"/>
              <a:ext cx="1879920" cy="69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562" y="6125506"/>
                <a:ext cx="1892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14:cNvPr>
              <p14:cNvContentPartPr/>
              <p14:nvPr/>
            </p14:nvContentPartPr>
            <p14:xfrm>
              <a:off x="365442" y="6240706"/>
              <a:ext cx="2854800" cy="3016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322" y="6234586"/>
                <a:ext cx="2867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14:cNvPr>
              <p14:cNvContentPartPr/>
              <p14:nvPr/>
            </p14:nvContentPartPr>
            <p14:xfrm>
              <a:off x="5647722" y="209986"/>
              <a:ext cx="451440" cy="4413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41602" y="203866"/>
                <a:ext cx="463680" cy="453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8A5E2532-B0FE-F594-3975-18F44DC06CC8}"/>
              </a:ext>
            </a:extLst>
          </p:cNvPr>
          <p:cNvSpPr/>
          <p:nvPr/>
        </p:nvSpPr>
        <p:spPr>
          <a:xfrm>
            <a:off x="9380000" y="23603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D83411-698F-BCE7-2366-6CD932FB45C3}"/>
              </a:ext>
            </a:extLst>
          </p:cNvPr>
          <p:cNvSpPr/>
          <p:nvPr/>
        </p:nvSpPr>
        <p:spPr>
          <a:xfrm>
            <a:off x="9380000" y="19483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302AF62-CB3B-1022-568B-C6FA23513D04}"/>
              </a:ext>
            </a:extLst>
          </p:cNvPr>
          <p:cNvSpPr/>
          <p:nvPr/>
        </p:nvSpPr>
        <p:spPr>
          <a:xfrm>
            <a:off x="7030545" y="4513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F8A5734-5FB2-87F4-BB22-2862F8FB3508}"/>
              </a:ext>
            </a:extLst>
          </p:cNvPr>
          <p:cNvSpPr/>
          <p:nvPr/>
        </p:nvSpPr>
        <p:spPr>
          <a:xfrm>
            <a:off x="9380000" y="451134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5279AF8-6BF0-1982-D562-1FD206B6D634}"/>
              </a:ext>
            </a:extLst>
          </p:cNvPr>
          <p:cNvSpPr/>
          <p:nvPr/>
        </p:nvSpPr>
        <p:spPr>
          <a:xfrm>
            <a:off x="9380000" y="342900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EF62C0-9873-4B05-96CC-DB72CECB1662}"/>
              </a:ext>
            </a:extLst>
          </p:cNvPr>
          <p:cNvSpPr/>
          <p:nvPr/>
        </p:nvSpPr>
        <p:spPr>
          <a:xfrm>
            <a:off x="9380000" y="127960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</p:spTree>
    <p:extLst>
      <p:ext uri="{BB962C8B-B14F-4D97-AF65-F5344CB8AC3E}">
        <p14:creationId xmlns:p14="http://schemas.microsoft.com/office/powerpoint/2010/main" val="22399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66499E-4C38-A200-1A05-747917C58978}"/>
              </a:ext>
            </a:extLst>
          </p:cNvPr>
          <p:cNvSpPr/>
          <p:nvPr/>
        </p:nvSpPr>
        <p:spPr>
          <a:xfrm>
            <a:off x="4663438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C15EE7-5133-0C08-B4B8-7509E077D3D1}"/>
              </a:ext>
            </a:extLst>
          </p:cNvPr>
          <p:cNvSpPr/>
          <p:nvPr/>
        </p:nvSpPr>
        <p:spPr>
          <a:xfrm>
            <a:off x="4663435" y="63201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652B94-B26F-F0A6-AF8C-0C355260F9DB}"/>
              </a:ext>
            </a:extLst>
          </p:cNvPr>
          <p:cNvSpPr/>
          <p:nvPr/>
        </p:nvSpPr>
        <p:spPr>
          <a:xfrm>
            <a:off x="381893" y="41793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1B9914-E48F-CCB6-C8E3-6B56B5BB07D8}"/>
              </a:ext>
            </a:extLst>
          </p:cNvPr>
          <p:cNvSpPr/>
          <p:nvPr/>
        </p:nvSpPr>
        <p:spPr>
          <a:xfrm>
            <a:off x="381896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C8BAE0-DAE9-BCEC-55F1-B614E87412E5}"/>
              </a:ext>
            </a:extLst>
          </p:cNvPr>
          <p:cNvSpPr/>
          <p:nvPr/>
        </p:nvSpPr>
        <p:spPr>
          <a:xfrm>
            <a:off x="4663438" y="40946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EAC017-D27F-0B9E-88ED-D7F2B0EA98D3}"/>
              </a:ext>
            </a:extLst>
          </p:cNvPr>
          <p:cNvSpPr/>
          <p:nvPr/>
        </p:nvSpPr>
        <p:spPr>
          <a:xfrm>
            <a:off x="8944980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B37C0485-3DA3-B061-0369-6CB2E17C52BF}"/>
              </a:ext>
            </a:extLst>
          </p:cNvPr>
          <p:cNvSpPr/>
          <p:nvPr/>
        </p:nvSpPr>
        <p:spPr>
          <a:xfrm>
            <a:off x="4894723" y="16230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91F1541F-340D-3505-24D6-B7E46CC84425}"/>
              </a:ext>
            </a:extLst>
          </p:cNvPr>
          <p:cNvSpPr/>
          <p:nvPr/>
        </p:nvSpPr>
        <p:spPr>
          <a:xfrm>
            <a:off x="7035498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64F6CDD5-1D41-F25B-E7F0-789746FD2911}"/>
              </a:ext>
            </a:extLst>
          </p:cNvPr>
          <p:cNvSpPr/>
          <p:nvPr/>
        </p:nvSpPr>
        <p:spPr>
          <a:xfrm>
            <a:off x="2753956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872B74CE-DCB9-2623-D552-4BF60E5F823C}"/>
              </a:ext>
            </a:extLst>
          </p:cNvPr>
          <p:cNvSpPr/>
          <p:nvPr/>
        </p:nvSpPr>
        <p:spPr>
          <a:xfrm>
            <a:off x="613183" y="339672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CE4E26-58EA-F63D-31F8-F86163CA92A1}"/>
              </a:ext>
            </a:extLst>
          </p:cNvPr>
          <p:cNvSpPr/>
          <p:nvPr/>
        </p:nvSpPr>
        <p:spPr>
          <a:xfrm>
            <a:off x="4894725" y="336444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2FF747-2AC1-2F5C-76C6-577EEA2542A1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5776851" y="1514138"/>
            <a:ext cx="1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9BA9B40-D816-9E08-88A8-C0FA80B48344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776851" y="2236247"/>
            <a:ext cx="4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3980FC2-8DD6-D5D5-FFD2-D0570FD58E8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1495311" y="3227296"/>
            <a:ext cx="2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F1093E-D183-BEC4-AC7B-278040E50F8D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1495310" y="4009913"/>
            <a:ext cx="1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4FBCDB-068A-202D-38F0-1ECC90EB8CF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608726" y="2786231"/>
            <a:ext cx="1452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EA8929E-3ACF-5BFA-83F5-734C66D985C4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821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AEFA01-4CA8-A214-A0F6-C6FCCD7AD05F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flipH="1">
            <a:off x="5776853" y="3227296"/>
            <a:ext cx="2" cy="137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C2F000F-852C-6863-5A28-304B037A72F0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5776853" y="3977634"/>
            <a:ext cx="2" cy="116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211372D-9217-B09D-2211-DCFC27BFDCCB}"/>
              </a:ext>
            </a:extLst>
          </p:cNvPr>
          <p:cNvCxnSpPr>
            <a:stCxn id="11" idx="1"/>
            <a:endCxn id="2" idx="3"/>
          </p:cNvCxnSpPr>
          <p:nvPr/>
        </p:nvCxnSpPr>
        <p:spPr>
          <a:xfrm flipH="1">
            <a:off x="689027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1E956EB-676A-3D60-250D-D5C51800D3A0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8799753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14:cNvPr>
              <p14:cNvContentPartPr/>
              <p14:nvPr/>
            </p14:nvContentPartPr>
            <p14:xfrm>
              <a:off x="1768722" y="3229391"/>
              <a:ext cx="130680" cy="1893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602" y="3223271"/>
                <a:ext cx="142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14:cNvPr>
              <p14:cNvContentPartPr/>
              <p14:nvPr/>
            </p14:nvContentPartPr>
            <p14:xfrm>
              <a:off x="1846482" y="3959831"/>
              <a:ext cx="124560" cy="17712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362" y="3953711"/>
                <a:ext cx="1368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5575FC3-7FB6-2B56-C205-36517AF27DDA}"/>
              </a:ext>
            </a:extLst>
          </p:cNvPr>
          <p:cNvGrpSpPr/>
          <p:nvPr/>
        </p:nvGrpSpPr>
        <p:grpSpPr>
          <a:xfrm>
            <a:off x="1943682" y="3943271"/>
            <a:ext cx="276120" cy="312120"/>
            <a:chOff x="1943682" y="3943271"/>
            <a:chExt cx="2761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14:cNvPr>
                <p14:cNvContentPartPr/>
                <p14:nvPr/>
              </p14:nvContentPartPr>
              <p14:xfrm>
                <a:off x="1943682" y="4108151"/>
                <a:ext cx="45000" cy="147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7562" y="4102031"/>
                  <a:ext cx="57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14:cNvPr>
                <p14:cNvContentPartPr/>
                <p14:nvPr/>
              </p14:nvContentPartPr>
              <p14:xfrm>
                <a:off x="2025762" y="3943271"/>
                <a:ext cx="194040" cy="1850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9642" y="3937151"/>
                  <a:ext cx="2062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FD46AEA-72B9-EDD0-2B55-E77E698A01AE}"/>
              </a:ext>
            </a:extLst>
          </p:cNvPr>
          <p:cNvGrpSpPr/>
          <p:nvPr/>
        </p:nvGrpSpPr>
        <p:grpSpPr>
          <a:xfrm>
            <a:off x="1941522" y="3262871"/>
            <a:ext cx="334800" cy="263880"/>
            <a:chOff x="1941522" y="3262871"/>
            <a:chExt cx="33480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14:cNvPr>
                <p14:cNvContentPartPr/>
                <p14:nvPr/>
              </p14:nvContentPartPr>
              <p14:xfrm>
                <a:off x="1941522" y="3355751"/>
                <a:ext cx="35280" cy="171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5402" y="3349631"/>
                  <a:ext cx="4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14:cNvPr>
                <p14:cNvContentPartPr/>
                <p14:nvPr/>
              </p14:nvContentPartPr>
              <p14:xfrm>
                <a:off x="2057802" y="3262871"/>
                <a:ext cx="218520" cy="1717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1682" y="3256751"/>
                  <a:ext cx="23076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14:cNvPr>
              <p14:cNvContentPartPr/>
              <p14:nvPr/>
            </p14:nvContentPartPr>
            <p14:xfrm>
              <a:off x="6214362" y="1510751"/>
              <a:ext cx="128880" cy="1796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8242" y="1504631"/>
                <a:ext cx="141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14:cNvPr>
              <p14:cNvContentPartPr/>
              <p14:nvPr/>
            </p14:nvContentPartPr>
            <p14:xfrm>
              <a:off x="6417402" y="1651511"/>
              <a:ext cx="33480" cy="14796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1282" y="1645391"/>
                <a:ext cx="4572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Agrupar 45">
            <a:extLst>
              <a:ext uri="{FF2B5EF4-FFF2-40B4-BE49-F238E27FC236}">
                <a16:creationId xmlns:a16="http://schemas.microsoft.com/office/drawing/2014/main" id="{A234B90F-5B5E-88B6-88F5-8FDEB904341F}"/>
              </a:ext>
            </a:extLst>
          </p:cNvPr>
          <p:cNvGrpSpPr/>
          <p:nvPr/>
        </p:nvGrpSpPr>
        <p:grpSpPr>
          <a:xfrm>
            <a:off x="6307962" y="2110871"/>
            <a:ext cx="334800" cy="330480"/>
            <a:chOff x="6307962" y="2110871"/>
            <a:chExt cx="33480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14:cNvPr>
                <p14:cNvContentPartPr/>
                <p14:nvPr/>
              </p14:nvContentPartPr>
              <p14:xfrm>
                <a:off x="6307962" y="2136431"/>
                <a:ext cx="134640" cy="2160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1842" y="2130311"/>
                  <a:ext cx="146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14:cNvPr>
                <p14:cNvContentPartPr/>
                <p14:nvPr/>
              </p14:nvContentPartPr>
              <p14:xfrm>
                <a:off x="6458442" y="2290151"/>
                <a:ext cx="39960" cy="1512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2322" y="2284031"/>
                  <a:ext cx="52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14:cNvPr>
                <p14:cNvContentPartPr/>
                <p14:nvPr/>
              </p14:nvContentPartPr>
              <p14:xfrm>
                <a:off x="6525402" y="2110871"/>
                <a:ext cx="117360" cy="2329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9282" y="2104751"/>
                  <a:ext cx="1296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14:cNvPr>
              <p14:cNvContentPartPr/>
              <p14:nvPr/>
            </p14:nvContentPartPr>
            <p14:xfrm>
              <a:off x="6528642" y="1523711"/>
              <a:ext cx="135000" cy="17064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2522" y="1517591"/>
                <a:ext cx="147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14:cNvPr>
              <p14:cNvContentPartPr/>
              <p14:nvPr/>
            </p14:nvContentPartPr>
            <p14:xfrm>
              <a:off x="6217242" y="3278351"/>
              <a:ext cx="123840" cy="1882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11122" y="3272231"/>
                <a:ext cx="136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14:cNvPr>
              <p14:cNvContentPartPr/>
              <p14:nvPr/>
            </p14:nvContentPartPr>
            <p14:xfrm>
              <a:off x="6321642" y="3902231"/>
              <a:ext cx="158760" cy="1821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5522" y="3896111"/>
                <a:ext cx="17100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A365367-82E2-63F7-29E1-B076870E3827}"/>
              </a:ext>
            </a:extLst>
          </p:cNvPr>
          <p:cNvGrpSpPr/>
          <p:nvPr/>
        </p:nvGrpSpPr>
        <p:grpSpPr>
          <a:xfrm>
            <a:off x="6407322" y="3861911"/>
            <a:ext cx="291600" cy="353520"/>
            <a:chOff x="6407322" y="3861911"/>
            <a:chExt cx="29160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14:cNvPr>
                <p14:cNvContentPartPr/>
                <p14:nvPr/>
              </p14:nvContentPartPr>
              <p14:xfrm>
                <a:off x="6407322" y="4045511"/>
                <a:ext cx="103680" cy="1699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1202" y="4039391"/>
                  <a:ext cx="115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14:cNvPr>
                <p14:cNvContentPartPr/>
                <p14:nvPr/>
              </p14:nvContentPartPr>
              <p14:xfrm>
                <a:off x="6540522" y="3861911"/>
                <a:ext cx="158400" cy="2192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4402" y="3855791"/>
                  <a:ext cx="1706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4266ED-2C45-2E74-920C-3FA2817449C7}"/>
              </a:ext>
            </a:extLst>
          </p:cNvPr>
          <p:cNvGrpSpPr/>
          <p:nvPr/>
        </p:nvGrpSpPr>
        <p:grpSpPr>
          <a:xfrm>
            <a:off x="6358722" y="3266111"/>
            <a:ext cx="270000" cy="312480"/>
            <a:chOff x="6358722" y="3266111"/>
            <a:chExt cx="2700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14:cNvPr>
                <p14:cNvContentPartPr/>
                <p14:nvPr/>
              </p14:nvContentPartPr>
              <p14:xfrm>
                <a:off x="6358722" y="3396791"/>
                <a:ext cx="55440" cy="1818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2602" y="3390671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14:cNvPr>
                <p14:cNvContentPartPr/>
                <p14:nvPr/>
              </p14:nvContentPartPr>
              <p14:xfrm>
                <a:off x="6483282" y="3266111"/>
                <a:ext cx="145440" cy="2016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7162" y="3259991"/>
                  <a:ext cx="15768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14:cNvPr>
              <p14:cNvContentPartPr/>
              <p14:nvPr/>
            </p14:nvContentPartPr>
            <p14:xfrm>
              <a:off x="6939042" y="2305631"/>
              <a:ext cx="149040" cy="17784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2922" y="2299511"/>
                <a:ext cx="161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14:cNvPr>
              <p14:cNvContentPartPr/>
              <p14:nvPr/>
            </p14:nvContentPartPr>
            <p14:xfrm>
              <a:off x="8645802" y="2343071"/>
              <a:ext cx="7920" cy="1296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39682" y="2336951"/>
                <a:ext cx="201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1F98FF00-97ED-6429-BFD8-C685A92224AC}"/>
              </a:ext>
            </a:extLst>
          </p:cNvPr>
          <p:cNvGrpSpPr/>
          <p:nvPr/>
        </p:nvGrpSpPr>
        <p:grpSpPr>
          <a:xfrm>
            <a:off x="8464362" y="2217791"/>
            <a:ext cx="476280" cy="329760"/>
            <a:chOff x="8464362" y="2217791"/>
            <a:chExt cx="4762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14:cNvPr>
                <p14:cNvContentPartPr/>
                <p14:nvPr/>
              </p14:nvContentPartPr>
              <p14:xfrm>
                <a:off x="8464362" y="2217791"/>
                <a:ext cx="210240" cy="258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58242" y="2211671"/>
                  <a:ext cx="222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14:cNvPr>
                <p14:cNvContentPartPr/>
                <p14:nvPr/>
              </p14:nvContentPartPr>
              <p14:xfrm>
                <a:off x="8716002" y="2400311"/>
                <a:ext cx="29880" cy="1472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882" y="2394191"/>
                  <a:ext cx="42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14:cNvPr>
                <p14:cNvContentPartPr/>
                <p14:nvPr/>
              </p14:nvContentPartPr>
              <p14:xfrm>
                <a:off x="8805642" y="2227511"/>
                <a:ext cx="135000" cy="209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99522" y="2221391"/>
                  <a:ext cx="147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6B1BF32-1028-3DD3-9F0E-218BB47E6FBE}"/>
              </a:ext>
            </a:extLst>
          </p:cNvPr>
          <p:cNvGrpSpPr/>
          <p:nvPr/>
        </p:nvGrpSpPr>
        <p:grpSpPr>
          <a:xfrm>
            <a:off x="7112562" y="2272511"/>
            <a:ext cx="261360" cy="300240"/>
            <a:chOff x="7112562" y="2272511"/>
            <a:chExt cx="2613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14:cNvPr>
                <p14:cNvContentPartPr/>
                <p14:nvPr/>
              </p14:nvContentPartPr>
              <p14:xfrm>
                <a:off x="7112562" y="2418671"/>
                <a:ext cx="61560" cy="154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6442" y="2412551"/>
                  <a:ext cx="73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14:cNvPr>
                <p14:cNvContentPartPr/>
                <p14:nvPr/>
              </p14:nvContentPartPr>
              <p14:xfrm>
                <a:off x="7251162" y="2272511"/>
                <a:ext cx="122760" cy="2102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5042" y="2266391"/>
                  <a:ext cx="13500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14:cNvPr>
              <p14:cNvContentPartPr/>
              <p14:nvPr/>
            </p14:nvContentPartPr>
            <p14:xfrm>
              <a:off x="4307802" y="2228591"/>
              <a:ext cx="111600" cy="20988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01682" y="2222471"/>
                <a:ext cx="12384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24B2328-C9CF-DB4A-DA50-DD414980DED6}"/>
              </a:ext>
            </a:extLst>
          </p:cNvPr>
          <p:cNvGrpSpPr/>
          <p:nvPr/>
        </p:nvGrpSpPr>
        <p:grpSpPr>
          <a:xfrm>
            <a:off x="2704362" y="2181791"/>
            <a:ext cx="412920" cy="247680"/>
            <a:chOff x="2704362" y="2181791"/>
            <a:chExt cx="4129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14:cNvPr>
                <p14:cNvContentPartPr/>
                <p14:nvPr/>
              </p14:nvContentPartPr>
              <p14:xfrm>
                <a:off x="2704362" y="2181791"/>
                <a:ext cx="132120" cy="2091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98242" y="2175671"/>
                  <a:ext cx="144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14:cNvPr>
                <p14:cNvContentPartPr/>
                <p14:nvPr/>
              </p14:nvContentPartPr>
              <p14:xfrm>
                <a:off x="2892642" y="2311031"/>
                <a:ext cx="19800" cy="1184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6522" y="2304911"/>
                  <a:ext cx="32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14:cNvPr>
                <p14:cNvContentPartPr/>
                <p14:nvPr/>
              </p14:nvContentPartPr>
              <p14:xfrm>
                <a:off x="2991642" y="2193311"/>
                <a:ext cx="125640" cy="2005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85522" y="2187191"/>
                  <a:ext cx="1378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6C416F8B-B343-0A70-C8A6-71AEF6EB8949}"/>
              </a:ext>
            </a:extLst>
          </p:cNvPr>
          <p:cNvGrpSpPr/>
          <p:nvPr/>
        </p:nvGrpSpPr>
        <p:grpSpPr>
          <a:xfrm>
            <a:off x="4444962" y="2186471"/>
            <a:ext cx="178200" cy="326160"/>
            <a:chOff x="4444962" y="2186471"/>
            <a:chExt cx="17820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14:cNvPr>
                <p14:cNvContentPartPr/>
                <p14:nvPr/>
              </p14:nvContentPartPr>
              <p14:xfrm>
                <a:off x="4444962" y="2406431"/>
                <a:ext cx="27360" cy="1062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8842" y="2400311"/>
                  <a:ext cx="39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14:cNvPr>
                <p14:cNvContentPartPr/>
                <p14:nvPr/>
              </p14:nvContentPartPr>
              <p14:xfrm>
                <a:off x="4506162" y="2186471"/>
                <a:ext cx="117000" cy="298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00042" y="2180351"/>
                  <a:ext cx="12924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41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78556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controle de </a:t>
            </a:r>
            <a:r>
              <a:rPr lang="pt-BR" sz="2800" dirty="0" err="1"/>
              <a:t>mkt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A empresa é a </a:t>
            </a:r>
            <a:r>
              <a:rPr lang="pt-BR" sz="2800" dirty="0" err="1"/>
              <a:t>Dogão</a:t>
            </a:r>
            <a:r>
              <a:rPr lang="pt-BR" sz="2800" dirty="0"/>
              <a:t> do Bigode.</a:t>
            </a:r>
          </a:p>
        </p:txBody>
      </p:sp>
    </p:spTree>
    <p:extLst>
      <p:ext uri="{BB962C8B-B14F-4D97-AF65-F5344CB8AC3E}">
        <p14:creationId xmlns:p14="http://schemas.microsoft.com/office/powerpoint/2010/main" val="12902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056A3-4C32-9EB1-2EEC-7106268A33C9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Cliente</a:t>
            </a:r>
          </a:p>
          <a:p>
            <a:r>
              <a:rPr lang="pt-BR" sz="2800" dirty="0"/>
              <a:t>Evento</a:t>
            </a:r>
          </a:p>
          <a:p>
            <a:r>
              <a:rPr lang="pt-BR" sz="2800" dirty="0" err="1"/>
              <a:t>Mtk</a:t>
            </a:r>
            <a:endParaRPr lang="pt-BR" sz="2800" dirty="0"/>
          </a:p>
          <a:p>
            <a:r>
              <a:rPr lang="pt-BR" sz="2800" dirty="0"/>
              <a:t>Patrocinio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Gasto</a:t>
            </a:r>
          </a:p>
          <a:p>
            <a:r>
              <a:rPr lang="pt-BR" sz="2800" dirty="0"/>
              <a:t>Suprimento</a:t>
            </a:r>
          </a:p>
          <a:p>
            <a:r>
              <a:rPr lang="pt-BR" sz="2800" dirty="0"/>
              <a:t>Cronograma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Qualidade</a:t>
            </a:r>
          </a:p>
          <a:p>
            <a:r>
              <a:rPr lang="pt-BR" sz="2800" dirty="0"/>
              <a:t>Aluguel</a:t>
            </a:r>
          </a:p>
          <a:p>
            <a:r>
              <a:rPr lang="pt-BR" sz="2800" dirty="0"/>
              <a:t>Banner</a:t>
            </a:r>
          </a:p>
          <a:p>
            <a:r>
              <a:rPr lang="pt-BR" sz="2800" dirty="0"/>
              <a:t>Local</a:t>
            </a:r>
          </a:p>
          <a:p>
            <a:r>
              <a:rPr lang="pt-BR" sz="2800" dirty="0"/>
              <a:t>Data</a:t>
            </a:r>
          </a:p>
          <a:p>
            <a:r>
              <a:rPr lang="pt-BR" sz="2800" dirty="0"/>
              <a:t>Hora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B315-9FE1-71F4-BB9B-5C58BECD5D1E}"/>
              </a:ext>
            </a:extLst>
          </p:cNvPr>
          <p:cNvSpPr txBox="1"/>
          <p:nvPr/>
        </p:nvSpPr>
        <p:spPr>
          <a:xfrm>
            <a:off x="3449619" y="258184"/>
            <a:ext cx="2646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Rede social</a:t>
            </a:r>
          </a:p>
          <a:p>
            <a:r>
              <a:rPr lang="pt-BR" sz="2800" dirty="0"/>
              <a:t>Brinde</a:t>
            </a:r>
          </a:p>
          <a:p>
            <a:r>
              <a:rPr lang="pt-BR" sz="2800" dirty="0"/>
              <a:t>Utensílio</a:t>
            </a:r>
          </a:p>
          <a:p>
            <a:r>
              <a:rPr lang="pt-BR" sz="2800" dirty="0"/>
              <a:t>Preço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139D6-1951-84A9-7940-8B0D4BED0DE8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14:cNvPr>
              <p14:cNvContentPartPr/>
              <p14:nvPr/>
            </p14:nvContentPartPr>
            <p14:xfrm>
              <a:off x="376242" y="1354066"/>
              <a:ext cx="936360" cy="23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22" y="1347946"/>
                <a:ext cx="94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14:cNvPr>
              <p14:cNvContentPartPr/>
              <p14:nvPr/>
            </p14:nvContentPartPr>
            <p14:xfrm>
              <a:off x="365442" y="3054706"/>
              <a:ext cx="1893600" cy="990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22" y="3048586"/>
                <a:ext cx="1905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14:cNvPr>
              <p14:cNvContentPartPr/>
              <p14:nvPr/>
            </p14:nvContentPartPr>
            <p14:xfrm>
              <a:off x="462282" y="3526666"/>
              <a:ext cx="1936440" cy="45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162" y="3520546"/>
                <a:ext cx="1948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14:cNvPr>
              <p14:cNvContentPartPr/>
              <p14:nvPr/>
            </p14:nvContentPartPr>
            <p14:xfrm>
              <a:off x="505482" y="3958666"/>
              <a:ext cx="1679400" cy="547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362" y="3952546"/>
                <a:ext cx="1691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14:cNvPr>
              <p14:cNvContentPartPr/>
              <p14:nvPr/>
            </p14:nvContentPartPr>
            <p14:xfrm>
              <a:off x="517722" y="4345306"/>
              <a:ext cx="1633680" cy="763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02" y="4339186"/>
                <a:ext cx="1645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14:cNvPr>
              <p14:cNvContentPartPr/>
              <p14:nvPr/>
            </p14:nvContentPartPr>
            <p14:xfrm>
              <a:off x="569562" y="4765426"/>
              <a:ext cx="1021680" cy="37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442" y="4759306"/>
                <a:ext cx="1033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14:cNvPr>
              <p14:cNvContentPartPr/>
              <p14:nvPr/>
            </p14:nvContentPartPr>
            <p14:xfrm>
              <a:off x="397842" y="5228026"/>
              <a:ext cx="1237320" cy="54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722" y="5221906"/>
                <a:ext cx="1249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14:cNvPr>
              <p14:cNvContentPartPr/>
              <p14:nvPr/>
            </p14:nvContentPartPr>
            <p14:xfrm>
              <a:off x="408282" y="5636626"/>
              <a:ext cx="894960" cy="50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162" y="5630506"/>
                <a:ext cx="907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14:cNvPr>
              <p14:cNvContentPartPr/>
              <p14:nvPr/>
            </p14:nvContentPartPr>
            <p14:xfrm>
              <a:off x="474522" y="6045586"/>
              <a:ext cx="762480" cy="33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402" y="6039466"/>
                <a:ext cx="774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14:cNvPr>
              <p14:cNvContentPartPr/>
              <p14:nvPr/>
            </p14:nvContentPartPr>
            <p14:xfrm>
              <a:off x="397842" y="6422146"/>
              <a:ext cx="884880" cy="4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722" y="6416026"/>
                <a:ext cx="8971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14:cNvPr>
              <p14:cNvContentPartPr/>
              <p14:nvPr/>
            </p14:nvContentPartPr>
            <p14:xfrm>
              <a:off x="3442362" y="537586"/>
              <a:ext cx="2047680" cy="655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6242" y="531466"/>
                <a:ext cx="2059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14:cNvPr>
              <p14:cNvContentPartPr/>
              <p14:nvPr/>
            </p14:nvContentPartPr>
            <p14:xfrm>
              <a:off x="3323922" y="914146"/>
              <a:ext cx="155628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17802" y="908026"/>
                <a:ext cx="1568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14:cNvPr>
              <p14:cNvContentPartPr/>
              <p14:nvPr/>
            </p14:nvContentPartPr>
            <p14:xfrm>
              <a:off x="3474402" y="1343266"/>
              <a:ext cx="1559160" cy="55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8282" y="1337146"/>
                <a:ext cx="1571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14:cNvPr>
              <p14:cNvContentPartPr/>
              <p14:nvPr/>
            </p14:nvContentPartPr>
            <p14:xfrm>
              <a:off x="3420762" y="1796506"/>
              <a:ext cx="1044000" cy="76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4642" y="1790386"/>
                <a:ext cx="1056240" cy="88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CD18AC66-2631-AE2D-B31D-78F5BF5AD788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E728B3F-37B9-9603-ACB7-125DFF94F01E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C5F26A-A639-9576-7C47-C5A0CE07DA7E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282E78B-6762-5EDD-7615-D9310EAB50AC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487CFC2-8387-4A2A-94AE-7AE3C5CBC1A0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</p:spTree>
    <p:extLst>
      <p:ext uri="{BB962C8B-B14F-4D97-AF65-F5344CB8AC3E}">
        <p14:creationId xmlns:p14="http://schemas.microsoft.com/office/powerpoint/2010/main" val="21531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F76AEC-E58D-6466-B0C4-3A15F7220934}"/>
              </a:ext>
            </a:extLst>
          </p:cNvPr>
          <p:cNvSpPr/>
          <p:nvPr/>
        </p:nvSpPr>
        <p:spPr>
          <a:xfrm>
            <a:off x="4930583" y="93860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4AFAF-372D-C7D4-3F80-116EFEA28AA3}"/>
              </a:ext>
            </a:extLst>
          </p:cNvPr>
          <p:cNvSpPr/>
          <p:nvPr/>
        </p:nvSpPr>
        <p:spPr>
          <a:xfrm>
            <a:off x="4930587" y="26652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FB020-8C44-3B72-4D4E-891E5DDF8D1D}"/>
              </a:ext>
            </a:extLst>
          </p:cNvPr>
          <p:cNvSpPr/>
          <p:nvPr/>
        </p:nvSpPr>
        <p:spPr>
          <a:xfrm>
            <a:off x="9240817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2ED17B-1A4E-F97E-483E-22F4BC5B8A2C}"/>
              </a:ext>
            </a:extLst>
          </p:cNvPr>
          <p:cNvSpPr/>
          <p:nvPr/>
        </p:nvSpPr>
        <p:spPr>
          <a:xfrm>
            <a:off x="620355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BA5938-C933-0850-2EBC-FE74907D6782}"/>
              </a:ext>
            </a:extLst>
          </p:cNvPr>
          <p:cNvSpPr/>
          <p:nvPr/>
        </p:nvSpPr>
        <p:spPr>
          <a:xfrm>
            <a:off x="4930582" y="442139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022599A8-D9C8-7860-C6A0-3FE431793504}"/>
              </a:ext>
            </a:extLst>
          </p:cNvPr>
          <p:cNvSpPr/>
          <p:nvPr/>
        </p:nvSpPr>
        <p:spPr>
          <a:xfrm>
            <a:off x="5161874" y="364415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1DC4E6C-8F0B-D6F8-13FA-670D59CD2F62}"/>
              </a:ext>
            </a:extLst>
          </p:cNvPr>
          <p:cNvSpPr/>
          <p:nvPr/>
        </p:nvSpPr>
        <p:spPr>
          <a:xfrm>
            <a:off x="7349267" y="27956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D8383100-E7FA-7E28-F036-6A9C79A22FAF}"/>
              </a:ext>
            </a:extLst>
          </p:cNvPr>
          <p:cNvSpPr/>
          <p:nvPr/>
        </p:nvSpPr>
        <p:spPr>
          <a:xfrm>
            <a:off x="3006760" y="279967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D35F6C-4941-AF1B-FF04-C02C390F235B}"/>
              </a:ext>
            </a:extLst>
          </p:cNvPr>
          <p:cNvSpPr/>
          <p:nvPr/>
        </p:nvSpPr>
        <p:spPr>
          <a:xfrm>
            <a:off x="5161874" y="193637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CC2168-AACE-A149-81EE-0C85B886549C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H="1" flipV="1">
            <a:off x="6044000" y="1820733"/>
            <a:ext cx="2" cy="115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B9510C3-4AFD-E876-D53A-38FCCC9A08F0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H="1" flipV="1">
            <a:off x="6044002" y="2549563"/>
            <a:ext cx="2" cy="115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6A7D663-B013-904B-A03B-47A26D2E9EC3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6044002" y="3547334"/>
            <a:ext cx="2" cy="96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osango 18">
            <a:extLst>
              <a:ext uri="{FF2B5EF4-FFF2-40B4-BE49-F238E27FC236}">
                <a16:creationId xmlns:a16="http://schemas.microsoft.com/office/drawing/2014/main" id="{90CD19D8-0F85-F47E-EF25-E12B5D3E6723}"/>
              </a:ext>
            </a:extLst>
          </p:cNvPr>
          <p:cNvSpPr/>
          <p:nvPr/>
        </p:nvSpPr>
        <p:spPr>
          <a:xfrm>
            <a:off x="851643" y="455586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BFD88FD-3D77-A089-ADE5-6B9DCEBDB937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2615898" y="4862455"/>
            <a:ext cx="231468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CA61ED1-8740-5106-61B0-359BA3841A78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733771" y="3543300"/>
            <a:ext cx="1" cy="1012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42806F5-A988-9EED-E69D-3668CF9D03BF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2847188" y="3102237"/>
            <a:ext cx="159572" cy="4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3A81AC5-AA89-3DBD-C717-260C05A92C9D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771015" y="3106269"/>
            <a:ext cx="15957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E02B79B-909F-1BF0-EF85-EF34A833CF9D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7157420" y="3102236"/>
            <a:ext cx="191847" cy="4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887D368-C640-C0AF-56D2-B046571EBAD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9113522" y="3102236"/>
            <a:ext cx="1272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DF32324-CF13-E2D1-2BBB-A6170554A640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043999" y="4257338"/>
            <a:ext cx="3" cy="164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29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416</Words>
  <Application>Microsoft Office PowerPoint</Application>
  <PresentationFormat>Widescreen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do Office</vt:lpstr>
      <vt:lpstr>Modelagem de dados</vt:lpstr>
      <vt:lpstr>Sequência Lógica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CARDINALIDADE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12</cp:revision>
  <dcterms:created xsi:type="dcterms:W3CDTF">2025-01-29T18:58:22Z</dcterms:created>
  <dcterms:modified xsi:type="dcterms:W3CDTF">2025-02-11T20:08:50Z</dcterms:modified>
</cp:coreProperties>
</file>