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qres.i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Aula: React Native + API + Redux + Persist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Consumindo APIs, organizando estado e persistindo dados offline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C283-50F7-4489-AD93-E22C01F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Persistência</a:t>
            </a:r>
            <a:r>
              <a:rPr lang="en-US" dirty="0"/>
              <a:t> com Redux Persist</a:t>
            </a:r>
            <a:endParaRPr lang="en-BR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1DF6291-FF7B-C399-529A-6ACEF96CD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4560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Mão na Massa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Desafio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Consumir</a:t>
            </a:r>
            <a:r>
              <a:rPr dirty="0"/>
              <a:t> API </a:t>
            </a:r>
            <a:r>
              <a:rPr dirty="0" err="1"/>
              <a:t>Reqres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https://reqres.in</a:t>
            </a:r>
            <a:r>
              <a:rPr lang="pt-BR" dirty="0"/>
              <a:t> )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Armazenar</a:t>
            </a:r>
            <a:r>
              <a:rPr dirty="0"/>
              <a:t> no Redux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Persistir</a:t>
            </a:r>
            <a:r>
              <a:rPr dirty="0"/>
              <a:t> com Redux Persist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Atualizar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 via </a:t>
            </a:r>
            <a:r>
              <a:rPr dirty="0" err="1"/>
              <a:t>botão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Recapitulação</a:t>
            </a:r>
            <a:r>
              <a:rPr dirty="0"/>
              <a:t>: API → Redux → Persist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Exemplos</a:t>
            </a:r>
            <a:r>
              <a:rPr dirty="0"/>
              <a:t> de apps que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funcionar</a:t>
            </a:r>
            <a:r>
              <a:rPr dirty="0"/>
              <a:t> offline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Tarefa</a:t>
            </a:r>
            <a:r>
              <a:rPr dirty="0"/>
              <a:t>: </a:t>
            </a:r>
            <a:r>
              <a:rPr dirty="0" err="1"/>
              <a:t>consumir</a:t>
            </a:r>
            <a:r>
              <a:rPr dirty="0"/>
              <a:t> </a:t>
            </a:r>
            <a:r>
              <a:rPr dirty="0" err="1"/>
              <a:t>outra</a:t>
            </a:r>
            <a:r>
              <a:rPr dirty="0"/>
              <a:t> API com Redux Persist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Perguntas</a:t>
            </a:r>
            <a:r>
              <a:rPr dirty="0"/>
              <a:t> e </a:t>
            </a:r>
            <a:r>
              <a:rPr dirty="0" err="1"/>
              <a:t>próximos</a:t>
            </a:r>
            <a:r>
              <a:rPr dirty="0"/>
              <a:t> </a:t>
            </a:r>
            <a:r>
              <a:rPr dirty="0" err="1"/>
              <a:t>passos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Aprender a consumir APIs REST em React Native</a:t>
            </a:r>
          </a:p>
          <a:p>
            <a:r>
              <a:t>• Organizar dados com Redux Toolkit</a:t>
            </a:r>
          </a:p>
          <a:p>
            <a:r>
              <a:t>• Persistir dados offline com Redux Persist</a:t>
            </a:r>
          </a:p>
          <a:p>
            <a:r>
              <a:t>• Criar um app funcional com cache local e atualização online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Introdução</a:t>
            </a:r>
            <a:r>
              <a:rPr dirty="0"/>
              <a:t> à API </a:t>
            </a:r>
            <a:r>
              <a:rPr dirty="0">
                <a:solidFill>
                  <a:schemeClr val="bg1"/>
                </a:solidFill>
              </a:rPr>
              <a:t>– 30min</a:t>
            </a:r>
          </a:p>
          <a:p>
            <a:r>
              <a:rPr dirty="0"/>
              <a:t>2. Redux </a:t>
            </a:r>
            <a:r>
              <a:rPr dirty="0" err="1"/>
              <a:t>básico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– 40min</a:t>
            </a:r>
          </a:p>
          <a:p>
            <a:r>
              <a:rPr dirty="0"/>
              <a:t>3. Redux Persist </a:t>
            </a:r>
            <a:r>
              <a:rPr dirty="0">
                <a:solidFill>
                  <a:schemeClr val="bg1"/>
                </a:solidFill>
              </a:rPr>
              <a:t>– 30min</a:t>
            </a:r>
          </a:p>
          <a:p>
            <a:r>
              <a:rPr dirty="0"/>
              <a:t>4. Mão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massa</a:t>
            </a:r>
            <a:r>
              <a:rPr dirty="0"/>
              <a:t> (lab) </a:t>
            </a:r>
            <a:r>
              <a:rPr dirty="0">
                <a:solidFill>
                  <a:schemeClr val="bg1"/>
                </a:solidFill>
              </a:rPr>
              <a:t>– 40min</a:t>
            </a:r>
          </a:p>
          <a:p>
            <a:r>
              <a:rPr dirty="0"/>
              <a:t>5. </a:t>
            </a:r>
            <a:r>
              <a:rPr dirty="0" err="1"/>
              <a:t>Encerramento</a:t>
            </a:r>
            <a:r>
              <a:rPr dirty="0"/>
              <a:t> </a:t>
            </a:r>
            <a:r>
              <a:rPr dirty="0">
                <a:solidFill>
                  <a:schemeClr val="bg1"/>
                </a:solidFill>
              </a:rPr>
              <a:t>– 10min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Chamada de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Usando</a:t>
            </a:r>
            <a:r>
              <a:rPr dirty="0"/>
              <a:t> fetch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axios</a:t>
            </a:r>
            <a:endParaRPr dirty="0"/>
          </a:p>
          <a:p>
            <a:pPr marL="0" indent="0">
              <a:buNone/>
            </a:pPr>
            <a:r>
              <a:rPr dirty="0"/>
              <a:t>• Endpoint: https://</a:t>
            </a:r>
            <a:r>
              <a:rPr dirty="0" err="1"/>
              <a:t>reqres.in</a:t>
            </a:r>
            <a:r>
              <a:rPr dirty="0"/>
              <a:t>/</a:t>
            </a:r>
            <a:r>
              <a:rPr dirty="0" err="1"/>
              <a:t>api</a:t>
            </a:r>
            <a:r>
              <a:rPr dirty="0"/>
              <a:t>/users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Renderização</a:t>
            </a:r>
            <a:r>
              <a:rPr dirty="0"/>
              <a:t> com </a:t>
            </a:r>
            <a:r>
              <a:rPr dirty="0" err="1"/>
              <a:t>FlatList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Tratamento</a:t>
            </a:r>
            <a:r>
              <a:rPr dirty="0"/>
              <a:t> de loading e </a:t>
            </a:r>
            <a:r>
              <a:rPr dirty="0" err="1"/>
              <a:t>erro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E34E-A384-FC73-C492-4E384A91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Comparativo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3521E2FF-0837-3A56-B3D5-4320B29D0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52669"/>
            <a:ext cx="8229600" cy="3621024"/>
          </a:xfrm>
        </p:spPr>
      </p:pic>
    </p:spTree>
    <p:extLst>
      <p:ext uri="{BB962C8B-B14F-4D97-AF65-F5344CB8AC3E}">
        <p14:creationId xmlns:p14="http://schemas.microsoft.com/office/powerpoint/2010/main" val="527618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useEffect +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useEffect</a:t>
            </a:r>
            <a:r>
              <a:rPr dirty="0"/>
              <a:t>(() =&gt; {</a:t>
            </a:r>
          </a:p>
          <a:p>
            <a:pPr marL="0" indent="0">
              <a:buNone/>
            </a:pPr>
            <a:r>
              <a:rPr dirty="0"/>
              <a:t>  fetch('https://</a:t>
            </a:r>
            <a:r>
              <a:rPr dirty="0" err="1"/>
              <a:t>reqres.in</a:t>
            </a:r>
            <a:r>
              <a:rPr dirty="0"/>
              <a:t>/</a:t>
            </a:r>
            <a:r>
              <a:rPr dirty="0" err="1"/>
              <a:t>api</a:t>
            </a:r>
            <a:r>
              <a:rPr dirty="0"/>
              <a:t>/users')</a:t>
            </a:r>
          </a:p>
          <a:p>
            <a:pPr marL="0" indent="0">
              <a:buNone/>
            </a:pPr>
            <a:r>
              <a:rPr dirty="0"/>
              <a:t>    .then(res =&gt; </a:t>
            </a:r>
            <a:r>
              <a:rPr dirty="0" err="1"/>
              <a:t>res.json</a:t>
            </a:r>
            <a:r>
              <a:rPr dirty="0"/>
              <a:t>())</a:t>
            </a:r>
          </a:p>
          <a:p>
            <a:pPr marL="0" indent="0">
              <a:buNone/>
            </a:pPr>
            <a:r>
              <a:rPr dirty="0"/>
              <a:t>    .then(</a:t>
            </a:r>
            <a:r>
              <a:rPr dirty="0" err="1"/>
              <a:t>json</a:t>
            </a:r>
            <a:r>
              <a:rPr dirty="0"/>
              <a:t> =&gt; </a:t>
            </a:r>
            <a:r>
              <a:rPr dirty="0" err="1"/>
              <a:t>setUsers</a:t>
            </a:r>
            <a:r>
              <a:rPr dirty="0"/>
              <a:t>(</a:t>
            </a:r>
            <a:r>
              <a:rPr dirty="0" err="1"/>
              <a:t>json.data</a:t>
            </a:r>
            <a:r>
              <a:rPr dirty="0"/>
              <a:t>));</a:t>
            </a:r>
          </a:p>
          <a:p>
            <a:pPr marL="0" indent="0">
              <a:buNone/>
            </a:pPr>
            <a:r>
              <a:rPr dirty="0"/>
              <a:t>}, []);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Redux com Redux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createSlice</a:t>
            </a:r>
            <a:r>
              <a:rPr dirty="0"/>
              <a:t> para </a:t>
            </a:r>
            <a:r>
              <a:rPr dirty="0" err="1"/>
              <a:t>gerenciar</a:t>
            </a:r>
            <a:r>
              <a:rPr dirty="0"/>
              <a:t> dados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createAsyncThunk</a:t>
            </a:r>
            <a:r>
              <a:rPr dirty="0"/>
              <a:t> para </a:t>
            </a:r>
            <a:r>
              <a:rPr dirty="0" err="1"/>
              <a:t>chamadas</a:t>
            </a:r>
            <a:r>
              <a:rPr dirty="0"/>
              <a:t> de API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store.js</a:t>
            </a:r>
            <a:r>
              <a:rPr dirty="0"/>
              <a:t> com </a:t>
            </a:r>
            <a:r>
              <a:rPr dirty="0" err="1"/>
              <a:t>configureStore</a:t>
            </a:r>
            <a:endParaRPr dirty="0"/>
          </a:p>
          <a:p>
            <a:pPr marL="0" indent="0">
              <a:buNone/>
            </a:pPr>
            <a:r>
              <a:rPr dirty="0"/>
              <a:t>• Provider no </a:t>
            </a:r>
            <a:r>
              <a:rPr dirty="0" err="1"/>
              <a:t>App.js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useSelector</a:t>
            </a:r>
            <a:r>
              <a:rPr dirty="0"/>
              <a:t> e </a:t>
            </a:r>
            <a:r>
              <a:rPr dirty="0" err="1"/>
              <a:t>useDispatch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998BC22-83F9-7EB9-FED4-9ED97064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8974378-DEDB-5EDC-44E2-D95694B6D49E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2. Redux com Redux 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6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Persistência</a:t>
            </a:r>
            <a:r>
              <a:rPr dirty="0"/>
              <a:t> com Redux Persist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redux-persist + </a:t>
            </a:r>
            <a:r>
              <a:rPr dirty="0" err="1"/>
              <a:t>AsyncStorage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persistReducer</a:t>
            </a:r>
            <a:r>
              <a:rPr dirty="0"/>
              <a:t> e </a:t>
            </a:r>
            <a:r>
              <a:rPr dirty="0" err="1"/>
              <a:t>PersistGate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Persistência</a:t>
            </a:r>
            <a:r>
              <a:rPr dirty="0"/>
              <a:t> </a:t>
            </a:r>
            <a:r>
              <a:rPr dirty="0" err="1"/>
              <a:t>automática</a:t>
            </a:r>
            <a:r>
              <a:rPr dirty="0"/>
              <a:t> do </a:t>
            </a:r>
            <a:r>
              <a:rPr dirty="0" err="1"/>
              <a:t>estado</a:t>
            </a:r>
            <a:r>
              <a:rPr dirty="0"/>
              <a:t> Redux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Demonstração</a:t>
            </a:r>
            <a:r>
              <a:rPr dirty="0"/>
              <a:t>: offline e </a:t>
            </a:r>
            <a:r>
              <a:rPr dirty="0" err="1"/>
              <a:t>atualização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307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Aula: React Native + API + Redux + Persist</vt:lpstr>
      <vt:lpstr>Objetivo da Aula</vt:lpstr>
      <vt:lpstr>Estrutura da Aula</vt:lpstr>
      <vt:lpstr>1. Chamada de API</vt:lpstr>
      <vt:lpstr>Comparativo</vt:lpstr>
      <vt:lpstr>Exemplo de useEffect + Fetch</vt:lpstr>
      <vt:lpstr>2. Redux com Redux Toolkit</vt:lpstr>
      <vt:lpstr>PowerPoint Presentation</vt:lpstr>
      <vt:lpstr>3. Persistência com Redux Persist</vt:lpstr>
      <vt:lpstr>3. Persistência com Redux Persist</vt:lpstr>
      <vt:lpstr>4. Mão na Massa</vt:lpstr>
      <vt:lpstr>5. 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MOREIRA MARINHO</cp:lastModifiedBy>
  <cp:revision>2</cp:revision>
  <dcterms:created xsi:type="dcterms:W3CDTF">2013-01-27T09:14:16Z</dcterms:created>
  <dcterms:modified xsi:type="dcterms:W3CDTF">2025-05-07T21:38:49Z</dcterms:modified>
  <cp:category/>
</cp:coreProperties>
</file>