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9" r:id="rId9"/>
    <p:sldId id="263" r:id="rId10"/>
    <p:sldId id="260" r:id="rId11"/>
    <p:sldId id="261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Aula 2: Firebase Avançado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Storage, Analytics, Crashlytics, Remote Config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Firebase Analytics</a:t>
            </a:r>
            <a:r>
              <a:rPr lang="pt-BR" dirty="0"/>
              <a:t> – App Only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Eventos automáticos e customizados</a:t>
            </a:r>
          </a:p>
          <a:p>
            <a:r>
              <a:t>- login, cliques, navegação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Evento</a:t>
            </a:r>
            <a:r>
              <a:rPr dirty="0"/>
              <a:t> de Login</a:t>
            </a:r>
            <a:r>
              <a:rPr lang="pt-BR" dirty="0"/>
              <a:t> – App Only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analytics().logEvent('login', { method: 'email' })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Crashlytics</a:t>
            </a:r>
            <a:r>
              <a:rPr lang="pt-BR" dirty="0"/>
              <a:t> – App Only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Relatórios em tempo real</a:t>
            </a:r>
          </a:p>
          <a:p>
            <a:r>
              <a:t>- recordError(error)</a:t>
            </a:r>
          </a:p>
          <a:p>
            <a:r>
              <a:t>- Captura de crashes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Upload de imagem</a:t>
            </a:r>
          </a:p>
          <a:p>
            <a:r>
              <a:t>Evento de Analytics</a:t>
            </a:r>
          </a:p>
          <a:p>
            <a:r>
              <a:t>Erro no Crashlytics</a:t>
            </a:r>
          </a:p>
          <a:p>
            <a:r>
              <a:t>Remote Config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Prática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Upload</a:t>
            </a:r>
          </a:p>
          <a:p>
            <a:r>
              <a:t>✅ Evento customizado</a:t>
            </a:r>
          </a:p>
          <a:p>
            <a:r>
              <a:t>✅ Erro simulado</a:t>
            </a:r>
          </a:p>
          <a:p>
            <a:r>
              <a:t>✅ Mensagem remota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Upload de </a:t>
            </a:r>
            <a:r>
              <a:rPr dirty="0" err="1"/>
              <a:t>arquivos</a:t>
            </a:r>
            <a:endParaRPr dirty="0"/>
          </a:p>
          <a:p>
            <a:r>
              <a:rPr dirty="0" err="1"/>
              <a:t>Registro</a:t>
            </a:r>
            <a:r>
              <a:rPr dirty="0"/>
              <a:t> de </a:t>
            </a:r>
            <a:r>
              <a:rPr dirty="0" err="1"/>
              <a:t>eventos</a:t>
            </a:r>
            <a:endParaRPr dirty="0"/>
          </a:p>
          <a:p>
            <a:r>
              <a:rPr dirty="0" err="1"/>
              <a:t>Monitoramento</a:t>
            </a:r>
            <a:r>
              <a:rPr dirty="0"/>
              <a:t> de </a:t>
            </a:r>
            <a:r>
              <a:rPr dirty="0" err="1"/>
              <a:t>falhas</a:t>
            </a:r>
            <a:endParaRPr dirty="0"/>
          </a:p>
          <a:p>
            <a:r>
              <a:rPr dirty="0" err="1"/>
              <a:t>Configurações</a:t>
            </a:r>
            <a:r>
              <a:rPr dirty="0"/>
              <a:t> </a:t>
            </a:r>
            <a:r>
              <a:rPr dirty="0" err="1"/>
              <a:t>remotas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Firebase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Armazenamento</a:t>
            </a:r>
            <a:r>
              <a:rPr dirty="0"/>
              <a:t> de </a:t>
            </a:r>
            <a:r>
              <a:rPr dirty="0" err="1"/>
              <a:t>arquivos</a:t>
            </a:r>
            <a:endParaRPr dirty="0"/>
          </a:p>
          <a:p>
            <a:r>
              <a:rPr dirty="0" err="1"/>
              <a:t>uploadBytes</a:t>
            </a:r>
            <a:r>
              <a:rPr dirty="0"/>
              <a:t> / </a:t>
            </a:r>
            <a:r>
              <a:rPr dirty="0" err="1"/>
              <a:t>getDownloadURL</a:t>
            </a:r>
            <a:endParaRPr dirty="0"/>
          </a:p>
          <a:p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usuários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📄 Exemplo de Caminho Fixo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localFile = `${RNFS.DocumentDirectoryPath}/exemplo.txt`</a:t>
            </a:r>
          </a:p>
          <a:p>
            <a:r>
              <a:t>const remotePath = 'uploads/meuarquivo.txt';</a:t>
            </a:r>
          </a:p>
          <a:p>
            <a:r>
              <a:t>storage().ref(remotePath).putFile(localFile);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Listar Arquivos de um Diretório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Usa listAll() para acessar uma pasta no Storage</a:t>
            </a:r>
          </a:p>
          <a:p>
            <a:r>
              <a:t>- Lista nomes de arquivos existentes em /uploads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📄 Exemplo de Listagem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result = await storage().ref('uploads').listAll();</a:t>
            </a:r>
          </a:p>
          <a:p>
            <a:r>
              <a:t>result.items.map(ref =&gt; ref.name);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Imagem de Perfil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ImagePicker</a:t>
            </a:r>
            <a:r>
              <a:rPr lang="pt-BR" dirty="0"/>
              <a:t> 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expo-image-picker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Menlo" panose="020B0609030804020204" pitchFamily="49" charset="0"/>
              </a:rPr>
              <a:t>ou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react-native-image-picker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  <a:endParaRPr dirty="0"/>
          </a:p>
          <a:p>
            <a:r>
              <a:rPr dirty="0"/>
              <a:t>Upload</a:t>
            </a:r>
          </a:p>
          <a:p>
            <a:r>
              <a:rPr dirty="0"/>
              <a:t>URL para </a:t>
            </a:r>
            <a:r>
              <a:rPr dirty="0" err="1"/>
              <a:t>exibição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01EA-4BFF-F10B-582B-002DCA58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Feature Toggle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6ED6-B203-6891-8EC9-B46E37CB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334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martinfowler.com</a:t>
            </a:r>
            <a:r>
              <a:rPr lang="en-US" dirty="0"/>
              <a:t>/articles/feature-</a:t>
            </a:r>
            <a:r>
              <a:rPr lang="en-US" dirty="0" err="1"/>
              <a:t>toggles.html</a:t>
            </a:r>
            <a:endParaRPr lang="en-BR" dirty="0"/>
          </a:p>
        </p:txBody>
      </p:sp>
      <p:pic>
        <p:nvPicPr>
          <p:cNvPr id="1026" name="Picture 2" descr="Feature Toggles (aka Feature Flags)">
            <a:extLst>
              <a:ext uri="{FF2B5EF4-FFF2-40B4-BE49-F238E27FC236}">
                <a16:creationId xmlns:a16="http://schemas.microsoft.com/office/drawing/2014/main" id="{CAA932F3-BB73-BDFD-C1DC-C8B07C9C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95387"/>
            <a:ext cx="59563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7A77B2-5332-E243-DC55-E805A39FA642}"/>
              </a:ext>
            </a:extLst>
          </p:cNvPr>
          <p:cNvSpPr txBox="1"/>
          <p:nvPr/>
        </p:nvSpPr>
        <p:spPr>
          <a:xfrm>
            <a:off x="7213600" y="1663700"/>
            <a:ext cx="1633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Palavras Chave:</a:t>
            </a:r>
          </a:p>
          <a:p>
            <a:r>
              <a:rPr lang="en-BR" dirty="0"/>
              <a:t>TBD</a:t>
            </a:r>
          </a:p>
          <a:p>
            <a:r>
              <a:rPr lang="en-BR" dirty="0"/>
              <a:t>Teste A/B</a:t>
            </a:r>
          </a:p>
          <a:p>
            <a:r>
              <a:rPr lang="en-BR" dirty="0"/>
              <a:t>Feature Flags</a:t>
            </a:r>
          </a:p>
          <a:p>
            <a:r>
              <a:rPr lang="en-BR" dirty="0"/>
              <a:t>Feature Toggle</a:t>
            </a:r>
          </a:p>
          <a:p>
            <a:r>
              <a:rPr lang="en-BR" dirty="0"/>
              <a:t>On/Off</a:t>
            </a:r>
          </a:p>
        </p:txBody>
      </p:sp>
    </p:spTree>
    <p:extLst>
      <p:ext uri="{BB962C8B-B14F-4D97-AF65-F5344CB8AC3E}">
        <p14:creationId xmlns:p14="http://schemas.microsoft.com/office/powerpoint/2010/main" val="139483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Configurações</a:t>
            </a:r>
            <a:r>
              <a:rPr dirty="0"/>
              <a:t> </a:t>
            </a:r>
            <a:r>
              <a:rPr dirty="0" err="1"/>
              <a:t>remotas</a:t>
            </a:r>
            <a:endParaRPr dirty="0"/>
          </a:p>
          <a:p>
            <a:r>
              <a:rPr dirty="0" err="1"/>
              <a:t>Alterar</a:t>
            </a:r>
            <a:r>
              <a:rPr dirty="0"/>
              <a:t> </a:t>
            </a:r>
            <a:r>
              <a:rPr dirty="0" err="1"/>
              <a:t>comportamento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atualizar</a:t>
            </a:r>
            <a:r>
              <a:rPr dirty="0"/>
              <a:t>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5151C-B47D-439F-3F65-B01B61618A73}"/>
              </a:ext>
            </a:extLst>
          </p:cNvPr>
          <p:cNvSpPr txBox="1"/>
          <p:nvPr/>
        </p:nvSpPr>
        <p:spPr>
          <a:xfrm>
            <a:off x="190500" y="3543300"/>
            <a:ext cx="8331127" cy="1774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fetchRemoteConfig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1350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remoteConfig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setDefaults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welcome_message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'Olá!'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});</a:t>
            </a:r>
          </a:p>
          <a:p>
            <a:pPr>
              <a:lnSpc>
                <a:spcPts val="1350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remoteConfig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fetchAndActivate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msg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remoteConfig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getValue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welcome_message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msg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1350"/>
              </a:lnSpc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B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295</Words>
  <Application>Microsoft Macintosh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Menlo</vt:lpstr>
      <vt:lpstr>Office Theme</vt:lpstr>
      <vt:lpstr>🔍 Aula 2: Firebase Avançado</vt:lpstr>
      <vt:lpstr>Objetivos</vt:lpstr>
      <vt:lpstr>Firebase Storage</vt:lpstr>
      <vt:lpstr>📄 Exemplo de Caminho Fixo</vt:lpstr>
      <vt:lpstr>📂 Listar Arquivos de um Diretório</vt:lpstr>
      <vt:lpstr>📄 Exemplo de Listagem</vt:lpstr>
      <vt:lpstr>Imagem de Perfil</vt:lpstr>
      <vt:lpstr>Feature Toggle</vt:lpstr>
      <vt:lpstr>Remote Config</vt:lpstr>
      <vt:lpstr>Firebase Analytics – App Only</vt:lpstr>
      <vt:lpstr>Evento de Login – App Only</vt:lpstr>
      <vt:lpstr>Crashlytics – App Only</vt:lpstr>
      <vt:lpstr>Demonstração</vt:lpstr>
      <vt:lpstr>Atividade Prática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PAULO MOREIRA MARINHO</cp:lastModifiedBy>
  <cp:revision>2</cp:revision>
  <dcterms:created xsi:type="dcterms:W3CDTF">2013-01-27T09:14:16Z</dcterms:created>
  <dcterms:modified xsi:type="dcterms:W3CDTF">2025-05-14T22:41:32Z</dcterms:modified>
  <cp:category/>
</cp:coreProperties>
</file>