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7" r:id="rId9"/>
    <p:sldId id="268" r:id="rId10"/>
    <p:sldId id="269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186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Aula 3: Deploy e Publicação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 Distribution, Remote Config e Play Store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⚠️ Observações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App Distribution só funciona com builds nativas</a:t>
            </a:r>
          </a:p>
          <a:p>
            <a:r>
              <a:t>- Não funciona com Expo Go</a:t>
            </a:r>
          </a:p>
          <a:p>
            <a:r>
              <a:t>- OTA continua disponível via expo publish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Testes e Monitoramento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Analytics e Crashlytics</a:t>
            </a:r>
          </a:p>
          <a:p>
            <a:r>
              <a:t>- Remote Config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Rollout com Remote Config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Ativar feature por versão ou grupo</a:t>
            </a:r>
          </a:p>
          <a:p>
            <a:r>
              <a:t>- Condições remotas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Publicação na Play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Preencher</a:t>
            </a:r>
            <a:r>
              <a:rPr dirty="0"/>
              <a:t> checklist</a:t>
            </a:r>
          </a:p>
          <a:p>
            <a:r>
              <a:rPr dirty="0"/>
              <a:t>Subir AAB</a:t>
            </a:r>
          </a:p>
          <a:p>
            <a:r>
              <a:rPr dirty="0" err="1"/>
              <a:t>Ícones</a:t>
            </a:r>
            <a:r>
              <a:rPr dirty="0"/>
              <a:t>, splash, </a:t>
            </a:r>
            <a:r>
              <a:rPr dirty="0" err="1"/>
              <a:t>permissões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Atividade Prática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Gerar build</a:t>
            </a:r>
          </a:p>
          <a:p>
            <a:r>
              <a:t>✅ Distribuir</a:t>
            </a:r>
          </a:p>
          <a:p>
            <a:r>
              <a:t>✅ Testar Remote Config</a:t>
            </a:r>
          </a:p>
          <a:p>
            <a:r>
              <a:t>✅ Simular rollout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🚀 Usar Firebase App Distribution com Expo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Distribuição de builds nativas via Firebase para testadores. Requer uso de EAS Build.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Pré-requisitos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Projeto Expo (Managed ou Bare)</a:t>
            </a:r>
          </a:p>
          <a:p>
            <a:r>
              <a:t>- Conta Firebase</a:t>
            </a:r>
          </a:p>
          <a:p>
            <a:r>
              <a:t>- Firebase CLI instalada</a:t>
            </a:r>
          </a:p>
          <a:p>
            <a:r>
              <a:t>- EAS configurado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Configurar EAS 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npx expo install eas-cli</a:t>
            </a:r>
          </a:p>
          <a:p>
            <a:r>
              <a:t>npx eas login</a:t>
            </a:r>
          </a:p>
          <a:p>
            <a:r>
              <a:t>npx eas build:configure</a:t>
            </a:r>
          </a:p>
          <a:p>
            <a:endParaRPr/>
          </a:p>
          <a:p>
            <a:r>
              <a:t>Editar eas.json com perfil preview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Fazer o 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npx eas build --platform android --profile preview</a:t>
            </a:r>
          </a:p>
          <a:p>
            <a:r>
              <a:t>npx eas build --platform ios --profile preview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Instalar Firebase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npm install -g firebase-tools</a:t>
            </a:r>
          </a:p>
          <a:p>
            <a:r>
              <a:t>firebase login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Distribuir 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firebase appdistribution:distribute ./app.apk \</a:t>
            </a:r>
          </a:p>
          <a:p>
            <a:r>
              <a:t>  --app "APP_ID" \</a:t>
            </a:r>
          </a:p>
          <a:p>
            <a:r>
              <a:t>  --groups "testadores"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Convidar Testadores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Console Firebase &gt; App Distribution</a:t>
            </a:r>
          </a:p>
          <a:p>
            <a:r>
              <a:t>- Criar grupo</a:t>
            </a:r>
          </a:p>
          <a:p>
            <a:r>
              <a:t>- Testadores recebem link por e-mail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📁 Exemplo de Comando Completo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firebase appdistribution:distribute ./builds/app.apk \</a:t>
            </a:r>
          </a:p>
          <a:p>
            <a:r>
              <a:t>  --app 1:1234567890:web:abcde123456 \</a:t>
            </a:r>
          </a:p>
          <a:p>
            <a:r>
              <a:t>  --groups qa-team \</a:t>
            </a:r>
          </a:p>
          <a:p>
            <a:r>
              <a:t>  --release-notes "Login + Firestore"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275</Words>
  <Application>Microsoft Macintosh PowerPoint</Application>
  <PresentationFormat>On-screen Show (4:3)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🚀 Aula 3: Deploy e Publicação</vt:lpstr>
      <vt:lpstr>🚀 Usar Firebase App Distribution com Expo</vt:lpstr>
      <vt:lpstr>📌 Pré-requisitos</vt:lpstr>
      <vt:lpstr>1. Configurar EAS Build</vt:lpstr>
      <vt:lpstr>2. Fazer o Build</vt:lpstr>
      <vt:lpstr>3. Instalar Firebase CLI</vt:lpstr>
      <vt:lpstr>4. Distribuir Build</vt:lpstr>
      <vt:lpstr>5. Convidar Testadores</vt:lpstr>
      <vt:lpstr>📁 Exemplo de Comando Completo</vt:lpstr>
      <vt:lpstr>⚠️ Observações</vt:lpstr>
      <vt:lpstr>Testes e Monitoramento</vt:lpstr>
      <vt:lpstr>Rollout com Remote Config</vt:lpstr>
      <vt:lpstr>Publicação na Play Store</vt:lpstr>
      <vt:lpstr>Atividade Prática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PAULO MOREIRA MARINHO</cp:lastModifiedBy>
  <cp:revision>2</cp:revision>
  <dcterms:created xsi:type="dcterms:W3CDTF">2013-01-27T09:14:16Z</dcterms:created>
  <dcterms:modified xsi:type="dcterms:W3CDTF">2025-05-14T22:52:40Z</dcterms:modified>
  <cp:category/>
</cp:coreProperties>
</file>