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Notificações Push com Firebase no React Native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Integração usando @react-native-firebase/messaging</a:t>
            </a:r>
          </a:p>
          <a:p>
            <a:r>
              <a:t>🧪 Tela de teste para exibir token e alertar notificações</a:t>
            </a:r>
          </a:p>
          <a:p>
            <a:r>
              <a:t>🌐 Envio de notificações pelo console Firebase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Instalação das dependências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Instale Firebase messaging:</a:t>
            </a:r>
          </a:p>
          <a:p>
            <a:r>
              <a:t>npm install @react-native-firebase/app @react-native-firebase/messaging</a:t>
            </a:r>
          </a:p>
          <a:p>
            <a:r>
              <a:t>npx pod-install</a:t>
            </a:r>
          </a:p>
          <a:p/>
          <a:p>
            <a:r>
              <a:t>📌 Também instale firebase-messaging no app/build.gradle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Configuração do Firebase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⬇️ Baixe google-services.json do Firebase Console</a:t>
            </a:r>
          </a:p>
          <a:p>
            <a:r>
              <a:t>📁 Coloque em: android/app/google-services.json</a:t>
            </a:r>
          </a:p>
          <a:p/>
          <a:p>
            <a:r>
              <a:t>📄 android/build.gradle:</a:t>
            </a:r>
          </a:p>
          <a:p>
            <a:r>
              <a:t>classpath 'com.google.gms:google-services:X.X.X'</a:t>
            </a:r>
          </a:p>
          <a:p/>
          <a:p>
            <a:r>
              <a:t>📄 android/app/build.gradle:</a:t>
            </a:r>
          </a:p>
          <a:p>
            <a:r>
              <a:t>apply plugin: 'com.google.gms.google-services'</a:t>
            </a:r>
          </a:p>
          <a:p>
            <a:r>
              <a:t>implementation 'com.google.firebase:firebase-messaging'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de Teste: PushTestScreen.js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📤 Solicita permissão ao usuário</a:t>
            </a:r>
          </a:p>
          <a:p>
            <a:r>
              <a:t>🔑 Exibe o token FCM</a:t>
            </a:r>
          </a:p>
          <a:p>
            <a:r>
              <a:t>🔔 Recebe notificações no foreground via onMessage</a:t>
            </a:r>
          </a:p>
          <a:p>
            <a:r>
              <a:t>📋 Permite copiar o token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Principais trechos de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await messaging().requestPermission()</a:t>
            </a:r>
          </a:p>
          <a:p>
            <a:r>
              <a:t>const token = await messaging().getToken()</a:t>
            </a:r>
          </a:p>
          <a:p>
            <a:r>
              <a:t>messaging().onMessage(...) → recebe notificação</a:t>
            </a:r>
          </a:p>
          <a:p>
            <a:r>
              <a:t>Clipboard.setString(token) → copiar token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testar via Firebase Console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Acesse Cloud Messaging</a:t>
            </a:r>
          </a:p>
          <a:p>
            <a:r>
              <a:t>2️⃣ Crie nova notificação</a:t>
            </a:r>
          </a:p>
          <a:p>
            <a:r>
              <a:t>3️⃣ Cole o token FCM copiado</a:t>
            </a:r>
          </a:p>
          <a:p>
            <a:r>
              <a:t>4️⃣ Envie e observe o alerta no app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Extras 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Para background: use onNotificationOpenedApp + getInitialNotification</a:t>
            </a:r>
          </a:p>
          <a:p>
            <a:r>
              <a:t>⚠️ Android 13+: adicione permissão POST_NOTIFICATIONS no Manifest</a:t>
            </a:r>
          </a:p>
          <a:p>
            <a:r>
              <a:t>🍎 iOS: requer APNs e configurações no Info.plist</a:t>
            </a:r>
          </a:p>
          <a:p>
            <a:r>
              <a:t>📲 Teste com app aberto para ver o alerta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