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Maps no React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🗺️ Biblioteca recomendada: react-native-maps</a:t>
            </a:r>
          </a:p>
          <a:p>
            <a:r>
              <a:t>✅ Suporte nativo com MapView, Marker, Polyline etc.</a:t>
            </a:r>
          </a:p>
          <a:p>
            <a:r>
              <a:t>📦 Instalação:</a:t>
            </a:r>
          </a:p>
          <a:p>
            <a:r>
              <a:t>Expo: expo install react-native-maps</a:t>
            </a:r>
          </a:p>
          <a:p>
            <a:r>
              <a:t>CLI: npm install react-native-maps + configuração nativa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Como adicionar a chave da API (Android)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🔑 Obtenha a chave no Google Cloud Console</a:t>
            </a:r>
          </a:p>
          <a:p>
            <a:r>
              <a:t>🚀 Ative o Maps SDK for Android</a:t>
            </a:r>
          </a:p>
          <a:p>
            <a:r>
              <a:t>📁 No arquivo android/app/AndroidManifest.xml:</a:t>
            </a:r>
          </a:p>
          <a:p>
            <a:r>
              <a:t>&lt;meta-data</a:t>
            </a:r>
          </a:p>
          <a:p>
            <a:r>
              <a:t>  android:name="com.google.android.geo.API_KEY"</a:t>
            </a:r>
          </a:p>
          <a:p>
            <a:r>
              <a:t>  android:value="SUA_CHAVE_DE_API" 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de código com MapView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MapView, { Marker } from 'react-native-maps';</a:t>
            </a:r>
          </a:p>
          <a:p>
            <a:r>
              <a:t>&lt;MapView style={{ flex: 1 }}</a:t>
            </a:r>
          </a:p>
          <a:p>
            <a:r>
              <a:t>  initialRegion={{</a:t>
            </a:r>
          </a:p>
          <a:p>
            <a:r>
              <a:t>    latitude: -23.55, longitude: -46.63,</a:t>
            </a:r>
          </a:p>
          <a:p>
            <a:r>
              <a:t>    latitudeDelta: 0.0922, longitudeDelta: 0.0421</a:t>
            </a:r>
          </a:p>
          <a:p>
            <a:r>
              <a:t>  }}&gt;</a:t>
            </a:r>
          </a:p>
          <a:p>
            <a:r>
              <a:t>  &lt;Marker coordinate={{ latitude: -23.55, longitude: -46.63 }} /&gt;</a:t>
            </a:r>
          </a:p>
          <a:p>
            <a:r>
              <a:t>&lt;/MapView&gt;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Boas práticas com Google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Configure corretamente a chave da API</a:t>
            </a:r>
          </a:p>
          <a:p>
            <a:r>
              <a:t>🔐 Restrinja sua chave no Google Cloud Console</a:t>
            </a:r>
          </a:p>
          <a:p>
            <a:r>
              <a:t>📍 Teste permissões de localização no app</a:t>
            </a:r>
          </a:p>
          <a:p>
            <a:r>
              <a:t>⚙️ Use latitudeDelta e longitudeDelta para definir zoom inicial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