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9144000" cy="51435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1" roundtripDataSignature="AMtx7mjjgSOCvU1vqROrb4ief7HK3/Wu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customschemas.google.com/relationships/presentationmetadata" Target="metadata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5180013" y="0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028950" y="642938"/>
            <a:ext cx="3086100" cy="173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4886325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:notes"/>
          <p:cNvSpPr txBox="1"/>
          <p:nvPr>
            <p:ph idx="1" type="body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1" name="Google Shape;51;p1:notes"/>
          <p:cNvSpPr/>
          <p:nvPr>
            <p:ph idx="2" type="sldImg"/>
          </p:nvPr>
        </p:nvSpPr>
        <p:spPr>
          <a:xfrm>
            <a:off x="3028950" y="642938"/>
            <a:ext cx="3086100" cy="173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dc9ba23033_0_55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8" name="Google Shape;58;g1dc9ba23033_0_55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dc9ba23033_0_62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6" name="Google Shape;66;g1dc9ba23033_0_62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6:notes"/>
          <p:cNvSpPr txBox="1"/>
          <p:nvPr>
            <p:ph idx="1" type="body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3" name="Google Shape;73;p6:notes"/>
          <p:cNvSpPr/>
          <p:nvPr>
            <p:ph idx="2" type="sldImg"/>
          </p:nvPr>
        </p:nvSpPr>
        <p:spPr>
          <a:xfrm>
            <a:off x="3028950" y="642938"/>
            <a:ext cx="3086100" cy="173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p7:notes"/>
          <p:cNvSpPr txBox="1"/>
          <p:nvPr>
            <p:ph idx="1" type="body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1" name="Google Shape;81;p7:notes"/>
          <p:cNvSpPr txBox="1"/>
          <p:nvPr>
            <p:ph idx="12" type="sldNum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9"/>
          <p:cNvSpPr txBox="1"/>
          <p:nvPr>
            <p:ph type="ctrTitle"/>
          </p:nvPr>
        </p:nvSpPr>
        <p:spPr>
          <a:xfrm>
            <a:off x="685800" y="1597821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9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9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9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Google Shape;17;p9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ogo + Black">
  <p:cSld name="Logo + Black">
    <p:bg>
      <p:bgPr>
        <a:solidFill>
          <a:schemeClr val="dk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0"/>
          <p:cNvSpPr txBox="1"/>
          <p:nvPr>
            <p:ph type="title"/>
          </p:nvPr>
        </p:nvSpPr>
        <p:spPr>
          <a:xfrm>
            <a:off x="1597025" y="42081"/>
            <a:ext cx="5949950" cy="1365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10"/>
          <p:cNvSpPr txBox="1"/>
          <p:nvPr>
            <p:ph idx="1" type="body"/>
          </p:nvPr>
        </p:nvSpPr>
        <p:spPr>
          <a:xfrm>
            <a:off x="956888" y="1375506"/>
            <a:ext cx="7230222" cy="2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10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10"/>
          <p:cNvSpPr txBox="1"/>
          <p:nvPr>
            <p:ph idx="10" type="dt"/>
          </p:nvPr>
        </p:nvSpPr>
        <p:spPr>
          <a:xfrm>
            <a:off x="457200" y="4783455"/>
            <a:ext cx="210312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10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2"/>
          <p:cNvSpPr/>
          <p:nvPr/>
        </p:nvSpPr>
        <p:spPr>
          <a:xfrm>
            <a:off x="1664207" y="460248"/>
            <a:ext cx="5580888" cy="438912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12"/>
          <p:cNvSpPr txBox="1"/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12"/>
          <p:cNvSpPr txBox="1"/>
          <p:nvPr>
            <p:ph idx="1" type="subTitle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12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12"/>
          <p:cNvSpPr txBox="1"/>
          <p:nvPr>
            <p:ph idx="10" type="dt"/>
          </p:nvPr>
        </p:nvSpPr>
        <p:spPr>
          <a:xfrm>
            <a:off x="457200" y="4783455"/>
            <a:ext cx="210312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12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3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5143500" w="9144000">
                <a:moveTo>
                  <a:pt x="0" y="0"/>
                </a:moveTo>
                <a:lnTo>
                  <a:pt x="9143999" y="0"/>
                </a:lnTo>
                <a:lnTo>
                  <a:pt x="91439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13"/>
          <p:cNvSpPr txBox="1"/>
          <p:nvPr>
            <p:ph type="title"/>
          </p:nvPr>
        </p:nvSpPr>
        <p:spPr>
          <a:xfrm>
            <a:off x="1597025" y="42081"/>
            <a:ext cx="5949950" cy="1365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13"/>
          <p:cNvSpPr txBox="1"/>
          <p:nvPr>
            <p:ph idx="1" type="body"/>
          </p:nvPr>
        </p:nvSpPr>
        <p:spPr>
          <a:xfrm>
            <a:off x="493475" y="1350312"/>
            <a:ext cx="3801745" cy="2911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13"/>
          <p:cNvSpPr txBox="1"/>
          <p:nvPr>
            <p:ph idx="2" type="body"/>
          </p:nvPr>
        </p:nvSpPr>
        <p:spPr>
          <a:xfrm>
            <a:off x="4608274" y="1350312"/>
            <a:ext cx="4022725" cy="33305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13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13"/>
          <p:cNvSpPr txBox="1"/>
          <p:nvPr>
            <p:ph idx="10" type="dt"/>
          </p:nvPr>
        </p:nvSpPr>
        <p:spPr>
          <a:xfrm>
            <a:off x="457200" y="4783455"/>
            <a:ext cx="210312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13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4"/>
          <p:cNvSpPr txBox="1"/>
          <p:nvPr>
            <p:ph type="title"/>
          </p:nvPr>
        </p:nvSpPr>
        <p:spPr>
          <a:xfrm>
            <a:off x="1597025" y="42081"/>
            <a:ext cx="5949950" cy="1365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p14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14"/>
          <p:cNvSpPr txBox="1"/>
          <p:nvPr>
            <p:ph idx="10" type="dt"/>
          </p:nvPr>
        </p:nvSpPr>
        <p:spPr>
          <a:xfrm>
            <a:off x="457200" y="4783455"/>
            <a:ext cx="210312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14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15"/>
          <p:cNvSpPr txBox="1"/>
          <p:nvPr>
            <p:ph idx="10" type="dt"/>
          </p:nvPr>
        </p:nvSpPr>
        <p:spPr>
          <a:xfrm>
            <a:off x="457200" y="4783455"/>
            <a:ext cx="210312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15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7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1"/>
            <a:ext cx="9144000" cy="51482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8"/>
          <p:cNvPicPr preferRelativeResize="0"/>
          <p:nvPr/>
        </p:nvPicPr>
        <p:blipFill rotWithShape="1">
          <a:blip r:embed="rId2">
            <a:alphaModFix/>
          </a:blip>
          <a:srcRect b="-62954" l="-10475" r="0" t="-31201"/>
          <a:stretch/>
        </p:blipFill>
        <p:spPr>
          <a:xfrm>
            <a:off x="8382000" y="209550"/>
            <a:ext cx="533399" cy="22859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5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76200" y="-19887"/>
            <a:ext cx="9135541" cy="5138742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69542" y="849040"/>
            <a:ext cx="3204916" cy="862123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"/>
          <p:cNvSpPr txBox="1"/>
          <p:nvPr/>
        </p:nvSpPr>
        <p:spPr>
          <a:xfrm>
            <a:off x="1424069" y="2479190"/>
            <a:ext cx="59760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Hybrid Mobile App Development</a:t>
            </a:r>
            <a:br>
              <a:rPr b="0" i="0" lang="en-US" sz="2000" u="none" cap="none" strike="noStrike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ED145B"/>
                </a:solidFill>
              </a:rPr>
              <a:t>Exercício - Aula 2</a:t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dc9ba23033_0_55"/>
          <p:cNvSpPr txBox="1"/>
          <p:nvPr/>
        </p:nvSpPr>
        <p:spPr>
          <a:xfrm>
            <a:off x="1897075" y="1522014"/>
            <a:ext cx="59760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lang="en-US" sz="2000">
                <a:solidFill>
                  <a:srgbClr val="91A3AD"/>
                </a:solidFill>
              </a:rPr>
              <a:t>Modificar o App.js para a tela ficar como a imagem a seguir. Ignorem o contorno branco :)</a:t>
            </a:r>
            <a:br>
              <a:rPr b="1" lang="en-US" sz="2000">
                <a:solidFill>
                  <a:srgbClr val="91A3AD"/>
                </a:solidFill>
              </a:rPr>
            </a:br>
            <a:br>
              <a:rPr b="1" lang="en-US" sz="2000">
                <a:solidFill>
                  <a:srgbClr val="91A3AD"/>
                </a:solidFill>
              </a:rPr>
            </a:br>
            <a:br>
              <a:rPr b="1" lang="en-US" sz="2000">
                <a:solidFill>
                  <a:srgbClr val="91A3AD"/>
                </a:solidFill>
              </a:rPr>
            </a:br>
            <a:r>
              <a:rPr b="1" lang="en-US" sz="2000">
                <a:solidFill>
                  <a:srgbClr val="91A3AD"/>
                </a:solidFill>
              </a:rPr>
              <a:t>Dica: Um componente View pode estar dentro do outro, e cada um pode ter um style diferente</a:t>
            </a:r>
            <a:endParaRPr b="1" i="0" sz="1800" u="none" cap="none" strike="noStrike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" name="Google Shape;61;g1dc9ba23033_0_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471" y="174490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g1dc9ba23033_0_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g1dc9ba23033_0_55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ED265B"/>
                </a:solidFill>
              </a:rPr>
              <a:t>Exercício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g1dc9ba23033_0_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471" y="174490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g1dc9ba23033_0_6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g1dc9ba23033_0_6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46501" y="-83000"/>
            <a:ext cx="3229801" cy="532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6"/>
          <p:cNvSpPr txBox="1"/>
          <p:nvPr/>
        </p:nvSpPr>
        <p:spPr>
          <a:xfrm>
            <a:off x="1752600" y="2256503"/>
            <a:ext cx="6292592" cy="6304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97"/>
              <a:buFont typeface="Arial"/>
              <a:buNone/>
            </a:pPr>
            <a:r>
              <a:rPr b="0" i="0" lang="en-US" sz="3497" u="none" cap="none" strike="noStrike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Dúvidas, anseios, desabafos?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6" name="Google Shape;7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471" y="174490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30" y="2"/>
            <a:ext cx="9135541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6276" y="209004"/>
            <a:ext cx="8691450" cy="4704328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971025" y="2138711"/>
            <a:ext cx="3201951" cy="86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2018-06-21T14:25:56Z</dcterms:created>
  <dc:creator>Maíra Fernandes Palácios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2018-06-21T00:00:00Z</vt:filetime>
  </property>
  <property fmtid="{D5CDD505-2E9C-101B-9397-08002B2CF9AE}" pid="3" name="Creator">
    <vt:lpwstr>Google</vt:lpwstr>
  </property>
  <property fmtid="{D5CDD505-2E9C-101B-9397-08002B2CF9AE}" pid="4" name="LastSaved">
    <vt:filetime>2018-06-21T00:00:00Z</vt:filetime>
  </property>
</Properties>
</file>