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4"/>
  </p:notesMasterIdLst>
  <p:sldIdLst>
    <p:sldId id="256" r:id="rId5"/>
    <p:sldId id="300" r:id="rId6"/>
    <p:sldId id="257" r:id="rId7"/>
    <p:sldId id="266" r:id="rId8"/>
    <p:sldId id="267" r:id="rId9"/>
    <p:sldId id="273" r:id="rId10"/>
    <p:sldId id="258" r:id="rId11"/>
    <p:sldId id="259" r:id="rId12"/>
    <p:sldId id="301" r:id="rId13"/>
    <p:sldId id="302" r:id="rId14"/>
    <p:sldId id="260" r:id="rId15"/>
    <p:sldId id="261" r:id="rId16"/>
    <p:sldId id="262" r:id="rId17"/>
    <p:sldId id="263" r:id="rId18"/>
    <p:sldId id="264" r:id="rId19"/>
    <p:sldId id="270" r:id="rId20"/>
    <p:sldId id="265" r:id="rId21"/>
    <p:sldId id="306" r:id="rId22"/>
    <p:sldId id="307" r:id="rId23"/>
    <p:sldId id="308" r:id="rId24"/>
    <p:sldId id="309" r:id="rId25"/>
    <p:sldId id="268" r:id="rId26"/>
    <p:sldId id="269" r:id="rId27"/>
    <p:sldId id="274" r:id="rId28"/>
    <p:sldId id="310" r:id="rId29"/>
    <p:sldId id="311" r:id="rId30"/>
    <p:sldId id="312" r:id="rId31"/>
    <p:sldId id="276" r:id="rId32"/>
    <p:sldId id="277" r:id="rId33"/>
    <p:sldId id="278" r:id="rId34"/>
    <p:sldId id="279" r:id="rId35"/>
    <p:sldId id="280" r:id="rId36"/>
    <p:sldId id="271" r:id="rId37"/>
    <p:sldId id="272" r:id="rId38"/>
    <p:sldId id="275" r:id="rId39"/>
    <p:sldId id="281" r:id="rId40"/>
    <p:sldId id="314" r:id="rId41"/>
    <p:sldId id="282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313" r:id="rId51"/>
    <p:sldId id="303" r:id="rId52"/>
    <p:sldId id="283" r:id="rId53"/>
    <p:sldId id="304" r:id="rId54"/>
    <p:sldId id="284" r:id="rId55"/>
    <p:sldId id="293" r:id="rId56"/>
    <p:sldId id="294" r:id="rId57"/>
    <p:sldId id="295" r:id="rId58"/>
    <p:sldId id="296" r:id="rId59"/>
    <p:sldId id="297" r:id="rId60"/>
    <p:sldId id="298" r:id="rId61"/>
    <p:sldId id="299" r:id="rId62"/>
    <p:sldId id="305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7"/>
  </p:normalViewPr>
  <p:slideViewPr>
    <p:cSldViewPr snapToGrid="0" snapToObjects="1">
      <p:cViewPr varScale="1">
        <p:scale>
          <a:sx n="101" d="100"/>
          <a:sy n="101" d="100"/>
        </p:scale>
        <p:origin x="19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827AC-0AD6-6D44-A9D3-43B1B876E4E8}" type="datetimeFigureOut">
              <a:rPr lang="en-BR" smtClean="0"/>
              <a:t>19/05/25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CCAB6-77E6-A545-B919-6648D5ACBB4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2329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CCAB6-77E6-A545-B919-6648D5ACBB4C}" type="slidenum">
              <a:rPr lang="en-BR" smtClean="0"/>
              <a:t>9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00752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C4A0C-A3AF-8B98-7826-6804FF9ED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1A5CF8-0703-06C6-E2A8-37FF134F0F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42A7C9-61F0-644F-2222-9366BA812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8AD84-8325-BC8C-EE3A-D471F793C1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CCAB6-77E6-A545-B919-6648D5ACBB4C}" type="slidenum">
              <a:rPr lang="en-BR" smtClean="0"/>
              <a:t>10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603513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Gabarito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/>
              <a:t>B</a:t>
            </a:r>
            <a:br>
              <a:rPr lang="en-US" dirty="0"/>
            </a:br>
            <a:r>
              <a:rPr lang="en-BR" dirty="0"/>
              <a:t>📌 </a:t>
            </a:r>
            <a:r>
              <a:rPr lang="en-US" dirty="0" err="1"/>
              <a:t>Justificativa</a:t>
            </a:r>
            <a:r>
              <a:rPr lang="en-US" dirty="0"/>
              <a:t>: </a:t>
            </a:r>
            <a:r>
              <a:rPr lang="en-US" dirty="0" err="1"/>
              <a:t>como</a:t>
            </a:r>
            <a:r>
              <a:rPr lang="en-US" dirty="0"/>
              <a:t> soma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exportada</a:t>
            </a:r>
            <a:r>
              <a:rPr lang="en-US" dirty="0"/>
              <a:t> </a:t>
            </a:r>
            <a:r>
              <a:rPr lang="en-US" b="1" dirty="0" err="1"/>
              <a:t>nomeadamente</a:t>
            </a:r>
            <a:r>
              <a:rPr lang="en-US" dirty="0"/>
              <a:t>, </a:t>
            </a:r>
            <a:r>
              <a:rPr lang="en-US" dirty="0" err="1"/>
              <a:t>deve</a:t>
            </a:r>
            <a:r>
              <a:rPr lang="en-US" dirty="0"/>
              <a:t> ser </a:t>
            </a:r>
            <a:r>
              <a:rPr lang="en-US" dirty="0" err="1"/>
              <a:t>importada</a:t>
            </a:r>
            <a:r>
              <a:rPr lang="en-US" dirty="0"/>
              <a:t> </a:t>
            </a:r>
            <a:r>
              <a:rPr lang="en-US" b="1" dirty="0"/>
              <a:t>com </a:t>
            </a:r>
            <a:r>
              <a:rPr lang="en-US" b="1" dirty="0" err="1"/>
              <a:t>chaves</a:t>
            </a:r>
            <a:r>
              <a:rPr lang="en-US" dirty="0"/>
              <a:t>.</a:t>
            </a:r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CCAB6-77E6-A545-B919-6648D5ACBB4C}" type="slidenum">
              <a:rPr lang="en-BR" smtClean="0"/>
              <a:t>18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84005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Gabarito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/>
              <a:t>B</a:t>
            </a:r>
            <a:br>
              <a:rPr lang="en-US" dirty="0"/>
            </a:br>
            <a:r>
              <a:rPr lang="en-BR" dirty="0"/>
              <a:t>📌 </a:t>
            </a:r>
            <a:r>
              <a:rPr lang="en-US" dirty="0" err="1"/>
              <a:t>Justificativa</a:t>
            </a:r>
            <a:r>
              <a:rPr lang="en-US" dirty="0"/>
              <a:t>: export default </a:t>
            </a:r>
            <a:r>
              <a:rPr lang="en-US" dirty="0" err="1"/>
              <a:t>deve</a:t>
            </a:r>
            <a:r>
              <a:rPr lang="en-US" dirty="0"/>
              <a:t> ser </a:t>
            </a:r>
            <a:r>
              <a:rPr lang="en-US" dirty="0" err="1"/>
              <a:t>importado</a:t>
            </a:r>
            <a:r>
              <a:rPr lang="en-US" dirty="0"/>
              <a:t> </a:t>
            </a:r>
            <a:r>
              <a:rPr lang="en-US" b="1" dirty="0" err="1"/>
              <a:t>sem</a:t>
            </a:r>
            <a:r>
              <a:rPr lang="en-US" b="1" dirty="0"/>
              <a:t> </a:t>
            </a:r>
            <a:r>
              <a:rPr lang="en-US" b="1" dirty="0" err="1"/>
              <a:t>chaves</a:t>
            </a:r>
            <a:r>
              <a:rPr lang="en-US" dirty="0"/>
              <a:t>.</a:t>
            </a:r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CCAB6-77E6-A545-B919-6648D5ACBB4C}" type="slidenum">
              <a:rPr lang="en-BR" smtClean="0"/>
              <a:t>19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40878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Gabarito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/>
              <a:t>B</a:t>
            </a:r>
            <a:br>
              <a:rPr lang="en-US" dirty="0"/>
            </a:br>
            <a:r>
              <a:rPr lang="en-BR" dirty="0"/>
              <a:t>📌 </a:t>
            </a:r>
            <a:r>
              <a:rPr lang="en-US" dirty="0" err="1"/>
              <a:t>Justificativa</a:t>
            </a:r>
            <a:r>
              <a:rPr lang="en-US" dirty="0"/>
              <a:t>: </a:t>
            </a:r>
            <a:r>
              <a:rPr lang="en-US" dirty="0" err="1"/>
              <a:t>Saudacao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exportada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b="1" dirty="0"/>
              <a:t>default</a:t>
            </a:r>
            <a:r>
              <a:rPr lang="en-US" dirty="0"/>
              <a:t>, </a:t>
            </a:r>
            <a:r>
              <a:rPr lang="en-US" dirty="0" err="1"/>
              <a:t>portanto</a:t>
            </a:r>
            <a:r>
              <a:rPr lang="en-US" dirty="0"/>
              <a:t> </a:t>
            </a:r>
            <a:r>
              <a:rPr lang="en-US" b="1" dirty="0" err="1"/>
              <a:t>não</a:t>
            </a:r>
            <a:r>
              <a:rPr lang="en-US" b="1" dirty="0"/>
              <a:t> </a:t>
            </a:r>
            <a:r>
              <a:rPr lang="en-US" b="1" dirty="0" err="1"/>
              <a:t>pode</a:t>
            </a:r>
            <a:r>
              <a:rPr lang="en-US" b="1" dirty="0"/>
              <a:t> ser </a:t>
            </a:r>
            <a:r>
              <a:rPr lang="en-US" b="1" dirty="0" err="1"/>
              <a:t>importada</a:t>
            </a:r>
            <a:r>
              <a:rPr lang="en-US" b="1" dirty="0"/>
              <a:t> com </a:t>
            </a:r>
            <a:r>
              <a:rPr lang="en-US" b="1" dirty="0" err="1"/>
              <a:t>chaves</a:t>
            </a:r>
            <a:r>
              <a:rPr lang="en-US" dirty="0"/>
              <a:t>.</a:t>
            </a:r>
          </a:p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CCAB6-77E6-A545-B919-6648D5ACBB4C}" type="slidenum">
              <a:rPr lang="en-BR" smtClean="0"/>
              <a:t>20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31202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Gabarito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/>
              <a:t>B</a:t>
            </a:r>
            <a:br>
              <a:rPr lang="en-US" dirty="0"/>
            </a:br>
            <a:r>
              <a:rPr lang="en-BR" dirty="0"/>
              <a:t>📌 </a:t>
            </a:r>
            <a:r>
              <a:rPr lang="en-US" dirty="0" err="1"/>
              <a:t>Justificativa</a:t>
            </a:r>
            <a:r>
              <a:rPr lang="en-US" dirty="0"/>
              <a:t>: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importar</a:t>
            </a:r>
            <a:r>
              <a:rPr lang="en-US" dirty="0"/>
              <a:t> um export default,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 à </a:t>
            </a:r>
            <a:r>
              <a:rPr lang="en-US" dirty="0" err="1"/>
              <a:t>importação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CCAB6-77E6-A545-B919-6648D5ACBB4C}" type="slidenum">
              <a:rPr lang="en-BR" smtClean="0"/>
              <a:t>21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51306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Gabarito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/>
              <a:t>C</a:t>
            </a:r>
            <a:br>
              <a:rPr lang="en-US" dirty="0"/>
            </a:br>
            <a:r>
              <a:rPr lang="en-BR" dirty="0"/>
              <a:t>📌 </a:t>
            </a:r>
            <a:r>
              <a:rPr lang="en-US" dirty="0" err="1"/>
              <a:t>Justificativa</a:t>
            </a:r>
            <a:r>
              <a:rPr lang="en-US" dirty="0"/>
              <a:t>: Em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funcionais</a:t>
            </a:r>
            <a:r>
              <a:rPr lang="en-US" dirty="0"/>
              <a:t>, </a:t>
            </a:r>
            <a:r>
              <a:rPr lang="en-US" dirty="0" err="1"/>
              <a:t>só</a:t>
            </a:r>
            <a:r>
              <a:rPr lang="en-US" dirty="0"/>
              <a:t> </a:t>
            </a:r>
            <a:r>
              <a:rPr lang="en-US" dirty="0" err="1"/>
              <a:t>usamos</a:t>
            </a:r>
            <a:r>
              <a:rPr lang="en-US" dirty="0"/>
              <a:t> return.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render().</a:t>
            </a:r>
          </a:p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CCAB6-77E6-A545-B919-6648D5ACBB4C}" type="slidenum">
              <a:rPr lang="en-BR" smtClean="0"/>
              <a:t>25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918733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8E075-A3B4-D3CE-7658-43EE53081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608C1E-3FA4-4939-7381-E150385F5D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7A8917-2833-0C62-8AF5-35E1A3B7E2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Gabarito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/>
              <a:t>C</a:t>
            </a:r>
            <a:br>
              <a:rPr lang="en-US" dirty="0"/>
            </a:br>
            <a:r>
              <a:rPr lang="en-BR" dirty="0"/>
              <a:t>📌 </a:t>
            </a:r>
            <a:r>
              <a:rPr lang="en-US" dirty="0" err="1"/>
              <a:t>Justificativa</a:t>
            </a:r>
            <a:r>
              <a:rPr lang="en-US" dirty="0"/>
              <a:t>: </a:t>
            </a:r>
            <a:r>
              <a:rPr lang="en-US" dirty="0" err="1"/>
              <a:t>Componentes</a:t>
            </a:r>
            <a:r>
              <a:rPr lang="en-US" dirty="0"/>
              <a:t> de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estendem</a:t>
            </a:r>
            <a:r>
              <a:rPr lang="en-US" dirty="0"/>
              <a:t> </a:t>
            </a:r>
            <a:r>
              <a:rPr lang="en-US" dirty="0" err="1"/>
              <a:t>React.Component</a:t>
            </a:r>
            <a:r>
              <a:rPr lang="en-US" dirty="0"/>
              <a:t> e </a:t>
            </a:r>
            <a:r>
              <a:rPr lang="en-US" dirty="0" err="1"/>
              <a:t>definem</a:t>
            </a:r>
            <a:r>
              <a:rPr lang="en-US" dirty="0"/>
              <a:t> o JSX </a:t>
            </a:r>
            <a:r>
              <a:rPr lang="en-US" dirty="0" err="1"/>
              <a:t>dentro</a:t>
            </a:r>
            <a:r>
              <a:rPr lang="en-US" dirty="0"/>
              <a:t> de render().</a:t>
            </a:r>
            <a:endParaRPr lang="en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9D0E2-5A6E-E2FE-069A-1199A87967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CCAB6-77E6-A545-B919-6648D5ACBB4C}" type="slidenum">
              <a:rPr lang="en-BR" smtClean="0"/>
              <a:t>26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689999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8E4DA-C8D7-972D-46A2-58D992A38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2F2C84-DE10-FAB3-D53F-DE71C404C5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039104-31D9-87B8-9BF6-28BE028D5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Gabarito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/>
              <a:t>C</a:t>
            </a:r>
            <a:br>
              <a:rPr lang="en-US" dirty="0"/>
            </a:br>
            <a:r>
              <a:rPr lang="en-BR" dirty="0"/>
              <a:t>📌 </a:t>
            </a:r>
            <a:r>
              <a:rPr lang="en-US" dirty="0" err="1"/>
              <a:t>Justificativa</a:t>
            </a:r>
            <a:r>
              <a:rPr lang="en-US" dirty="0"/>
              <a:t>: </a:t>
            </a:r>
            <a:r>
              <a:rPr lang="en-US" dirty="0" err="1"/>
              <a:t>Funcionais</a:t>
            </a:r>
            <a:r>
              <a:rPr lang="en-US" dirty="0"/>
              <a:t> </a:t>
            </a:r>
            <a:r>
              <a:rPr lang="en-US" dirty="0" err="1"/>
              <a:t>usam</a:t>
            </a:r>
            <a:r>
              <a:rPr lang="en-US" dirty="0"/>
              <a:t> </a:t>
            </a:r>
            <a:r>
              <a:rPr lang="en-US" dirty="0" err="1"/>
              <a:t>só</a:t>
            </a:r>
            <a:r>
              <a:rPr lang="en-US" dirty="0"/>
              <a:t> return. Classes </a:t>
            </a:r>
            <a:r>
              <a:rPr lang="en-US" dirty="0" err="1"/>
              <a:t>usam</a:t>
            </a:r>
            <a:r>
              <a:rPr lang="en-US" dirty="0"/>
              <a:t> render() e </a:t>
            </a:r>
            <a:r>
              <a:rPr lang="en-US" dirty="0" err="1"/>
              <a:t>dentro</a:t>
            </a:r>
            <a:r>
              <a:rPr lang="en-US" dirty="0"/>
              <a:t> dele, return.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68464-86EF-602E-99E6-43A45FD9DC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CCAB6-77E6-A545-B919-6648D5ACBB4C}" type="slidenum">
              <a:rPr lang="en-BR" smtClean="0"/>
              <a:t>27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7218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8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36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9126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81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4361" y="762000"/>
            <a:ext cx="7955280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56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94360" y="762000"/>
            <a:ext cx="7959326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7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83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1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2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4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8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9" y="762000"/>
            <a:ext cx="7955281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6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3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4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1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06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DiemasMichiels.emulat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Revisão de React Native — Aula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Ambiente, Estrutura e Componentes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0BC03-1548-F88B-D379-72592E840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3EF79-6232-A996-684A-18A5B741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Desafio – Fase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B95D7-D40A-D161-7596-5A1CF27C2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Tela que exibe texto e imagem</a:t>
            </a:r>
          </a:p>
          <a:p>
            <a:r>
              <a:rPr lang="en-BR" dirty="0"/>
              <a:t>Campo texto de “chute”</a:t>
            </a:r>
          </a:p>
          <a:p>
            <a:r>
              <a:rPr lang="en-BR" dirty="0"/>
              <a:t>Receber via parametros</a:t>
            </a:r>
          </a:p>
          <a:p>
            <a:r>
              <a:rPr lang="en-BR" dirty="0"/>
              <a:t>Ranking falso</a:t>
            </a:r>
          </a:p>
          <a:p>
            <a:r>
              <a:rPr lang="en-BR" dirty="0"/>
              <a:t>Estado</a:t>
            </a:r>
          </a:p>
        </p:txBody>
      </p:sp>
    </p:spTree>
    <p:extLst>
      <p:ext uri="{BB962C8B-B14F-4D97-AF65-F5344CB8AC3E}">
        <p14:creationId xmlns:p14="http://schemas.microsoft.com/office/powerpoint/2010/main" val="2366833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Hora 3: Views e Elementos Básicos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Diferença</a:t>
            </a:r>
            <a:r>
              <a:rPr dirty="0"/>
              <a:t> entre &lt;View&gt;, &lt;Text&gt;, &lt;</a:t>
            </a:r>
            <a:r>
              <a:rPr dirty="0" err="1"/>
              <a:t>ScrollView</a:t>
            </a:r>
            <a:r>
              <a:rPr dirty="0"/>
              <a:t>&gt;</a:t>
            </a:r>
          </a:p>
          <a:p>
            <a:r>
              <a:rPr dirty="0"/>
              <a:t>Uso de &lt;</a:t>
            </a:r>
            <a:r>
              <a:rPr dirty="0" err="1"/>
              <a:t>SafeAreaView</a:t>
            </a:r>
            <a:r>
              <a:rPr dirty="0"/>
              <a:t>&gt; e &lt;</a:t>
            </a:r>
            <a:r>
              <a:rPr dirty="0" err="1"/>
              <a:t>StatusBar</a:t>
            </a:r>
            <a:r>
              <a:rPr dirty="0"/>
              <a:t>&gt;</a:t>
            </a:r>
          </a:p>
          <a:p>
            <a:r>
              <a:rPr dirty="0" err="1"/>
              <a:t>Renderização</a:t>
            </a:r>
            <a:r>
              <a:rPr dirty="0"/>
              <a:t> </a:t>
            </a:r>
            <a:r>
              <a:rPr dirty="0" err="1"/>
              <a:t>condicional</a:t>
            </a:r>
            <a:r>
              <a:rPr dirty="0"/>
              <a:t> com </a:t>
            </a:r>
            <a:r>
              <a:rPr dirty="0" err="1"/>
              <a:t>operadores</a:t>
            </a:r>
            <a:r>
              <a:rPr dirty="0"/>
              <a:t> JS</a:t>
            </a:r>
          </a:p>
          <a:p>
            <a:r>
              <a:rPr dirty="0" err="1"/>
              <a:t>Estilização</a:t>
            </a:r>
            <a:r>
              <a:rPr dirty="0"/>
              <a:t> inline vs </a:t>
            </a:r>
            <a:r>
              <a:rPr dirty="0" err="1"/>
              <a:t>StyleSheet.create</a:t>
            </a:r>
            <a:r>
              <a:rPr dirty="0"/>
              <a:t>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Componentes Funcionais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Definição e criação com funções JavaScript</a:t>
            </a:r>
          </a:p>
          <a:p>
            <a:r>
              <a:t>Uso de props para comunicação</a:t>
            </a:r>
          </a:p>
          <a:p>
            <a:r>
              <a:t>Componentização e reutilização</a:t>
            </a:r>
          </a:p>
          <a:p>
            <a:r>
              <a:t>Exemplo prático: componente de saudação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DM3 - </a:t>
            </a:r>
            <a:r>
              <a:rPr dirty="0"/>
              <a:t>Export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Usado para exportar um único valor por arquivo</a:t>
            </a:r>
          </a:p>
          <a:p>
            <a:r>
              <a:t>Importação sem chaves</a:t>
            </a:r>
          </a:p>
          <a:p>
            <a:r>
              <a:t>Exemplo:</a:t>
            </a:r>
          </a:p>
          <a:p>
            <a:r>
              <a:t>export default MeuComponente;</a:t>
            </a:r>
          </a:p>
          <a:p>
            <a:r>
              <a:t>import MeuComponente from './MeuComponente';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DM3 - </a:t>
            </a:r>
            <a:r>
              <a:rPr dirty="0"/>
              <a:t>Export </a:t>
            </a:r>
            <a:r>
              <a:rPr dirty="0" err="1"/>
              <a:t>Nomeado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Permite múltiplos exports por arquivo</a:t>
            </a:r>
          </a:p>
          <a:p>
            <a:r>
              <a:t>Importação deve usar chaves</a:t>
            </a:r>
          </a:p>
          <a:p>
            <a:r>
              <a:t>Exemplo:</a:t>
            </a:r>
          </a:p>
          <a:p>
            <a:r>
              <a:t>export const MeuComponente = () =&gt; {};</a:t>
            </a:r>
          </a:p>
          <a:p>
            <a:r>
              <a:t>import { MeuComponente } from './MeuComponente';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DM3 - </a:t>
            </a:r>
            <a:r>
              <a:rPr dirty="0" err="1"/>
              <a:t>Erros</a:t>
            </a:r>
            <a:r>
              <a:rPr dirty="0"/>
              <a:t> </a:t>
            </a:r>
            <a:r>
              <a:rPr dirty="0" err="1"/>
              <a:t>Comuns</a:t>
            </a:r>
            <a:r>
              <a:rPr dirty="0"/>
              <a:t> com Export/Import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❗ </a:t>
            </a:r>
            <a:r>
              <a:rPr dirty="0" err="1"/>
              <a:t>Importar</a:t>
            </a:r>
            <a:r>
              <a:rPr dirty="0"/>
              <a:t> export </a:t>
            </a:r>
            <a:r>
              <a:rPr dirty="0" err="1"/>
              <a:t>nomeado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default (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chaves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❗ </a:t>
            </a:r>
            <a:r>
              <a:rPr dirty="0" err="1"/>
              <a:t>Esquecer</a:t>
            </a:r>
            <a:r>
              <a:rPr dirty="0"/>
              <a:t> as </a:t>
            </a:r>
            <a:r>
              <a:rPr dirty="0" err="1"/>
              <a:t>chaves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importar</a:t>
            </a:r>
            <a:r>
              <a:rPr dirty="0"/>
              <a:t> export </a:t>
            </a:r>
            <a:r>
              <a:rPr dirty="0" err="1"/>
              <a:t>nomeado</a:t>
            </a:r>
            <a:endParaRPr dirty="0"/>
          </a:p>
          <a:p>
            <a:pPr marL="0" indent="0">
              <a:buNone/>
            </a:pPr>
            <a:r>
              <a:rPr dirty="0"/>
              <a:t>❗ </a:t>
            </a:r>
            <a:r>
              <a:rPr dirty="0" err="1"/>
              <a:t>Declarar</a:t>
            </a:r>
            <a:r>
              <a:rPr dirty="0"/>
              <a:t> const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exportar</a:t>
            </a:r>
            <a:endParaRPr dirty="0"/>
          </a:p>
          <a:p>
            <a:pPr marL="0" indent="0">
              <a:buNone/>
            </a:pPr>
            <a:r>
              <a:rPr dirty="0"/>
              <a:t>❗ </a:t>
            </a:r>
            <a:r>
              <a:rPr dirty="0" err="1"/>
              <a:t>Múltiplos</a:t>
            </a:r>
            <a:r>
              <a:rPr dirty="0"/>
              <a:t> exports default no </a:t>
            </a:r>
            <a:r>
              <a:rPr dirty="0" err="1"/>
              <a:t>mesmo</a:t>
            </a:r>
            <a:r>
              <a:rPr dirty="0"/>
              <a:t> </a:t>
            </a:r>
            <a:r>
              <a:rPr dirty="0" err="1"/>
              <a:t>arquivo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DM3 - </a:t>
            </a:r>
            <a:r>
              <a:rPr dirty="0"/>
              <a:t>Quando usar `{}` no import?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✅ Use `{ Algo }` </a:t>
            </a:r>
            <a:r>
              <a:rPr dirty="0" err="1"/>
              <a:t>quando</a:t>
            </a:r>
            <a:r>
              <a:rPr dirty="0"/>
              <a:t> o </a:t>
            </a:r>
            <a:r>
              <a:rPr dirty="0" err="1"/>
              <a:t>módulo</a:t>
            </a:r>
            <a:r>
              <a:rPr dirty="0"/>
              <a:t> usar `export const` (export </a:t>
            </a:r>
            <a:r>
              <a:rPr dirty="0" err="1"/>
              <a:t>nomeado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✅ Use </a:t>
            </a:r>
            <a:r>
              <a:rPr dirty="0" err="1"/>
              <a:t>direto</a:t>
            </a:r>
            <a:r>
              <a:rPr dirty="0"/>
              <a:t> `Algo` </a:t>
            </a:r>
            <a:r>
              <a:rPr dirty="0" err="1"/>
              <a:t>quando</a:t>
            </a:r>
            <a:r>
              <a:rPr dirty="0"/>
              <a:t> o </a:t>
            </a:r>
            <a:r>
              <a:rPr dirty="0" err="1"/>
              <a:t>módulo</a:t>
            </a:r>
            <a:r>
              <a:rPr dirty="0"/>
              <a:t> usar `export default`</a:t>
            </a:r>
          </a:p>
          <a:p>
            <a:pPr marL="0" indent="0">
              <a:buNone/>
            </a:pPr>
            <a:r>
              <a:rPr dirty="0"/>
              <a:t>📌 </a:t>
            </a:r>
            <a:r>
              <a:rPr dirty="0" err="1"/>
              <a:t>Exemplo</a:t>
            </a:r>
            <a:r>
              <a:rPr dirty="0"/>
              <a:t>: `import { </a:t>
            </a:r>
            <a:r>
              <a:rPr dirty="0" err="1"/>
              <a:t>saudacao</a:t>
            </a:r>
            <a:r>
              <a:rPr dirty="0"/>
              <a:t> } from './</a:t>
            </a:r>
            <a:r>
              <a:rPr dirty="0" err="1"/>
              <a:t>mensagens</a:t>
            </a:r>
            <a:r>
              <a:rPr dirty="0"/>
              <a:t>';` se </a:t>
            </a:r>
            <a:r>
              <a:rPr dirty="0" err="1"/>
              <a:t>foi</a:t>
            </a:r>
            <a:r>
              <a:rPr dirty="0"/>
              <a:t> `export const </a:t>
            </a:r>
            <a:r>
              <a:rPr dirty="0" err="1"/>
              <a:t>saudacao</a:t>
            </a:r>
            <a:r>
              <a:rPr dirty="0"/>
              <a:t>`</a:t>
            </a:r>
          </a:p>
          <a:p>
            <a:pPr marL="0" indent="0">
              <a:buNone/>
            </a:pPr>
            <a:r>
              <a:rPr dirty="0"/>
              <a:t>📌 </a:t>
            </a:r>
            <a:r>
              <a:rPr dirty="0" err="1"/>
              <a:t>Exemplo</a:t>
            </a:r>
            <a:r>
              <a:rPr dirty="0"/>
              <a:t>: `import </a:t>
            </a:r>
            <a:r>
              <a:rPr dirty="0" err="1"/>
              <a:t>MeuComp</a:t>
            </a:r>
            <a:r>
              <a:rPr dirty="0"/>
              <a:t> from './</a:t>
            </a:r>
            <a:r>
              <a:rPr dirty="0" err="1"/>
              <a:t>MeuComp</a:t>
            </a:r>
            <a:r>
              <a:rPr dirty="0"/>
              <a:t>';` se </a:t>
            </a:r>
            <a:r>
              <a:rPr dirty="0" err="1"/>
              <a:t>foi</a:t>
            </a:r>
            <a:r>
              <a:rPr dirty="0"/>
              <a:t> `export default </a:t>
            </a:r>
            <a:r>
              <a:rPr dirty="0" err="1"/>
              <a:t>MeuComp</a:t>
            </a:r>
            <a:r>
              <a:rPr dirty="0"/>
              <a:t>`</a:t>
            </a:r>
          </a:p>
          <a:p>
            <a:pPr marL="0" indent="0">
              <a:buNone/>
            </a:pPr>
            <a:r>
              <a:rPr dirty="0"/>
              <a:t>⚠️ Erro </a:t>
            </a:r>
            <a:r>
              <a:rPr dirty="0" err="1"/>
              <a:t>comum</a:t>
            </a:r>
            <a:r>
              <a:rPr dirty="0"/>
              <a:t>: usar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chaves</a:t>
            </a:r>
            <a:r>
              <a:rPr dirty="0"/>
              <a:t> </a:t>
            </a:r>
            <a:r>
              <a:rPr dirty="0" err="1"/>
              <a:t>quando</a:t>
            </a:r>
            <a:r>
              <a:rPr dirty="0"/>
              <a:t>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é</a:t>
            </a:r>
            <a:r>
              <a:rPr dirty="0"/>
              <a:t> default, </a:t>
            </a:r>
            <a:r>
              <a:rPr dirty="0" err="1"/>
              <a:t>ou</a:t>
            </a:r>
            <a:r>
              <a:rPr dirty="0"/>
              <a:t> usar </a:t>
            </a:r>
            <a:r>
              <a:rPr dirty="0" err="1"/>
              <a:t>chaves</a:t>
            </a:r>
            <a:r>
              <a:rPr dirty="0"/>
              <a:t> </a:t>
            </a:r>
            <a:r>
              <a:rPr dirty="0" err="1"/>
              <a:t>quando</a:t>
            </a:r>
            <a:r>
              <a:rPr dirty="0"/>
              <a:t> </a:t>
            </a:r>
            <a:r>
              <a:rPr dirty="0" err="1"/>
              <a:t>é</a:t>
            </a:r>
            <a:r>
              <a:rPr dirty="0"/>
              <a:t> default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DM3 - </a:t>
            </a:r>
            <a:r>
              <a:rPr dirty="0" err="1"/>
              <a:t>Dicas</a:t>
            </a:r>
            <a:r>
              <a:rPr dirty="0"/>
              <a:t> </a:t>
            </a:r>
            <a:r>
              <a:rPr dirty="0" err="1"/>
              <a:t>sobre</a:t>
            </a:r>
            <a:r>
              <a:rPr dirty="0"/>
              <a:t> Export/Import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✅ Use export default para o principal </a:t>
            </a:r>
            <a:r>
              <a:rPr dirty="0" err="1"/>
              <a:t>componente</a:t>
            </a:r>
            <a:r>
              <a:rPr dirty="0"/>
              <a:t> do </a:t>
            </a:r>
            <a:r>
              <a:rPr dirty="0" err="1"/>
              <a:t>arquivo</a:t>
            </a:r>
            <a:endParaRPr dirty="0"/>
          </a:p>
          <a:p>
            <a:pPr marL="0" indent="0">
              <a:buNone/>
            </a:pPr>
            <a:r>
              <a:rPr dirty="0"/>
              <a:t>✅ Use export </a:t>
            </a:r>
            <a:r>
              <a:rPr dirty="0" err="1"/>
              <a:t>nomeado</a:t>
            </a:r>
            <a:r>
              <a:rPr dirty="0"/>
              <a:t> para </a:t>
            </a:r>
            <a:r>
              <a:rPr dirty="0" err="1"/>
              <a:t>múltiplas</a:t>
            </a:r>
            <a:r>
              <a:rPr dirty="0"/>
              <a:t> </a:t>
            </a:r>
            <a:r>
              <a:rPr dirty="0" err="1"/>
              <a:t>funções</a:t>
            </a:r>
            <a:r>
              <a:rPr dirty="0"/>
              <a:t>, </a:t>
            </a:r>
            <a:r>
              <a:rPr dirty="0" err="1"/>
              <a:t>constantes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componentes</a:t>
            </a:r>
            <a:endParaRPr dirty="0"/>
          </a:p>
          <a:p>
            <a:pPr marL="0" indent="0">
              <a:buNone/>
            </a:pPr>
            <a:r>
              <a:rPr dirty="0"/>
              <a:t>✅ </a:t>
            </a:r>
            <a:r>
              <a:rPr dirty="0" err="1"/>
              <a:t>Verifique</a:t>
            </a:r>
            <a:r>
              <a:rPr dirty="0"/>
              <a:t> sempre se </a:t>
            </a:r>
            <a:r>
              <a:rPr dirty="0" err="1"/>
              <a:t>está</a:t>
            </a:r>
            <a:r>
              <a:rPr dirty="0"/>
              <a:t> </a:t>
            </a:r>
            <a:r>
              <a:rPr dirty="0" err="1"/>
              <a:t>usando</a:t>
            </a:r>
            <a:r>
              <a:rPr dirty="0"/>
              <a:t> </a:t>
            </a:r>
            <a:r>
              <a:rPr dirty="0" err="1"/>
              <a:t>chaves</a:t>
            </a:r>
            <a:r>
              <a:rPr dirty="0"/>
              <a:t> </a:t>
            </a:r>
            <a:r>
              <a:rPr dirty="0" err="1"/>
              <a:t>corretamente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importação</a:t>
            </a:r>
            <a:endParaRPr dirty="0"/>
          </a:p>
          <a:p>
            <a:pPr marL="0" indent="0">
              <a:buNone/>
            </a:pPr>
            <a:r>
              <a:rPr dirty="0"/>
              <a:t>✅ </a:t>
            </a:r>
            <a:r>
              <a:rPr dirty="0" err="1"/>
              <a:t>Não</a:t>
            </a:r>
            <a:r>
              <a:rPr dirty="0"/>
              <a:t> use </a:t>
            </a:r>
            <a:r>
              <a:rPr dirty="0" err="1"/>
              <a:t>mais</a:t>
            </a:r>
            <a:r>
              <a:rPr dirty="0"/>
              <a:t> de um export default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arquivo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7FD9-EAC3-EEC7-9BFE-63F6678C1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Exercicio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FC64E-50ED-1E86-72FD-884A47863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3517900"/>
            <a:ext cx="7955280" cy="2745740"/>
          </a:xfrm>
        </p:spPr>
        <p:txBody>
          <a:bodyPr/>
          <a:lstStyle/>
          <a:p>
            <a:pPr>
              <a:buNone/>
            </a:pPr>
            <a:r>
              <a:rPr lang="en-US" b="1" dirty="0" err="1"/>
              <a:t>Pergunta</a:t>
            </a:r>
            <a:r>
              <a:rPr lang="en-US" b="1" dirty="0"/>
              <a:t> 1:</a:t>
            </a:r>
            <a:r>
              <a:rPr lang="en-US" dirty="0"/>
              <a:t> Como </a:t>
            </a:r>
            <a:r>
              <a:rPr lang="en-US" dirty="0" err="1"/>
              <a:t>importar</a:t>
            </a:r>
            <a:r>
              <a:rPr lang="en-US" dirty="0"/>
              <a:t> </a:t>
            </a:r>
            <a:r>
              <a:rPr lang="en-US" dirty="0" err="1"/>
              <a:t>corretamente</a:t>
            </a:r>
            <a:r>
              <a:rPr lang="en-US" dirty="0"/>
              <a:t>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outro </a:t>
            </a:r>
            <a:r>
              <a:rPr lang="en-US" dirty="0" err="1"/>
              <a:t>arquivo</a:t>
            </a:r>
            <a:r>
              <a:rPr lang="en-US" dirty="0"/>
              <a:t>?</a:t>
            </a:r>
          </a:p>
          <a:p>
            <a:r>
              <a:rPr lang="en-US" dirty="0"/>
              <a:t>A) import { </a:t>
            </a:r>
            <a:r>
              <a:rPr lang="en-US" dirty="0" err="1"/>
              <a:t>Saudacao</a:t>
            </a:r>
            <a:r>
              <a:rPr lang="en-US" dirty="0"/>
              <a:t> } from './</a:t>
            </a:r>
            <a:r>
              <a:rPr lang="en-US" dirty="0" err="1"/>
              <a:t>saudacao</a:t>
            </a:r>
            <a:r>
              <a:rPr lang="en-US" dirty="0"/>
              <a:t>';</a:t>
            </a:r>
            <a:br>
              <a:rPr lang="en-US" dirty="0"/>
            </a:br>
            <a:r>
              <a:rPr lang="en-US" dirty="0"/>
              <a:t>B) import </a:t>
            </a:r>
            <a:r>
              <a:rPr lang="en-US" dirty="0" err="1"/>
              <a:t>Saudacao</a:t>
            </a:r>
            <a:r>
              <a:rPr lang="en-US" dirty="0"/>
              <a:t> from './</a:t>
            </a:r>
            <a:r>
              <a:rPr lang="en-US" dirty="0" err="1"/>
              <a:t>saudacao</a:t>
            </a:r>
            <a:r>
              <a:rPr lang="en-US" dirty="0"/>
              <a:t>';</a:t>
            </a:r>
            <a:br>
              <a:rPr lang="en-US" dirty="0"/>
            </a:br>
            <a:r>
              <a:rPr lang="en-US" dirty="0"/>
              <a:t>C) import * as </a:t>
            </a:r>
            <a:r>
              <a:rPr lang="en-US" dirty="0" err="1"/>
              <a:t>Saudacao</a:t>
            </a:r>
            <a:r>
              <a:rPr lang="en-US" dirty="0"/>
              <a:t> from './</a:t>
            </a:r>
            <a:r>
              <a:rPr lang="en-US" dirty="0" err="1"/>
              <a:t>saudacao</a:t>
            </a:r>
            <a:r>
              <a:rPr lang="en-US" dirty="0"/>
              <a:t>';</a:t>
            </a:r>
            <a:br>
              <a:rPr lang="en-US" dirty="0"/>
            </a:br>
            <a:r>
              <a:rPr lang="en-US" dirty="0"/>
              <a:t>D) import </a:t>
            </a:r>
            <a:r>
              <a:rPr lang="en-US" dirty="0" err="1"/>
              <a:t>saudacao</a:t>
            </a:r>
            <a:r>
              <a:rPr lang="en-US" dirty="0"/>
              <a:t> from './</a:t>
            </a:r>
            <a:r>
              <a:rPr lang="en-US" dirty="0" err="1"/>
              <a:t>saudacao.js</a:t>
            </a:r>
            <a:r>
              <a:rPr lang="en-US" dirty="0"/>
              <a:t>';</a:t>
            </a:r>
          </a:p>
          <a:p>
            <a:pPr marL="0" indent="0">
              <a:buNone/>
            </a:pPr>
            <a:endParaRPr lang="en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20CD8-9778-630A-5818-06C017BF4A6C}"/>
              </a:ext>
            </a:extLst>
          </p:cNvPr>
          <p:cNvSpPr txBox="1"/>
          <p:nvPr/>
        </p:nvSpPr>
        <p:spPr>
          <a:xfrm>
            <a:off x="1447800" y="1939836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R" dirty="0"/>
              <a:t>// arquivo: saudacao.js</a:t>
            </a:r>
          </a:p>
          <a:p>
            <a:r>
              <a:rPr lang="en-BR" dirty="0"/>
              <a:t>export default function Saudacao() {</a:t>
            </a:r>
          </a:p>
          <a:p>
            <a:r>
              <a:rPr lang="en-BR" dirty="0"/>
              <a:t>  return "Olá!";</a:t>
            </a:r>
          </a:p>
          <a:p>
            <a:r>
              <a:rPr lang="en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7327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18414-8C25-8E88-525F-05B29F62D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E652-7184-CF61-F7FF-01344B6F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Exercicio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3BBC0-5A54-CC8E-6E5D-1351D20BB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3517900"/>
            <a:ext cx="7955280" cy="27457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err="1"/>
              <a:t>Pergunta</a:t>
            </a:r>
            <a:r>
              <a:rPr lang="en-US" b="1" dirty="0"/>
              <a:t> 2:</a:t>
            </a:r>
            <a:r>
              <a:rPr lang="en-US" dirty="0"/>
              <a:t> Como </a:t>
            </a:r>
            <a:r>
              <a:rPr lang="en-US" dirty="0" err="1"/>
              <a:t>importar</a:t>
            </a:r>
            <a:r>
              <a:rPr lang="en-US" dirty="0"/>
              <a:t> </a:t>
            </a:r>
            <a:r>
              <a:rPr lang="en-US" dirty="0" err="1"/>
              <a:t>somente</a:t>
            </a:r>
            <a:r>
              <a:rPr lang="en-US" dirty="0"/>
              <a:t> a </a:t>
            </a:r>
            <a:r>
              <a:rPr lang="en-US" dirty="0" err="1"/>
              <a:t>função</a:t>
            </a:r>
            <a:r>
              <a:rPr lang="en-US" dirty="0"/>
              <a:t> soma?</a:t>
            </a:r>
          </a:p>
          <a:p>
            <a:r>
              <a:rPr lang="en-US" dirty="0"/>
              <a:t>A) import soma from './utils';</a:t>
            </a:r>
            <a:br>
              <a:rPr lang="en-US" dirty="0"/>
            </a:br>
            <a:r>
              <a:rPr lang="en-US" dirty="0"/>
              <a:t>B) import { soma } from './utils';</a:t>
            </a:r>
            <a:br>
              <a:rPr lang="en-US" dirty="0"/>
            </a:br>
            <a:r>
              <a:rPr lang="en-US" dirty="0"/>
              <a:t>C) import { soma, </a:t>
            </a:r>
            <a:r>
              <a:rPr lang="en-US" dirty="0" err="1"/>
              <a:t>subtrai</a:t>
            </a:r>
            <a:r>
              <a:rPr lang="en-US" dirty="0"/>
              <a:t> } from './</a:t>
            </a:r>
            <a:r>
              <a:rPr lang="en-US" dirty="0" err="1"/>
              <a:t>utils.js</a:t>
            </a:r>
            <a:r>
              <a:rPr lang="en-US" dirty="0"/>
              <a:t>';</a:t>
            </a:r>
            <a:br>
              <a:rPr lang="en-US" dirty="0"/>
            </a:br>
            <a:r>
              <a:rPr lang="en-US" dirty="0"/>
              <a:t>D) import * as soma from './utils';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C11-BC91-A9F0-3189-C084485EC896}"/>
              </a:ext>
            </a:extLst>
          </p:cNvPr>
          <p:cNvSpPr txBox="1"/>
          <p:nvPr/>
        </p:nvSpPr>
        <p:spPr>
          <a:xfrm>
            <a:off x="1447800" y="1939836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// </a:t>
            </a:r>
            <a:r>
              <a:rPr lang="en-US" dirty="0" err="1"/>
              <a:t>arquivo</a:t>
            </a:r>
            <a:r>
              <a:rPr lang="en-US" dirty="0"/>
              <a:t>: </a:t>
            </a:r>
            <a:r>
              <a:rPr lang="en-US" dirty="0" err="1"/>
              <a:t>utils.js</a:t>
            </a:r>
            <a:endParaRPr lang="en-US" dirty="0"/>
          </a:p>
          <a:p>
            <a:r>
              <a:rPr lang="en-US" dirty="0"/>
              <a:t>export const soma = (a, b) =&gt; a + b;</a:t>
            </a:r>
          </a:p>
          <a:p>
            <a:r>
              <a:rPr lang="en-US" dirty="0"/>
              <a:t>export const </a:t>
            </a:r>
            <a:r>
              <a:rPr lang="en-US" dirty="0" err="1"/>
              <a:t>subtrai</a:t>
            </a:r>
            <a:r>
              <a:rPr lang="en-US" dirty="0"/>
              <a:t> = (a, b) =&gt; a - b;</a:t>
            </a:r>
          </a:p>
        </p:txBody>
      </p:sp>
    </p:spTree>
    <p:extLst>
      <p:ext uri="{BB962C8B-B14F-4D97-AF65-F5344CB8AC3E}">
        <p14:creationId xmlns:p14="http://schemas.microsoft.com/office/powerpoint/2010/main" val="129165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306F-03FC-0D1C-BC58-E0CA477F7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Desafio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357F7-184F-6EF3-1FE2-251E267C0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BR" dirty="0"/>
              <a:t>Gerar um app de jogo onde, baseado em imagens geradas por AI, ou por um techo de musica , o usuario tem que descobrir o nome de uma musica. </a:t>
            </a:r>
          </a:p>
          <a:p>
            <a:r>
              <a:rPr lang="en-BR" dirty="0"/>
              <a:t>O usuario tem 10 estrelas. Para cada ajuda, gasta 1 ou 2 estrelas.</a:t>
            </a:r>
          </a:p>
          <a:p>
            <a:r>
              <a:rPr lang="en-BR" dirty="0"/>
              <a:t>Há login, autenticação e ranking no firebase, usando Auth, algum dos bancos de dados</a:t>
            </a:r>
          </a:p>
          <a:p>
            <a:r>
              <a:rPr lang="en-BR" dirty="0"/>
              <a:t>A entrega deste desafio feito por um time de até 3 pessoas substitui a nota de qualquer CP pela nota máxima.</a:t>
            </a:r>
          </a:p>
          <a:p>
            <a:r>
              <a:rPr lang="en-BR" dirty="0"/>
              <a:t>Vocês podem subir o jogo na loja e vender estrelas depois e anunciar, qualquer apoio a isso, estarei a disposição após o periodo.</a:t>
            </a:r>
          </a:p>
        </p:txBody>
      </p:sp>
    </p:spTree>
    <p:extLst>
      <p:ext uri="{BB962C8B-B14F-4D97-AF65-F5344CB8AC3E}">
        <p14:creationId xmlns:p14="http://schemas.microsoft.com/office/powerpoint/2010/main" val="2680930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B43B1-56BB-FA0F-38B5-BA91263B4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72F7-8362-BA2B-65CD-F7C749ED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Exercicio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C922A-6EB2-D625-612F-F510EF219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993901"/>
            <a:ext cx="7955280" cy="27457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3. Qual dessas </a:t>
            </a:r>
            <a:r>
              <a:rPr lang="en-US" b="1" dirty="0" err="1"/>
              <a:t>linhas</a:t>
            </a:r>
            <a:r>
              <a:rPr lang="en-US" b="1" dirty="0"/>
              <a:t> </a:t>
            </a:r>
            <a:r>
              <a:rPr lang="en-US" b="1" dirty="0" err="1"/>
              <a:t>está</a:t>
            </a:r>
            <a:r>
              <a:rPr lang="en-US" b="1" dirty="0"/>
              <a:t> </a:t>
            </a:r>
            <a:r>
              <a:rPr lang="en-US" b="1" dirty="0" err="1"/>
              <a:t>incorreta</a:t>
            </a:r>
            <a:r>
              <a:rPr lang="en-US" b="1" dirty="0"/>
              <a:t> e </a:t>
            </a:r>
            <a:r>
              <a:rPr lang="en-US" b="1" dirty="0" err="1"/>
              <a:t>gerará</a:t>
            </a:r>
            <a:r>
              <a:rPr lang="en-US" b="1" dirty="0"/>
              <a:t> </a:t>
            </a:r>
            <a:r>
              <a:rPr lang="en-US" b="1" dirty="0" err="1"/>
              <a:t>erro</a:t>
            </a:r>
            <a:r>
              <a:rPr lang="en-US" b="1" dirty="0"/>
              <a:t>?</a:t>
            </a:r>
          </a:p>
          <a:p>
            <a:r>
              <a:rPr lang="en-US" dirty="0"/>
              <a:t>A) import </a:t>
            </a:r>
            <a:r>
              <a:rPr lang="en-US" dirty="0" err="1"/>
              <a:t>Saudacao</a:t>
            </a:r>
            <a:r>
              <a:rPr lang="en-US" dirty="0"/>
              <a:t> from './</a:t>
            </a:r>
            <a:r>
              <a:rPr lang="en-US" dirty="0" err="1"/>
              <a:t>saudacao</a:t>
            </a:r>
            <a:r>
              <a:rPr lang="en-US" dirty="0"/>
              <a:t>';</a:t>
            </a:r>
            <a:br>
              <a:rPr lang="en-US" dirty="0"/>
            </a:br>
            <a:r>
              <a:rPr lang="en-US" dirty="0"/>
              <a:t>B) import { </a:t>
            </a:r>
            <a:r>
              <a:rPr lang="en-US" dirty="0" err="1"/>
              <a:t>Saudacao</a:t>
            </a:r>
            <a:r>
              <a:rPr lang="en-US" dirty="0"/>
              <a:t> } from './</a:t>
            </a:r>
            <a:r>
              <a:rPr lang="en-US" dirty="0" err="1"/>
              <a:t>saudacao</a:t>
            </a:r>
            <a:r>
              <a:rPr lang="en-US" dirty="0"/>
              <a:t>';</a:t>
            </a:r>
            <a:br>
              <a:rPr lang="en-US" dirty="0"/>
            </a:br>
            <a:r>
              <a:rPr lang="en-US" dirty="0"/>
              <a:t>C) export default function </a:t>
            </a:r>
            <a:r>
              <a:rPr lang="en-US" dirty="0" err="1"/>
              <a:t>Saudacao</a:t>
            </a:r>
            <a:r>
              <a:rPr lang="en-US" dirty="0"/>
              <a:t>() { ... }</a:t>
            </a:r>
            <a:br>
              <a:rPr lang="en-US" dirty="0"/>
            </a:br>
            <a:r>
              <a:rPr lang="en-US" dirty="0"/>
              <a:t>D) export const </a:t>
            </a:r>
            <a:r>
              <a:rPr lang="en-US" dirty="0" err="1"/>
              <a:t>Saudacao</a:t>
            </a:r>
            <a:r>
              <a:rPr lang="en-US" dirty="0"/>
              <a:t> = () =&gt; { ... };</a:t>
            </a:r>
          </a:p>
        </p:txBody>
      </p:sp>
    </p:spTree>
    <p:extLst>
      <p:ext uri="{BB962C8B-B14F-4D97-AF65-F5344CB8AC3E}">
        <p14:creationId xmlns:p14="http://schemas.microsoft.com/office/powerpoint/2010/main" val="3086207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3DACD-41AB-0D37-FE69-3925B7500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9749E-6FC2-E1A2-2EA2-74124A22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Exercicio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7A23A-9802-577E-7DCB-C4130964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993901"/>
            <a:ext cx="7955280" cy="27457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4. </a:t>
            </a:r>
            <a:r>
              <a:rPr lang="en-US" b="1" dirty="0" err="1"/>
              <a:t>Sobre</a:t>
            </a:r>
            <a:r>
              <a:rPr lang="en-US" b="1" dirty="0"/>
              <a:t> exports, </a:t>
            </a:r>
            <a:r>
              <a:rPr lang="en-US" b="1" dirty="0" err="1"/>
              <a:t>assinale</a:t>
            </a:r>
            <a:r>
              <a:rPr lang="en-US" b="1" dirty="0"/>
              <a:t> a </a:t>
            </a:r>
            <a:r>
              <a:rPr lang="en-US" b="1" dirty="0" err="1"/>
              <a:t>verdadeira</a:t>
            </a:r>
            <a:r>
              <a:rPr lang="en-US" b="1" dirty="0"/>
              <a:t>:</a:t>
            </a:r>
          </a:p>
          <a:p>
            <a:r>
              <a:rPr lang="en-US" dirty="0"/>
              <a:t>A) Um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vários</a:t>
            </a:r>
            <a:r>
              <a:rPr lang="en-US" dirty="0"/>
              <a:t> export default</a:t>
            </a:r>
            <a:br>
              <a:rPr lang="en-US" dirty="0"/>
            </a:br>
            <a:r>
              <a:rPr lang="en-US" dirty="0"/>
              <a:t>B) export default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importado</a:t>
            </a:r>
            <a:r>
              <a:rPr lang="en-US" dirty="0"/>
              <a:t> com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nome</a:t>
            </a:r>
            <a:br>
              <a:rPr lang="en-US" dirty="0"/>
            </a:br>
            <a:r>
              <a:rPr lang="en-US" dirty="0"/>
              <a:t>C) export const </a:t>
            </a:r>
            <a:r>
              <a:rPr lang="en-US" dirty="0" err="1"/>
              <a:t>deve</a:t>
            </a:r>
            <a:r>
              <a:rPr lang="en-US" dirty="0"/>
              <a:t> ser </a:t>
            </a:r>
            <a:r>
              <a:rPr lang="en-US" dirty="0" err="1"/>
              <a:t>importado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chaves</a:t>
            </a:r>
            <a:br>
              <a:rPr lang="en-US" dirty="0"/>
            </a:br>
            <a:r>
              <a:rPr lang="en-US" dirty="0"/>
              <a:t>D) export default e export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equivalentes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43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DM4 - </a:t>
            </a:r>
            <a:r>
              <a:rPr dirty="0" err="1"/>
              <a:t>Diferença</a:t>
            </a:r>
            <a:r>
              <a:rPr dirty="0"/>
              <a:t> entre render() e 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✅ return: </a:t>
            </a:r>
            <a:r>
              <a:rPr dirty="0" err="1"/>
              <a:t>usado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componentes</a:t>
            </a:r>
            <a:r>
              <a:rPr dirty="0"/>
              <a:t> </a:t>
            </a:r>
            <a:r>
              <a:rPr dirty="0" err="1"/>
              <a:t>funcionais</a:t>
            </a:r>
            <a:r>
              <a:rPr dirty="0"/>
              <a:t> para </a:t>
            </a:r>
            <a:r>
              <a:rPr dirty="0" err="1"/>
              <a:t>retornar</a:t>
            </a:r>
            <a:r>
              <a:rPr dirty="0"/>
              <a:t> JSX</a:t>
            </a:r>
          </a:p>
          <a:p>
            <a:pPr marL="0" indent="0">
              <a:buNone/>
            </a:pPr>
            <a:r>
              <a:rPr dirty="0"/>
              <a:t>✅ render(): </a:t>
            </a:r>
            <a:r>
              <a:rPr dirty="0" err="1"/>
              <a:t>usado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componentes</a:t>
            </a:r>
            <a:r>
              <a:rPr dirty="0"/>
              <a:t> de </a:t>
            </a:r>
            <a:r>
              <a:rPr dirty="0" err="1"/>
              <a:t>classe</a:t>
            </a:r>
            <a:r>
              <a:rPr dirty="0"/>
              <a:t> para </a:t>
            </a:r>
            <a:r>
              <a:rPr dirty="0" err="1"/>
              <a:t>definir</a:t>
            </a:r>
            <a:r>
              <a:rPr dirty="0"/>
              <a:t> a </a:t>
            </a:r>
            <a:r>
              <a:rPr dirty="0" err="1"/>
              <a:t>saída</a:t>
            </a:r>
            <a:endParaRPr dirty="0"/>
          </a:p>
          <a:p>
            <a:pPr marL="0" indent="0">
              <a:buNone/>
            </a:pPr>
            <a:r>
              <a:rPr dirty="0"/>
              <a:t>❗ JSX </a:t>
            </a:r>
            <a:r>
              <a:rPr dirty="0" err="1"/>
              <a:t>deve</a:t>
            </a:r>
            <a:r>
              <a:rPr dirty="0"/>
              <a:t> sempre ser </a:t>
            </a:r>
            <a:r>
              <a:rPr dirty="0" err="1"/>
              <a:t>envolvido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um </a:t>
            </a:r>
            <a:r>
              <a:rPr dirty="0" err="1"/>
              <a:t>único</a:t>
            </a:r>
            <a:r>
              <a:rPr dirty="0"/>
              <a:t> </a:t>
            </a:r>
            <a:r>
              <a:rPr dirty="0" err="1"/>
              <a:t>elemento</a:t>
            </a:r>
            <a:r>
              <a:rPr dirty="0"/>
              <a:t> (View </a:t>
            </a:r>
            <a:r>
              <a:rPr dirty="0" err="1"/>
              <a:t>ou</a:t>
            </a:r>
            <a:r>
              <a:rPr dirty="0"/>
              <a:t> Fragment)</a:t>
            </a:r>
          </a:p>
          <a:p>
            <a:pPr marL="0" indent="0">
              <a:buNone/>
            </a:pPr>
            <a:r>
              <a:rPr dirty="0"/>
              <a:t>❌ render()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funciona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componentes</a:t>
            </a:r>
            <a:r>
              <a:rPr dirty="0"/>
              <a:t> </a:t>
            </a:r>
            <a:r>
              <a:rPr dirty="0" err="1"/>
              <a:t>funcionais</a:t>
            </a:r>
            <a:endParaRPr dirty="0"/>
          </a:p>
          <a:p>
            <a:pPr marL="0" indent="0">
              <a:buNone/>
            </a:pPr>
            <a:r>
              <a:rPr dirty="0"/>
              <a:t>✅ Ambos </a:t>
            </a:r>
            <a:r>
              <a:rPr dirty="0" err="1"/>
              <a:t>precisam</a:t>
            </a:r>
            <a:r>
              <a:rPr dirty="0"/>
              <a:t> </a:t>
            </a:r>
            <a:r>
              <a:rPr dirty="0" err="1"/>
              <a:t>retornar</a:t>
            </a:r>
            <a:r>
              <a:rPr dirty="0"/>
              <a:t> o JSX </a:t>
            </a:r>
            <a:r>
              <a:rPr dirty="0" err="1"/>
              <a:t>corretamente</a:t>
            </a:r>
            <a:r>
              <a:rPr dirty="0"/>
              <a:t> para </a:t>
            </a:r>
            <a:r>
              <a:rPr dirty="0" err="1"/>
              <a:t>renderizar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tela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DM4 - </a:t>
            </a:r>
            <a:r>
              <a:rPr dirty="0"/>
              <a:t>Quando usar render() </a:t>
            </a:r>
            <a:r>
              <a:rPr dirty="0" err="1"/>
              <a:t>ou</a:t>
            </a:r>
            <a:r>
              <a:rPr dirty="0"/>
              <a:t> return?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📌 Em </a:t>
            </a:r>
            <a:r>
              <a:rPr dirty="0" err="1"/>
              <a:t>componentes</a:t>
            </a:r>
            <a:r>
              <a:rPr dirty="0"/>
              <a:t> </a:t>
            </a:r>
            <a:r>
              <a:rPr dirty="0" err="1"/>
              <a:t>funcionais</a:t>
            </a:r>
            <a:r>
              <a:rPr dirty="0"/>
              <a:t> → use </a:t>
            </a:r>
            <a:r>
              <a:rPr dirty="0" err="1"/>
              <a:t>apenas</a:t>
            </a:r>
            <a:r>
              <a:rPr dirty="0"/>
              <a:t> return</a:t>
            </a:r>
          </a:p>
          <a:p>
            <a:pPr marL="0" indent="0">
              <a:buNone/>
            </a:pPr>
            <a:r>
              <a:rPr dirty="0"/>
              <a:t>📌 Em </a:t>
            </a:r>
            <a:r>
              <a:rPr dirty="0" err="1"/>
              <a:t>componentes</a:t>
            </a:r>
            <a:r>
              <a:rPr dirty="0"/>
              <a:t> de </a:t>
            </a:r>
            <a:r>
              <a:rPr dirty="0" err="1"/>
              <a:t>classe</a:t>
            </a:r>
            <a:r>
              <a:rPr dirty="0"/>
              <a:t> → use render() com return </a:t>
            </a:r>
            <a:r>
              <a:rPr dirty="0" err="1"/>
              <a:t>dentro</a:t>
            </a:r>
            <a:endParaRPr dirty="0"/>
          </a:p>
          <a:p>
            <a:pPr marL="0" indent="0">
              <a:buNone/>
            </a:pPr>
            <a:r>
              <a:rPr dirty="0"/>
              <a:t>✅ </a:t>
            </a:r>
            <a:r>
              <a:rPr dirty="0" err="1"/>
              <a:t>useState</a:t>
            </a:r>
            <a:r>
              <a:rPr dirty="0"/>
              <a:t>/</a:t>
            </a:r>
            <a:r>
              <a:rPr dirty="0" err="1"/>
              <a:t>useEffect</a:t>
            </a:r>
            <a:r>
              <a:rPr dirty="0"/>
              <a:t> </a:t>
            </a:r>
            <a:r>
              <a:rPr dirty="0" err="1"/>
              <a:t>só</a:t>
            </a:r>
            <a:r>
              <a:rPr dirty="0"/>
              <a:t> </a:t>
            </a:r>
            <a:r>
              <a:rPr dirty="0" err="1"/>
              <a:t>funcionam</a:t>
            </a:r>
            <a:r>
              <a:rPr dirty="0"/>
              <a:t> com </a:t>
            </a:r>
            <a:r>
              <a:rPr dirty="0" err="1"/>
              <a:t>componentes</a:t>
            </a:r>
            <a:r>
              <a:rPr dirty="0"/>
              <a:t> </a:t>
            </a:r>
            <a:r>
              <a:rPr dirty="0" err="1"/>
              <a:t>funcionais</a:t>
            </a:r>
            <a:endParaRPr dirty="0"/>
          </a:p>
          <a:p>
            <a:pPr marL="0" indent="0">
              <a:buNone/>
            </a:pPr>
            <a:r>
              <a:rPr dirty="0"/>
              <a:t>⚠️ Erro </a:t>
            </a:r>
            <a:r>
              <a:rPr dirty="0" err="1"/>
              <a:t>comum</a:t>
            </a:r>
            <a:r>
              <a:rPr dirty="0"/>
              <a:t>: </a:t>
            </a:r>
            <a:r>
              <a:rPr dirty="0" err="1"/>
              <a:t>esquecer</a:t>
            </a:r>
            <a:r>
              <a:rPr dirty="0"/>
              <a:t> o return </a:t>
            </a:r>
            <a:r>
              <a:rPr dirty="0" err="1"/>
              <a:t>ou</a:t>
            </a:r>
            <a:r>
              <a:rPr dirty="0"/>
              <a:t> usar render()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componente</a:t>
            </a:r>
            <a:r>
              <a:rPr dirty="0"/>
              <a:t> </a:t>
            </a:r>
            <a:r>
              <a:rPr dirty="0" err="1"/>
              <a:t>funcional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AB04A-DC12-6F69-442E-E062ABABF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0FF2-0A49-43B3-A891-C1D47373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DM4 - </a:t>
            </a:r>
            <a:r>
              <a:rPr dirty="0"/>
              <a:t>Quando usar render() </a:t>
            </a:r>
            <a:r>
              <a:rPr dirty="0" err="1"/>
              <a:t>ou</a:t>
            </a:r>
            <a:r>
              <a:rPr dirty="0"/>
              <a:t> return?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CAF53BD-9780-7860-A4AE-DFD77AE96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725" y="3021667"/>
            <a:ext cx="7956550" cy="2414865"/>
          </a:xfrm>
        </p:spPr>
      </p:pic>
    </p:spTree>
    <p:extLst>
      <p:ext uri="{BB962C8B-B14F-4D97-AF65-F5344CB8AC3E}">
        <p14:creationId xmlns:p14="http://schemas.microsoft.com/office/powerpoint/2010/main" val="2426599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E6AB8-DA71-1074-0C58-531F13FD9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0DCC4-DCBF-3D1B-3383-067E1C12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Exercicio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FCBE1-EF95-0850-4B64-DCBB4C890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4444662"/>
            <a:ext cx="7955280" cy="1818977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/>
              <a:t>Esse </a:t>
            </a:r>
            <a:r>
              <a:rPr lang="en-US" b="1" dirty="0" err="1"/>
              <a:t>componente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A)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render() </a:t>
            </a:r>
            <a:r>
              <a:rPr lang="en-US" dirty="0" err="1"/>
              <a:t>corretamente</a:t>
            </a:r>
            <a:br>
              <a:rPr lang="en-US" dirty="0"/>
            </a:br>
            <a:r>
              <a:rPr lang="en-US" dirty="0"/>
              <a:t>B)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incorreto</a:t>
            </a:r>
            <a:r>
              <a:rPr lang="en-US" dirty="0"/>
              <a:t> pois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possui</a:t>
            </a:r>
            <a:r>
              <a:rPr lang="en-US" dirty="0"/>
              <a:t> render()</a:t>
            </a:r>
            <a:br>
              <a:rPr lang="en-US" dirty="0"/>
            </a:br>
            <a:r>
              <a:rPr lang="en-US" dirty="0"/>
              <a:t>C) </a:t>
            </a:r>
            <a:r>
              <a:rPr lang="en-US" dirty="0" err="1"/>
              <a:t>É</a:t>
            </a:r>
            <a:r>
              <a:rPr lang="en-US" dirty="0"/>
              <a:t> um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funcional</a:t>
            </a:r>
            <a:r>
              <a:rPr lang="en-US" dirty="0"/>
              <a:t>, </a:t>
            </a:r>
            <a:r>
              <a:rPr lang="en-US" dirty="0" err="1"/>
              <a:t>então</a:t>
            </a:r>
            <a:r>
              <a:rPr lang="en-US" dirty="0"/>
              <a:t> return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suficiente</a:t>
            </a:r>
            <a:br>
              <a:rPr lang="en-US" dirty="0"/>
            </a:br>
            <a:r>
              <a:rPr lang="en-US" dirty="0"/>
              <a:t>D)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funcionará</a:t>
            </a:r>
            <a:r>
              <a:rPr lang="en-US" dirty="0"/>
              <a:t> no React Native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3480C-B44A-2288-B27C-61531075596D}"/>
              </a:ext>
            </a:extLst>
          </p:cNvPr>
          <p:cNvSpPr txBox="1"/>
          <p:nvPr/>
        </p:nvSpPr>
        <p:spPr>
          <a:xfrm>
            <a:off x="1905000" y="1905338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R" dirty="0"/>
              <a:t>function MeuComponente() {</a:t>
            </a:r>
          </a:p>
          <a:p>
            <a:r>
              <a:rPr lang="en-BR" dirty="0"/>
              <a:t>  return (</a:t>
            </a:r>
          </a:p>
          <a:p>
            <a:r>
              <a:rPr lang="en-BR" dirty="0"/>
              <a:t>    &lt;View&gt;</a:t>
            </a:r>
          </a:p>
          <a:p>
            <a:r>
              <a:rPr lang="en-BR" dirty="0"/>
              <a:t>      &lt;Text&gt;Olá mundo&lt;/Text&gt;</a:t>
            </a:r>
          </a:p>
          <a:p>
            <a:r>
              <a:rPr lang="en-BR" dirty="0"/>
              <a:t>    &lt;/View&gt;</a:t>
            </a:r>
          </a:p>
          <a:p>
            <a:r>
              <a:rPr lang="en-BR" dirty="0"/>
              <a:t>  );</a:t>
            </a:r>
          </a:p>
          <a:p>
            <a:r>
              <a:rPr lang="en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1505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9648F-B18E-3ED8-5CB6-19C53A9D5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2385-B2D9-7FE1-7617-AACE3A14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Exercicio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E4EAB-4F27-E7E1-8A10-554DF6B8E6AE}"/>
              </a:ext>
            </a:extLst>
          </p:cNvPr>
          <p:cNvSpPr txBox="1"/>
          <p:nvPr/>
        </p:nvSpPr>
        <p:spPr>
          <a:xfrm>
            <a:off x="723900" y="2242433"/>
            <a:ext cx="32131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A:function</a:t>
            </a:r>
            <a:r>
              <a:rPr lang="en-US" dirty="0"/>
              <a:t> App() {</a:t>
            </a:r>
          </a:p>
          <a:p>
            <a:r>
              <a:rPr lang="en-US" dirty="0"/>
              <a:t>  render() {</a:t>
            </a:r>
          </a:p>
          <a:p>
            <a:r>
              <a:rPr lang="en-US" dirty="0"/>
              <a:t>    return &lt;Text&gt;Oi&lt;/Text&gt;;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en-B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2B9F1B-7A9F-9BCA-1F66-E6C9A768AF55}"/>
              </a:ext>
            </a:extLst>
          </p:cNvPr>
          <p:cNvSpPr txBox="1"/>
          <p:nvPr/>
        </p:nvSpPr>
        <p:spPr>
          <a:xfrm>
            <a:off x="114300" y="1688069"/>
            <a:ext cx="913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 </a:t>
            </a:r>
            <a:r>
              <a:rPr lang="en-US" dirty="0" err="1"/>
              <a:t>estrutura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correta</a:t>
            </a:r>
            <a:r>
              <a:rPr lang="en-US" dirty="0"/>
              <a:t> para um </a:t>
            </a:r>
            <a:r>
              <a:rPr lang="en-US" dirty="0" err="1"/>
              <a:t>componente</a:t>
            </a:r>
            <a:r>
              <a:rPr lang="en-US" dirty="0"/>
              <a:t> de CLASSE </a:t>
            </a:r>
            <a:r>
              <a:rPr lang="en-US" dirty="0" err="1"/>
              <a:t>em</a:t>
            </a:r>
            <a:r>
              <a:rPr lang="en-US" dirty="0"/>
              <a:t> React Native?</a:t>
            </a:r>
            <a:endParaRPr lang="en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4A105B-A462-C4D4-642A-C0BC52ABCF9B}"/>
              </a:ext>
            </a:extLst>
          </p:cNvPr>
          <p:cNvSpPr txBox="1"/>
          <p:nvPr/>
        </p:nvSpPr>
        <p:spPr>
          <a:xfrm>
            <a:off x="4127500" y="2242433"/>
            <a:ext cx="4730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B:class</a:t>
            </a:r>
            <a:r>
              <a:rPr lang="en-US" dirty="0"/>
              <a:t> App extends </a:t>
            </a:r>
            <a:r>
              <a:rPr lang="en-US" dirty="0" err="1"/>
              <a:t>React.Component</a:t>
            </a:r>
            <a:r>
              <a:rPr lang="en-US" dirty="0"/>
              <a:t> {</a:t>
            </a:r>
          </a:p>
          <a:p>
            <a:r>
              <a:rPr lang="en-US" dirty="0"/>
              <a:t>  return &lt;Text&gt;Oi&lt;/Text&gt;;</a:t>
            </a:r>
          </a:p>
          <a:p>
            <a:r>
              <a:rPr lang="en-US" dirty="0"/>
              <a:t>}</a:t>
            </a:r>
          </a:p>
          <a:p>
            <a:endParaRPr lang="en-B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3CED45-5A87-6EBB-D332-9A7AB2B9CE6D}"/>
              </a:ext>
            </a:extLst>
          </p:cNvPr>
          <p:cNvSpPr txBox="1"/>
          <p:nvPr/>
        </p:nvSpPr>
        <p:spPr>
          <a:xfrm>
            <a:off x="812800" y="4114800"/>
            <a:ext cx="47852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C:class</a:t>
            </a:r>
            <a:r>
              <a:rPr lang="en-US" dirty="0"/>
              <a:t> App extends </a:t>
            </a:r>
            <a:r>
              <a:rPr lang="en-US" dirty="0" err="1"/>
              <a:t>React.Component</a:t>
            </a:r>
            <a:r>
              <a:rPr lang="en-US" dirty="0"/>
              <a:t> {</a:t>
            </a:r>
          </a:p>
          <a:p>
            <a:r>
              <a:rPr lang="en-US" dirty="0"/>
              <a:t>  render() {</a:t>
            </a:r>
          </a:p>
          <a:p>
            <a:r>
              <a:rPr lang="en-US" dirty="0"/>
              <a:t>    return &lt;Text&gt;Oi&lt;/Text&gt;;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22B619-E709-A500-634F-88F6055A010D}"/>
              </a:ext>
            </a:extLst>
          </p:cNvPr>
          <p:cNvSpPr txBox="1"/>
          <p:nvPr/>
        </p:nvSpPr>
        <p:spPr>
          <a:xfrm>
            <a:off x="5858743" y="4013200"/>
            <a:ext cx="29995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D:class</a:t>
            </a:r>
            <a:r>
              <a:rPr lang="en-US" dirty="0"/>
              <a:t> App {</a:t>
            </a:r>
          </a:p>
          <a:p>
            <a:r>
              <a:rPr lang="en-US" dirty="0"/>
              <a:t>  render() {</a:t>
            </a:r>
          </a:p>
          <a:p>
            <a:r>
              <a:rPr lang="en-US" dirty="0"/>
              <a:t>    return &lt;Text&gt;Oi&lt;/Text&gt;;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002661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CAF90-252B-0816-25FE-8F057A3D9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E046-27EF-A653-3B3D-C700F646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Exercicio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6A089B-178B-0142-4DFC-5B37AB7FF217}"/>
              </a:ext>
            </a:extLst>
          </p:cNvPr>
          <p:cNvSpPr txBox="1"/>
          <p:nvPr/>
        </p:nvSpPr>
        <p:spPr>
          <a:xfrm>
            <a:off x="723900" y="2242433"/>
            <a:ext cx="7340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Qual dessas </a:t>
            </a:r>
            <a:r>
              <a:rPr lang="en-US" b="1" dirty="0" err="1"/>
              <a:t>afirmativas</a:t>
            </a:r>
            <a:r>
              <a:rPr lang="en-US" b="1" dirty="0"/>
              <a:t> </a:t>
            </a:r>
            <a:r>
              <a:rPr lang="en-US" b="1" dirty="0" err="1"/>
              <a:t>é</a:t>
            </a:r>
            <a:r>
              <a:rPr lang="en-US" b="1" dirty="0"/>
              <a:t> VERDADEIRA?</a:t>
            </a:r>
          </a:p>
          <a:p>
            <a:r>
              <a:rPr lang="en-US" dirty="0"/>
              <a:t>A) render()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do React</a:t>
            </a:r>
            <a:br>
              <a:rPr lang="en-US" dirty="0"/>
            </a:br>
            <a:r>
              <a:rPr lang="en-US" dirty="0"/>
              <a:t>B) return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usado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classes</a:t>
            </a:r>
            <a:br>
              <a:rPr lang="en-US" dirty="0"/>
            </a:br>
            <a:r>
              <a:rPr lang="en-US" dirty="0"/>
              <a:t>C)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funcionais</a:t>
            </a:r>
            <a:r>
              <a:rPr lang="en-US" dirty="0"/>
              <a:t> </a:t>
            </a:r>
            <a:r>
              <a:rPr lang="en-US" dirty="0" err="1"/>
              <a:t>usam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return</a:t>
            </a:r>
            <a:br>
              <a:rPr lang="en-US" dirty="0"/>
            </a:br>
            <a:r>
              <a:rPr lang="en-US" dirty="0"/>
              <a:t>D) Classes </a:t>
            </a:r>
            <a:r>
              <a:rPr lang="en-US" dirty="0" err="1"/>
              <a:t>devem</a:t>
            </a:r>
            <a:r>
              <a:rPr lang="en-US" dirty="0"/>
              <a:t> sempre usar return fora do render()</a:t>
            </a:r>
          </a:p>
        </p:txBody>
      </p:sp>
    </p:spTree>
    <p:extLst>
      <p:ext uri="{BB962C8B-B14F-4D97-AF65-F5344CB8AC3E}">
        <p14:creationId xmlns:p14="http://schemas.microsoft.com/office/powerpoint/2010/main" val="1053934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DM5 - </a:t>
            </a:r>
            <a:r>
              <a:rPr dirty="0"/>
              <a:t>Onde </a:t>
            </a:r>
            <a:r>
              <a:rPr dirty="0" err="1"/>
              <a:t>encontrar</a:t>
            </a:r>
            <a:r>
              <a:rPr dirty="0"/>
              <a:t> boas </a:t>
            </a:r>
            <a:r>
              <a:rPr dirty="0" err="1"/>
              <a:t>bibliotecas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🔍 npmjs.com — repositório oficial de pacotes</a:t>
            </a:r>
          </a:p>
          <a:p>
            <a:r>
              <a:t>🔍 reactnative.directory — catálogo de libs para React Native</a:t>
            </a:r>
          </a:p>
          <a:p>
            <a:r>
              <a:t>🔍 GitHub — procure projetos com muitas estrelas e atividade</a:t>
            </a:r>
          </a:p>
          <a:p>
            <a:r>
              <a:t>🔍 Awesome React Native — lista curada de bibliotecas úteis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DM5 - </a:t>
            </a:r>
            <a:r>
              <a:rPr dirty="0"/>
              <a:t>O que </a:t>
            </a:r>
            <a:r>
              <a:rPr dirty="0" err="1"/>
              <a:t>verificar</a:t>
            </a:r>
            <a:r>
              <a:rPr dirty="0"/>
              <a:t> antes de </a:t>
            </a:r>
            <a:r>
              <a:rPr dirty="0" err="1"/>
              <a:t>instalar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📅 Último commit no GitHub — </a:t>
            </a:r>
            <a:r>
              <a:rPr dirty="0" err="1"/>
              <a:t>está</a:t>
            </a:r>
            <a:r>
              <a:rPr dirty="0"/>
              <a:t> </a:t>
            </a:r>
            <a:r>
              <a:rPr dirty="0" err="1"/>
              <a:t>ativa</a:t>
            </a:r>
            <a:r>
              <a:rPr dirty="0"/>
              <a:t>?</a:t>
            </a:r>
          </a:p>
          <a:p>
            <a:pPr marL="0" indent="0">
              <a:buNone/>
            </a:pPr>
            <a:r>
              <a:rPr dirty="0"/>
              <a:t>🌟 </a:t>
            </a:r>
            <a:r>
              <a:rPr dirty="0" err="1"/>
              <a:t>Popularidade</a:t>
            </a:r>
            <a:r>
              <a:rPr dirty="0"/>
              <a:t> — downloads no NPM e </a:t>
            </a:r>
            <a:r>
              <a:rPr dirty="0" err="1"/>
              <a:t>estrelas</a:t>
            </a:r>
            <a:r>
              <a:rPr lang="en-BR" dirty="0"/>
              <a:t> </a:t>
            </a:r>
            <a:r>
              <a:rPr dirty="0"/>
              <a:t>no GitHub</a:t>
            </a:r>
          </a:p>
          <a:p>
            <a:pPr marL="0" indent="0">
              <a:buNone/>
            </a:pPr>
            <a:r>
              <a:rPr dirty="0"/>
              <a:t>📚 </a:t>
            </a:r>
            <a:r>
              <a:rPr dirty="0" err="1"/>
              <a:t>Documentação</a:t>
            </a:r>
            <a:r>
              <a:rPr dirty="0"/>
              <a:t> — </a:t>
            </a:r>
            <a:r>
              <a:rPr dirty="0" err="1"/>
              <a:t>clara</a:t>
            </a:r>
            <a:r>
              <a:rPr dirty="0"/>
              <a:t> e com </a:t>
            </a:r>
            <a:r>
              <a:rPr dirty="0" err="1"/>
              <a:t>exemplos</a:t>
            </a:r>
            <a:r>
              <a:rPr dirty="0"/>
              <a:t>?</a:t>
            </a:r>
          </a:p>
          <a:p>
            <a:pPr marL="0" indent="0">
              <a:buNone/>
            </a:pPr>
            <a:r>
              <a:rPr dirty="0"/>
              <a:t>🔄 </a:t>
            </a:r>
            <a:r>
              <a:rPr dirty="0" err="1"/>
              <a:t>Compatibilidade</a:t>
            </a:r>
            <a:r>
              <a:rPr dirty="0"/>
              <a:t> — </a:t>
            </a:r>
            <a:r>
              <a:rPr dirty="0" err="1"/>
              <a:t>funciona</a:t>
            </a:r>
            <a:r>
              <a:rPr dirty="0"/>
              <a:t> com Expo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só</a:t>
            </a:r>
            <a:r>
              <a:rPr dirty="0"/>
              <a:t> CLI?</a:t>
            </a:r>
          </a:p>
          <a:p>
            <a:pPr marL="0" indent="0">
              <a:buNone/>
            </a:pPr>
            <a:r>
              <a:rPr dirty="0"/>
              <a:t>🐞 Issues </a:t>
            </a:r>
            <a:r>
              <a:rPr dirty="0" err="1"/>
              <a:t>abertas</a:t>
            </a:r>
            <a:r>
              <a:rPr dirty="0"/>
              <a:t> — </a:t>
            </a:r>
            <a:r>
              <a:rPr dirty="0" err="1"/>
              <a:t>muitas</a:t>
            </a:r>
            <a:r>
              <a:rPr dirty="0"/>
              <a:t>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resposta</a:t>
            </a:r>
            <a:r>
              <a:rPr dirty="0"/>
              <a:t> = </a:t>
            </a:r>
            <a:r>
              <a:rPr dirty="0" err="1"/>
              <a:t>sinal</a:t>
            </a:r>
            <a:r>
              <a:rPr dirty="0"/>
              <a:t> de </a:t>
            </a:r>
            <a:r>
              <a:rPr dirty="0" err="1"/>
              <a:t>alerta</a:t>
            </a:r>
            <a:endParaRPr dirty="0"/>
          </a:p>
          <a:p>
            <a:pPr marL="0" indent="0">
              <a:buNone/>
            </a:pPr>
            <a:r>
              <a:rPr dirty="0"/>
              <a:t>🧾 </a:t>
            </a:r>
            <a:r>
              <a:rPr dirty="0" err="1"/>
              <a:t>Licença</a:t>
            </a:r>
            <a:r>
              <a:rPr dirty="0"/>
              <a:t> — MIT </a:t>
            </a:r>
            <a:r>
              <a:rPr dirty="0" err="1"/>
              <a:t>ou</a:t>
            </a:r>
            <a:r>
              <a:rPr dirty="0"/>
              <a:t> BSD </a:t>
            </a:r>
            <a:r>
              <a:rPr dirty="0" err="1"/>
              <a:t>são</a:t>
            </a:r>
            <a:r>
              <a:rPr dirty="0"/>
              <a:t> as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seguras</a:t>
            </a:r>
            <a:r>
              <a:rPr dirty="0"/>
              <a:t> para </a:t>
            </a:r>
            <a:r>
              <a:rPr dirty="0" err="1"/>
              <a:t>uso</a:t>
            </a:r>
            <a:r>
              <a:rPr dirty="0"/>
              <a:t> livre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Dúvidas</a:t>
            </a:r>
            <a:r>
              <a:rPr dirty="0"/>
              <a:t> </a:t>
            </a:r>
            <a:r>
              <a:rPr dirty="0" err="1"/>
              <a:t>Mapeadas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Expo versus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Projeto em si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Export</a:t>
            </a:r>
            <a:r>
              <a:rPr lang="pt-BR" dirty="0"/>
              <a:t>, default e </a:t>
            </a:r>
            <a:r>
              <a:rPr lang="pt-BR" dirty="0" err="1"/>
              <a:t>const</a:t>
            </a:r>
            <a:r>
              <a:rPr lang="pt-BR" dirty="0"/>
              <a:t> e </a:t>
            </a:r>
            <a:r>
              <a:rPr lang="pt-BR" dirty="0" err="1"/>
              <a:t>Imports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Render versus </a:t>
            </a:r>
            <a:r>
              <a:rPr lang="pt-BR" dirty="0" err="1"/>
              <a:t>Return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Libraries</a:t>
            </a:r>
            <a:endParaRPr lang="pt-BR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DM5 - </a:t>
            </a:r>
            <a:r>
              <a:rPr dirty="0" err="1"/>
              <a:t>Erros</a:t>
            </a:r>
            <a:r>
              <a:rPr dirty="0"/>
              <a:t> </a:t>
            </a:r>
            <a:r>
              <a:rPr dirty="0" err="1"/>
              <a:t>comuns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usar </a:t>
            </a:r>
            <a:r>
              <a:rPr dirty="0" err="1"/>
              <a:t>bibliotecas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❌ Usar lib </a:t>
            </a:r>
            <a:r>
              <a:rPr dirty="0" err="1"/>
              <a:t>desatualizada</a:t>
            </a:r>
            <a:r>
              <a:rPr dirty="0"/>
              <a:t> (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atualizações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anos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❌ </a:t>
            </a:r>
            <a:r>
              <a:rPr dirty="0" err="1"/>
              <a:t>Assumir</a:t>
            </a:r>
            <a:r>
              <a:rPr dirty="0"/>
              <a:t> que </a:t>
            </a:r>
            <a:r>
              <a:rPr dirty="0" err="1"/>
              <a:t>toda</a:t>
            </a:r>
            <a:r>
              <a:rPr dirty="0"/>
              <a:t> lib </a:t>
            </a:r>
            <a:r>
              <a:rPr dirty="0" err="1"/>
              <a:t>funciona</a:t>
            </a:r>
            <a:r>
              <a:rPr dirty="0"/>
              <a:t> com Expo</a:t>
            </a:r>
          </a:p>
          <a:p>
            <a:pPr marL="0" indent="0">
              <a:buNone/>
            </a:pPr>
            <a:r>
              <a:rPr dirty="0"/>
              <a:t>❌ </a:t>
            </a:r>
            <a:r>
              <a:rPr dirty="0" err="1"/>
              <a:t>Ignorar</a:t>
            </a:r>
            <a:r>
              <a:rPr dirty="0"/>
              <a:t> se </a:t>
            </a:r>
            <a:r>
              <a:rPr dirty="0" err="1"/>
              <a:t>é</a:t>
            </a:r>
            <a:r>
              <a:rPr dirty="0"/>
              <a:t> </a:t>
            </a:r>
            <a:r>
              <a:rPr dirty="0" err="1"/>
              <a:t>compatível</a:t>
            </a:r>
            <a:r>
              <a:rPr dirty="0"/>
              <a:t> com </a:t>
            </a:r>
            <a:r>
              <a:rPr dirty="0" err="1"/>
              <a:t>sua</a:t>
            </a:r>
            <a:r>
              <a:rPr dirty="0"/>
              <a:t> </a:t>
            </a:r>
            <a:r>
              <a:rPr dirty="0" err="1"/>
              <a:t>versão</a:t>
            </a:r>
            <a:r>
              <a:rPr dirty="0"/>
              <a:t> do React Native</a:t>
            </a:r>
          </a:p>
          <a:p>
            <a:pPr marL="0" indent="0">
              <a:buNone/>
            </a:pPr>
            <a:r>
              <a:rPr dirty="0"/>
              <a:t>❌ </a:t>
            </a:r>
            <a:r>
              <a:rPr dirty="0" err="1"/>
              <a:t>Instalar</a:t>
            </a:r>
            <a:r>
              <a:rPr dirty="0"/>
              <a:t>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ler</a:t>
            </a:r>
            <a:r>
              <a:rPr dirty="0"/>
              <a:t> a </a:t>
            </a:r>
            <a:r>
              <a:rPr dirty="0" err="1"/>
              <a:t>documentação</a:t>
            </a:r>
            <a:r>
              <a:rPr dirty="0"/>
              <a:t> </a:t>
            </a:r>
            <a:r>
              <a:rPr dirty="0" err="1"/>
              <a:t>primeiro</a:t>
            </a:r>
            <a:endParaRPr lang="pt-BR" dirty="0"/>
          </a:p>
          <a:p>
            <a:pPr marL="0" indent="0">
              <a:buNone/>
            </a:pPr>
            <a:r>
              <a:rPr lang="en-BR" dirty="0"/>
              <a:t>❌ </a:t>
            </a:r>
            <a:r>
              <a:rPr lang="en-US" dirty="0" err="1"/>
              <a:t>Focar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testes web </a:t>
            </a:r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foco</a:t>
            </a:r>
            <a:r>
              <a:rPr lang="en-US" dirty="0"/>
              <a:t> do React Native </a:t>
            </a:r>
            <a:r>
              <a:rPr lang="en-US" dirty="0" err="1"/>
              <a:t>é</a:t>
            </a:r>
            <a:r>
              <a:rPr lang="en-US" dirty="0"/>
              <a:t> Nativo (iOS e Android)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DM5 - </a:t>
            </a:r>
            <a:r>
              <a:rPr dirty="0"/>
              <a:t>Como </a:t>
            </a:r>
            <a:r>
              <a:rPr dirty="0" err="1"/>
              <a:t>testar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lib antes de usar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🧪 </a:t>
            </a:r>
            <a:r>
              <a:rPr dirty="0" err="1"/>
              <a:t>Crie</a:t>
            </a:r>
            <a:r>
              <a:rPr dirty="0"/>
              <a:t> um </a:t>
            </a:r>
            <a:r>
              <a:rPr dirty="0" err="1"/>
              <a:t>projeto</a:t>
            </a:r>
            <a:r>
              <a:rPr dirty="0"/>
              <a:t> de teste </a:t>
            </a:r>
            <a:r>
              <a:rPr dirty="0" err="1"/>
              <a:t>separado</a:t>
            </a:r>
            <a:r>
              <a:rPr dirty="0"/>
              <a:t> (</a:t>
            </a:r>
            <a:r>
              <a:rPr dirty="0" err="1"/>
              <a:t>usando</a:t>
            </a:r>
            <a:r>
              <a:rPr dirty="0"/>
              <a:t> Expo </a:t>
            </a:r>
            <a:r>
              <a:rPr dirty="0" err="1"/>
              <a:t>ou</a:t>
            </a:r>
            <a:r>
              <a:rPr dirty="0"/>
              <a:t> CLI)</a:t>
            </a:r>
          </a:p>
          <a:p>
            <a:pPr marL="0" indent="0">
              <a:buNone/>
            </a:pPr>
            <a:r>
              <a:rPr dirty="0"/>
              <a:t>📦 </a:t>
            </a:r>
            <a:r>
              <a:rPr dirty="0" err="1"/>
              <a:t>Instale</a:t>
            </a:r>
            <a:r>
              <a:rPr dirty="0"/>
              <a:t> a lib com `</a:t>
            </a:r>
            <a:r>
              <a:rPr dirty="0" err="1"/>
              <a:t>npm</a:t>
            </a:r>
            <a:r>
              <a:rPr dirty="0"/>
              <a:t> install` </a:t>
            </a:r>
            <a:r>
              <a:rPr dirty="0" err="1"/>
              <a:t>ou</a:t>
            </a:r>
            <a:r>
              <a:rPr dirty="0"/>
              <a:t> `expo install`</a:t>
            </a:r>
          </a:p>
          <a:p>
            <a:pPr marL="0" indent="0">
              <a:buNone/>
            </a:pPr>
            <a:r>
              <a:rPr dirty="0"/>
              <a:t>🚀 Rode o app e </a:t>
            </a:r>
            <a:r>
              <a:rPr dirty="0" err="1"/>
              <a:t>veja</a:t>
            </a:r>
            <a:r>
              <a:rPr dirty="0"/>
              <a:t> se </a:t>
            </a:r>
            <a:r>
              <a:rPr dirty="0" err="1"/>
              <a:t>há</a:t>
            </a:r>
            <a:r>
              <a:rPr dirty="0"/>
              <a:t> </a:t>
            </a:r>
            <a:r>
              <a:rPr dirty="0" err="1"/>
              <a:t>erros</a:t>
            </a:r>
            <a:endParaRPr dirty="0"/>
          </a:p>
          <a:p>
            <a:pPr marL="0" indent="0">
              <a:buNone/>
            </a:pPr>
            <a:r>
              <a:rPr dirty="0"/>
              <a:t>🔍 </a:t>
            </a:r>
            <a:r>
              <a:rPr dirty="0" err="1"/>
              <a:t>Verifique</a:t>
            </a:r>
            <a:r>
              <a:rPr dirty="0"/>
              <a:t> logs e </a:t>
            </a:r>
            <a:r>
              <a:rPr dirty="0" err="1"/>
              <a:t>dependências</a:t>
            </a:r>
            <a:r>
              <a:rPr dirty="0"/>
              <a:t> no terminal</a:t>
            </a:r>
          </a:p>
          <a:p>
            <a:pPr marL="0" indent="0">
              <a:buNone/>
            </a:pPr>
            <a:r>
              <a:rPr dirty="0"/>
              <a:t>💡 Use </a:t>
            </a:r>
            <a:r>
              <a:rPr dirty="0" err="1"/>
              <a:t>exemplos</a:t>
            </a:r>
            <a:r>
              <a:rPr dirty="0"/>
              <a:t> da </a:t>
            </a:r>
            <a:r>
              <a:rPr dirty="0" err="1"/>
              <a:t>documentação</a:t>
            </a:r>
            <a:r>
              <a:rPr dirty="0"/>
              <a:t> para </a:t>
            </a:r>
            <a:r>
              <a:rPr dirty="0" err="1"/>
              <a:t>testar</a:t>
            </a:r>
            <a:r>
              <a:rPr dirty="0"/>
              <a:t> a lib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DM5 - </a:t>
            </a:r>
            <a:r>
              <a:rPr dirty="0"/>
              <a:t>Boas </a:t>
            </a:r>
            <a:r>
              <a:rPr dirty="0" err="1"/>
              <a:t>práticas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escolher</a:t>
            </a:r>
            <a:r>
              <a:rPr dirty="0"/>
              <a:t> libs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✅ Prefira libs populares e bem mantidas</a:t>
            </a:r>
          </a:p>
          <a:p>
            <a:r>
              <a:t>✅ Leia comentários e exemplos antes de instalar</a:t>
            </a:r>
          </a:p>
          <a:p>
            <a:r>
              <a:t>✅ Evite libs pequenas demais — às vezes vale mais escrever a função</a:t>
            </a:r>
          </a:p>
          <a:p>
            <a:r>
              <a:t>✅ Documente o porquê da escolha no seu projeto</a:t>
            </a:r>
          </a:p>
          <a:p>
            <a:r>
              <a:t>✅ Atualize periodicamente as dependências seguras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são Views e Componentes?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🧱 View: estrutura básica visual, semelhante a &lt;div&gt;</a:t>
            </a:r>
          </a:p>
          <a:p>
            <a:r>
              <a:t>Usada para layout e agrupamento de elementos</a:t>
            </a:r>
          </a:p>
          <a:p>
            <a:r>
              <a:t>Exemplo: &lt;View&gt;&lt;Text&gt;Olá!&lt;/Text&gt;&lt;/View&gt;</a:t>
            </a:r>
          </a:p>
          <a:p>
            <a:r>
              <a:t>🧩 Componente: bloco reutilizável com lógica e UI</a:t>
            </a:r>
          </a:p>
          <a:p>
            <a:r>
              <a:t>Pode conter estado, hooks e lógica de exibição</a:t>
            </a:r>
          </a:p>
          <a:p>
            <a:r>
              <a:t>Exemplo: const Saudacao = () =&gt; &lt;View&gt;&lt;Text&gt;Oi&lt;/Text&gt;&lt;/View&gt;;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Diferenças e Aplicações: View vs Componente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📌 View é usada para estrutura visual/layout</a:t>
            </a:r>
          </a:p>
          <a:p>
            <a:r>
              <a:t>📌 Componente é usado para reutilizar UI com lógica</a:t>
            </a:r>
          </a:p>
          <a:p>
            <a:r>
              <a:t>View não é reutilizável nem importável</a:t>
            </a:r>
          </a:p>
          <a:p>
            <a:r>
              <a:t>Componente pode ter estado, hooks e ser importado</a:t>
            </a:r>
          </a:p>
          <a:p>
            <a:r>
              <a:t>✅ Use View para organizar layout interno</a:t>
            </a:r>
          </a:p>
          <a:p>
            <a:r>
              <a:t>✅ Use Componentes para dividir lógica e exibir trechos reutilizáveis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B5BEE-6C46-903A-5932-051D34839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83CA-B57D-E03D-4528-97DDF68E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Diferenças e Aplicações: View vs Componente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272E4A-CDA2-26EC-24E3-99BE2ACDF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725" y="2832369"/>
            <a:ext cx="7956550" cy="2793461"/>
          </a:xfrm>
        </p:spPr>
      </p:pic>
    </p:spTree>
    <p:extLst>
      <p:ext uri="{BB962C8B-B14F-4D97-AF65-F5344CB8AC3E}">
        <p14:creationId xmlns:p14="http://schemas.microsoft.com/office/powerpoint/2010/main" val="3868429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5704D2-4D7B-4A5D-E62A-E0E057A52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R" sz="4800" dirty="0"/>
              <a:t>PAUSA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8438707-8CD2-ECE7-2BEE-97A6088B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1364C-1309-0BCD-2CE2-2015A11AB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4E8E-CEB6-071E-4AC6-4D7E4120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SafeAreaView — Para que serve?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36CC-19BF-F62B-C4CD-5CB35AE36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🧷 Garante que o conteúdo fique visível em áreas seguras (iOS e Android)</a:t>
            </a:r>
          </a:p>
          <a:p>
            <a:r>
              <a:t>📱 Evita sobreposição com notch, barra de status, ou botões de navegação</a:t>
            </a:r>
          </a:p>
          <a:p>
            <a:r>
              <a:t>📌 Deve envolver a raiz do layout da tela</a:t>
            </a:r>
          </a:p>
          <a:p>
            <a:r>
              <a:t>✅ Disponível via `import { SafeAreaView } from 'react-native';`</a:t>
            </a:r>
          </a:p>
        </p:txBody>
      </p:sp>
    </p:spTree>
    <p:extLst>
      <p:ext uri="{BB962C8B-B14F-4D97-AF65-F5344CB8AC3E}">
        <p14:creationId xmlns:p14="http://schemas.microsoft.com/office/powerpoint/2010/main" val="24040399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StatusBar — Para que serve?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🧭 Permite personalizar a aparência da barra de status (cor, tema claro/escuro)</a:t>
            </a:r>
          </a:p>
          <a:p>
            <a:r>
              <a:t>📌 Útil para melhorar a legibilidade em apps com header colorido</a:t>
            </a:r>
          </a:p>
          <a:p>
            <a:r>
              <a:t>✅ Pode esconder ou mudar estilo da barra</a:t>
            </a:r>
          </a:p>
          <a:p>
            <a:r>
              <a:t>Exemplo: `&lt;StatusBar barStyle='light-content' backgroundColor='#000' /&gt;`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Por que usar const para componentes e eventos?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Garante que o nome da função não será reatribuído</a:t>
            </a:r>
          </a:p>
          <a:p>
            <a:r>
              <a:t>✅ Evita conflitos e mudanças acidentais no escopo</a:t>
            </a:r>
          </a:p>
          <a:p>
            <a:r>
              <a:t>📌 Recomendado para componentes funcionais e funções auxiliares</a:t>
            </a:r>
          </a:p>
          <a:p>
            <a:r>
              <a:t>📌 Mantém o código mais organizado e previsível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37995"/>
            <a:ext cx="7955280" cy="1819406"/>
          </a:xfrm>
        </p:spPr>
        <p:txBody>
          <a:bodyPr>
            <a:normAutofit/>
          </a:bodyPr>
          <a:lstStyle/>
          <a:p>
            <a:r>
              <a:rPr lang="pt-BR" sz="2800" dirty="0"/>
              <a:t>DM1 - </a:t>
            </a:r>
            <a:r>
              <a:rPr sz="2800" dirty="0"/>
              <a:t>Expo vs React Native CLI – Quando usar </a:t>
            </a:r>
            <a:r>
              <a:rPr sz="2800" dirty="0" err="1"/>
              <a:t>cada</a:t>
            </a:r>
            <a:r>
              <a:rPr sz="2800" dirty="0"/>
              <a:t> um?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✅ </a:t>
            </a:r>
            <a:r>
              <a:rPr sz="2800" b="1" dirty="0"/>
              <a:t>Expo</a:t>
            </a:r>
            <a:r>
              <a:rPr sz="2800" dirty="0"/>
              <a:t>: </a:t>
            </a:r>
            <a:r>
              <a:rPr sz="2800" dirty="0" err="1"/>
              <a:t>fácil</a:t>
            </a:r>
            <a:r>
              <a:rPr sz="2800" dirty="0"/>
              <a:t> de </a:t>
            </a:r>
            <a:r>
              <a:rPr sz="2800" dirty="0" err="1"/>
              <a:t>iniciar</a:t>
            </a:r>
            <a:r>
              <a:rPr sz="2800" dirty="0"/>
              <a:t>, ideal para MVPs, apps simples</a:t>
            </a:r>
          </a:p>
          <a:p>
            <a:pPr marL="0" indent="0">
              <a:buNone/>
            </a:pPr>
            <a:r>
              <a:rPr sz="2800" dirty="0"/>
              <a:t>🚫 </a:t>
            </a:r>
            <a:r>
              <a:rPr sz="2800" dirty="0" err="1"/>
              <a:t>Limitações</a:t>
            </a:r>
            <a:r>
              <a:rPr sz="2800" dirty="0"/>
              <a:t>: </a:t>
            </a:r>
            <a:r>
              <a:rPr sz="2800" dirty="0" err="1"/>
              <a:t>não</a:t>
            </a:r>
            <a:r>
              <a:rPr sz="2800" dirty="0"/>
              <a:t> </a:t>
            </a:r>
            <a:r>
              <a:rPr sz="2800" dirty="0" err="1"/>
              <a:t>suporta</a:t>
            </a:r>
            <a:r>
              <a:rPr sz="2800" dirty="0"/>
              <a:t> </a:t>
            </a:r>
            <a:r>
              <a:rPr sz="2800" dirty="0" err="1"/>
              <a:t>todos</a:t>
            </a:r>
            <a:r>
              <a:rPr sz="2800" dirty="0"/>
              <a:t> </a:t>
            </a:r>
            <a:r>
              <a:rPr sz="2800" dirty="0" err="1"/>
              <a:t>os</a:t>
            </a:r>
            <a:r>
              <a:rPr sz="2800" dirty="0"/>
              <a:t> </a:t>
            </a:r>
            <a:r>
              <a:rPr sz="2800" dirty="0" err="1"/>
              <a:t>módulos</a:t>
            </a:r>
            <a:r>
              <a:rPr sz="2800" dirty="0"/>
              <a:t> </a:t>
            </a:r>
            <a:r>
              <a:rPr sz="2800" dirty="0" err="1"/>
              <a:t>nativos</a:t>
            </a:r>
            <a:endParaRPr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EE2EC-05E1-C6CB-E2E5-FE67374C8458}"/>
              </a:ext>
            </a:extLst>
          </p:cNvPr>
          <p:cNvSpPr txBox="1"/>
          <p:nvPr/>
        </p:nvSpPr>
        <p:spPr>
          <a:xfrm>
            <a:off x="4697259" y="1691014"/>
            <a:ext cx="39895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2800" dirty="0"/>
              <a:t>✅ </a:t>
            </a:r>
            <a:r>
              <a:rPr lang="en-US" sz="2800" b="1" dirty="0"/>
              <a:t>React Native CLI</a:t>
            </a:r>
            <a:r>
              <a:rPr lang="en-US" sz="2800" dirty="0"/>
              <a:t>: </a:t>
            </a:r>
            <a:r>
              <a:rPr lang="en-US" sz="2800" dirty="0" err="1"/>
              <a:t>controle</a:t>
            </a:r>
            <a:r>
              <a:rPr lang="en-US" sz="2800" dirty="0"/>
              <a:t> total, ideal para apps </a:t>
            </a:r>
            <a:r>
              <a:rPr lang="en-US" sz="2800" dirty="0" err="1"/>
              <a:t>complexos</a:t>
            </a:r>
            <a:endParaRPr lang="en-US" sz="2800" dirty="0"/>
          </a:p>
          <a:p>
            <a:r>
              <a:rPr lang="en-BR" sz="2800" dirty="0"/>
              <a:t>🚫 </a:t>
            </a:r>
            <a:r>
              <a:rPr lang="en-US" sz="2800" dirty="0"/>
              <a:t>CLI </a:t>
            </a:r>
            <a:r>
              <a:rPr lang="en-US" sz="2800" dirty="0" err="1"/>
              <a:t>exige</a:t>
            </a:r>
            <a:r>
              <a:rPr lang="en-US" sz="2800" dirty="0"/>
              <a:t> </a:t>
            </a:r>
            <a:r>
              <a:rPr lang="en-US" sz="2800" dirty="0" err="1"/>
              <a:t>conhecimento</a:t>
            </a:r>
            <a:r>
              <a:rPr lang="en-US" sz="2800" dirty="0"/>
              <a:t> </a:t>
            </a:r>
            <a:r>
              <a:rPr lang="en-US" sz="2800" dirty="0" err="1"/>
              <a:t>nativo</a:t>
            </a:r>
            <a:r>
              <a:rPr lang="en-US" sz="2800" dirty="0"/>
              <a:t> (Swift/Kotlin)</a:t>
            </a:r>
          </a:p>
          <a:p>
            <a:r>
              <a:rPr lang="en-BR" sz="2800" dirty="0"/>
              <a:t>📌 </a:t>
            </a:r>
            <a:r>
              <a:rPr lang="en-US" sz="2800" dirty="0"/>
              <a:t>Expo ideal para testes </a:t>
            </a:r>
            <a:r>
              <a:rPr lang="en-US" sz="2800" dirty="0" err="1"/>
              <a:t>rápidos</a:t>
            </a:r>
            <a:r>
              <a:rPr lang="en-US" sz="2800" dirty="0"/>
              <a:t>, CLI ideal para </a:t>
            </a:r>
            <a:r>
              <a:rPr lang="en-US" sz="2800" dirty="0" err="1"/>
              <a:t>produção</a:t>
            </a:r>
            <a:r>
              <a:rPr lang="en-US" sz="2800" dirty="0"/>
              <a:t> robusta</a:t>
            </a:r>
          </a:p>
          <a:p>
            <a:endParaRPr lang="en-BR" sz="2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Como definir com const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📦 Exemplo de componente com const:</a:t>
            </a:r>
          </a:p>
          <a:p>
            <a:r>
              <a:t>const MeuBotao = ({ onPress }) =&gt; { return &lt;Button title='Clique' onPress={onPress} /&gt; };</a:t>
            </a:r>
          </a:p>
          <a:p>
            <a:r>
              <a:t>📦 Exemplo de handler com const:</a:t>
            </a:r>
          </a:p>
          <a:p>
            <a:r>
              <a:t>const handleClick = () =&gt; { console.log('Botão clicado!'); };</a:t>
            </a:r>
          </a:p>
          <a:p>
            <a:r>
              <a:t>✅ Boas práticas: definir handlers dentro do escopo do componente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Vantagens do uso de const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🔒 Segurança no código: impede reatribuições</a:t>
            </a:r>
          </a:p>
          <a:p>
            <a:r>
              <a:t>🧩 Facilita a identificação de funções reutilizáveis</a:t>
            </a:r>
          </a:p>
          <a:p>
            <a:r>
              <a:t>🗂️ Ajuda na organização do componente</a:t>
            </a:r>
          </a:p>
          <a:p>
            <a:r>
              <a:t>📌 Funciona bem com Hooks e lógica interna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Erros comuns ao usar const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❌ Esquecer o escopo e tentar usar const fora do componente</a:t>
            </a:r>
          </a:p>
          <a:p>
            <a:r>
              <a:t>❌ Usar const para variáveis que precisam ser atualizadas (use let ou estado)</a:t>
            </a:r>
          </a:p>
          <a:p>
            <a:r>
              <a:t>❌ Confundir declaração com uso: const é para funções fixas, não para tudo</a:t>
            </a:r>
          </a:p>
          <a:p>
            <a:r>
              <a:t>⚠️ Misturar 'function MeuComp()' com lógica de React Hooks pode dar erro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 — O que faz?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📝 Exibe texto na tela</a:t>
            </a:r>
          </a:p>
          <a:p>
            <a:r>
              <a:t>Usado para títulos, parágrafos, mensagens etc.</a:t>
            </a:r>
          </a:p>
          <a:p>
            <a:r>
              <a:t>Exemplo: &lt;Text&gt;Olá mundo&lt;/Text&gt;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TextInput — O que faz?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⌨️ Campo para entrada de texto</a:t>
            </a:r>
          </a:p>
          <a:p>
            <a:r>
              <a:t>Usado em formulários e inputs de usuário</a:t>
            </a:r>
          </a:p>
          <a:p>
            <a:r>
              <a:t>Exemplo: &lt;TextInput placeholder='Digite aqui' /&gt;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TouchableOpacity — O que faz?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👆 Componente clicável com efeito de opacidade</a:t>
            </a:r>
          </a:p>
          <a:p>
            <a:r>
              <a:t>Usado para criar botões customizados</a:t>
            </a:r>
          </a:p>
          <a:p>
            <a:r>
              <a:t>Exemplo: &lt;TouchableOpacity onPress={...}&gt;...&lt;/TouchableOpacity&gt;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Image — O que </a:t>
            </a:r>
            <a:r>
              <a:rPr dirty="0" err="1"/>
              <a:t>faz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🖼️ Exibe imagens locais ou remotas</a:t>
            </a:r>
          </a:p>
          <a:p>
            <a:r>
              <a:t>Requer `width` e `height` no estilo</a:t>
            </a:r>
          </a:p>
          <a:p>
            <a:r>
              <a:t>Exemplo: &lt;Image source={{uri: 'https://...'}} style={{width: 100, height: 100}} /&gt;</a:t>
            </a:r>
          </a:p>
        </p:txBody>
      </p:sp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AE7DC25D-469E-EA06-EE54-6E7CE32F6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3906312"/>
            <a:ext cx="7772400" cy="2494487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1AFFE-F3AC-6D54-6FD0-2153BC3E9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77F6F-4D9A-BF22-E5D2-EB753D53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Image — O que </a:t>
            </a:r>
            <a:r>
              <a:rPr dirty="0" err="1"/>
              <a:t>faz</a:t>
            </a:r>
            <a:r>
              <a:rPr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314BD-91B6-1214-4E41-F02C728F6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194560"/>
            <a:ext cx="8384540" cy="4069080"/>
          </a:xfrm>
        </p:spPr>
        <p:txBody>
          <a:bodyPr/>
          <a:lstStyle/>
          <a:p>
            <a:pPr>
              <a:buNone/>
            </a:pPr>
            <a:r>
              <a:rPr lang="en-BR" b="1" dirty="0"/>
              <a:t>🛠️ </a:t>
            </a:r>
            <a:r>
              <a:rPr lang="en-US" b="1" dirty="0" err="1"/>
              <a:t>Dica</a:t>
            </a:r>
            <a:r>
              <a:rPr lang="en-US" b="1" dirty="0"/>
              <a:t>:</a:t>
            </a:r>
          </a:p>
          <a:p>
            <a:r>
              <a:rPr lang="en-US" dirty="0"/>
              <a:t>Para </a:t>
            </a:r>
            <a:r>
              <a:rPr lang="en-US" dirty="0" err="1"/>
              <a:t>carregar</a:t>
            </a:r>
            <a:r>
              <a:rPr lang="en-US" dirty="0"/>
              <a:t> imagens </a:t>
            </a:r>
            <a:r>
              <a:rPr lang="en-US" dirty="0" err="1"/>
              <a:t>remotas</a:t>
            </a:r>
            <a:r>
              <a:rPr lang="en-US" dirty="0"/>
              <a:t> com fallback:</a:t>
            </a:r>
          </a:p>
          <a:p>
            <a:pPr marL="0" indent="0">
              <a:buNone/>
            </a:pPr>
            <a:r>
              <a:rPr lang="en-US" dirty="0"/>
              <a:t>&lt;Image</a:t>
            </a:r>
          </a:p>
          <a:p>
            <a:pPr marL="0" indent="0">
              <a:buNone/>
            </a:pPr>
            <a:r>
              <a:rPr lang="en-US" dirty="0"/>
              <a:t>  source={{ </a:t>
            </a:r>
            <a:r>
              <a:rPr lang="en-US" dirty="0" err="1"/>
              <a:t>uri</a:t>
            </a:r>
            <a:r>
              <a:rPr lang="en-US" dirty="0"/>
              <a:t>: </a:t>
            </a:r>
            <a:r>
              <a:rPr lang="en-US" dirty="0" err="1"/>
              <a:t>imageUrl</a:t>
            </a:r>
            <a:r>
              <a:rPr lang="en-US" dirty="0"/>
              <a:t> || 'https://</a:t>
            </a:r>
            <a:r>
              <a:rPr lang="en-US" dirty="0" err="1"/>
              <a:t>fallback.com</a:t>
            </a:r>
            <a:r>
              <a:rPr lang="en-US" dirty="0"/>
              <a:t>/</a:t>
            </a:r>
            <a:r>
              <a:rPr lang="en-US" dirty="0" err="1"/>
              <a:t>img.png</a:t>
            </a:r>
            <a:r>
              <a:rPr lang="en-US" dirty="0"/>
              <a:t>' }}</a:t>
            </a:r>
          </a:p>
          <a:p>
            <a:pPr marL="0" indent="0">
              <a:buNone/>
            </a:pPr>
            <a:r>
              <a:rPr lang="en-US" dirty="0"/>
              <a:t>  style={{ width: 100, height: 100 }}</a:t>
            </a:r>
          </a:p>
          <a:p>
            <a:pPr marL="0" indent="0">
              <a:buNone/>
            </a:pPr>
            <a:r>
              <a:rPr lang="en-US" dirty="0"/>
              <a:t>/&gt;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10598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ED43-D601-07D7-2C35-C3AA58FA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Desafio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00A1-A867-9F0F-F129-8E6F5E74B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Criar uma tela que exibe uma imagem e uma palavra</a:t>
            </a:r>
          </a:p>
        </p:txBody>
      </p:sp>
    </p:spTree>
    <p:extLst>
      <p:ext uri="{BB962C8B-B14F-4D97-AF65-F5344CB8AC3E}">
        <p14:creationId xmlns:p14="http://schemas.microsoft.com/office/powerpoint/2010/main" val="4614980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Uso de Props para Comunicação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🔄 Props permitem passar dados de um componente pai para um filho</a:t>
            </a:r>
          </a:p>
          <a:p>
            <a:r>
              <a:t>📦 São argumentos definidos em JSX: `&lt;MeuComp titulo='Olá' /&gt;`</a:t>
            </a:r>
          </a:p>
          <a:p>
            <a:r>
              <a:t>🧩 Dentro do componente filho: `props.titulo` ou `const { titulo } = props`</a:t>
            </a:r>
          </a:p>
          <a:p>
            <a:r>
              <a:t>✅ Evita repetição e facilita reuso de componentes com conteúdo dinâmico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DM1 - </a:t>
            </a:r>
            <a:r>
              <a:rPr dirty="0" err="1"/>
              <a:t>Erros</a:t>
            </a:r>
            <a:r>
              <a:rPr dirty="0"/>
              <a:t> e </a:t>
            </a:r>
            <a:r>
              <a:rPr dirty="0" err="1"/>
              <a:t>Problemas</a:t>
            </a:r>
            <a:r>
              <a:rPr dirty="0"/>
              <a:t> </a:t>
            </a:r>
            <a:r>
              <a:rPr dirty="0" err="1"/>
              <a:t>Comuns</a:t>
            </a:r>
            <a:r>
              <a:rPr dirty="0"/>
              <a:t> com Expo 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❌ Tentar instalar biblioteca nativa no Expo sem ejetar</a:t>
            </a:r>
          </a:p>
          <a:p>
            <a:r>
              <a:t>❌ Quebra de projeto ao ejetar sem necessidade real</a:t>
            </a:r>
          </a:p>
          <a:p>
            <a:r>
              <a:t>❌ Uso de versão incompatível com SDK do Expo</a:t>
            </a:r>
          </a:p>
          <a:p>
            <a:r>
              <a:t>✅ Verifique se o módulo é compatível com Expo antes de instalar</a:t>
            </a:r>
          </a:p>
          <a:p>
            <a:r>
              <a:t>✅ Expo Dev Client pode ser alternativa para usar código nativo com Expo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8E3F6-02D2-FAD2-F43D-6C7E5A6C5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B7FEB-7B75-2937-FDBA-7BF59779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Desafio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84D1-41A3-D020-00D6-70F6687C6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Alterar a tela para receber como prop a imagem e o texto</a:t>
            </a:r>
          </a:p>
        </p:txBody>
      </p:sp>
    </p:spTree>
    <p:extLst>
      <p:ext uri="{BB962C8B-B14F-4D97-AF65-F5344CB8AC3E}">
        <p14:creationId xmlns:p14="http://schemas.microsoft.com/office/powerpoint/2010/main" val="32491177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Tipos de Lista — Quando usar cada uma?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📃 FlatList: Ideal para listas grandes e homogêneas com rolagem vertical</a:t>
            </a:r>
          </a:p>
          <a:p>
            <a:r>
              <a:t>📑 SectionList: Ideal para listas com divisões por seções (ex: contatos por letra)</a:t>
            </a:r>
          </a:p>
          <a:p>
            <a:r>
              <a:t>🔁 ScrollView: Para conteúdo pequeno e fixo — carrega tudo na memória</a:t>
            </a:r>
          </a:p>
          <a:p>
            <a:r>
              <a:t>⚠️ Não use ScrollView para grandes quantidades de dados → causa lentidão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FlatList — O que faz?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📋 Lista eficiente para muitos itens</a:t>
            </a:r>
          </a:p>
          <a:p>
            <a:r>
              <a:t>Rolagem vertical, renderiza apenas o visível</a:t>
            </a:r>
          </a:p>
          <a:p>
            <a:r>
              <a:t>Exemplo: &lt;FlatList data={dados} renderItem={...} /&gt;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Picker — O que faz?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🎛️ Componente para seleção entre várias opções</a:t>
            </a:r>
          </a:p>
          <a:p>
            <a:r>
              <a:t>Semelhante ao dropdown</a:t>
            </a:r>
          </a:p>
          <a:p>
            <a:r>
              <a:t>Exemplo: &lt;Picker selectedValue={...} onValueChange={...}&gt;...&lt;/Picker&gt;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StatusBar — O que faz?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📶 Permite personalizar a barra de status do celular</a:t>
            </a:r>
          </a:p>
          <a:p>
            <a:r>
              <a:t>Mudar cor, ocultar ou alterar estilo (light/dark)</a:t>
            </a:r>
          </a:p>
          <a:p>
            <a:r>
              <a:t>Exemplo: &lt;StatusBar barStyle='dark-content' /&gt;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Switch — O que faz?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🔀 Botão de alternância (on/off)</a:t>
            </a:r>
          </a:p>
          <a:p>
            <a:r>
              <a:t>Usado para configurações ou preferências</a:t>
            </a:r>
          </a:p>
          <a:p>
            <a:r>
              <a:t>Exemplo: &lt;Switch value={isAtivo} onValueChange={setIsAtivo} /&gt;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ScrollView — O que faz?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📜 Container com rolagem para conteúdos longos</a:t>
            </a:r>
          </a:p>
          <a:p>
            <a:r>
              <a:t>Carrega todos os elementos na memória</a:t>
            </a:r>
          </a:p>
          <a:p>
            <a:r>
              <a:t>Evitar para listas grandes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SectionList — O que faz?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📚 Lista agrupada por seções</a:t>
            </a:r>
          </a:p>
          <a:p>
            <a:r>
              <a:t>Exemplo: contatos por letra, categorias</a:t>
            </a:r>
          </a:p>
          <a:p>
            <a:r>
              <a:t>Exemplo: &lt;SectionList sections={dados} renderItem={...} /&gt;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ListView — O que faz?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📛 Obsoleto! Substituído por FlatList e SectionList</a:t>
            </a:r>
          </a:p>
          <a:p>
            <a:r>
              <a:t>Evitar usar em projetos novos</a:t>
            </a:r>
          </a:p>
          <a:p>
            <a:r>
              <a:t>Só aparece em códigos antigos ou legados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01862-2262-49B9-CE19-9959DF22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Desafio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5B10A-48C7-FB86-7B17-159436B11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Fazer uma lista fake de ranking, com uma modal que abre mostrando quando foi o recorde.</a:t>
            </a:r>
          </a:p>
          <a:p>
            <a:r>
              <a:rPr lang="en-BR" dirty="0"/>
              <a:t>Ordenar o ranking</a:t>
            </a:r>
          </a:p>
        </p:txBody>
      </p:sp>
    </p:spTree>
    <p:extLst>
      <p:ext uri="{BB962C8B-B14F-4D97-AF65-F5344CB8AC3E}">
        <p14:creationId xmlns:p14="http://schemas.microsoft.com/office/powerpoint/2010/main" val="127918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37E0-DC5A-BFFA-509E-BCAD51C45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DM2 - Projeto em si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3B76D-F8B9-B43D-1D21-F19A4F93F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Após criar o projeto, se deve entrar no projeto.</a:t>
            </a:r>
          </a:p>
          <a:p>
            <a:r>
              <a:rPr lang="en-BR" dirty="0"/>
              <a:t>Cada projeto tem sua propria estrutura (package, app.json, etc)</a:t>
            </a:r>
          </a:p>
          <a:p>
            <a:r>
              <a:rPr lang="en-BR" dirty="0"/>
              <a:t>Para não se perder, evite pastas mobile com projeto mobile e componente mobile, p ex.</a:t>
            </a:r>
          </a:p>
        </p:txBody>
      </p:sp>
    </p:spTree>
    <p:extLst>
      <p:ext uri="{BB962C8B-B14F-4D97-AF65-F5344CB8AC3E}">
        <p14:creationId xmlns:p14="http://schemas.microsoft.com/office/powerpoint/2010/main" val="375992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Hora 2: Configuração do Ambiente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Instalação</a:t>
            </a:r>
            <a:r>
              <a:rPr dirty="0"/>
              <a:t> do Node.js e Expo CLI</a:t>
            </a:r>
          </a:p>
          <a:p>
            <a:r>
              <a:rPr dirty="0" err="1"/>
              <a:t>Instalação</a:t>
            </a:r>
            <a:r>
              <a:rPr dirty="0"/>
              <a:t> do Android Studio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uso</a:t>
            </a:r>
            <a:r>
              <a:rPr dirty="0"/>
              <a:t> do Expo Go</a:t>
            </a:r>
          </a:p>
          <a:p>
            <a:r>
              <a:rPr dirty="0" err="1"/>
              <a:t>Gerenciadores</a:t>
            </a:r>
            <a:r>
              <a:rPr dirty="0"/>
              <a:t> de </a:t>
            </a:r>
            <a:r>
              <a:rPr dirty="0" err="1"/>
              <a:t>pacote</a:t>
            </a:r>
            <a:r>
              <a:rPr dirty="0"/>
              <a:t>: NPM vs YARN</a:t>
            </a:r>
          </a:p>
          <a:p>
            <a:r>
              <a:rPr dirty="0" err="1"/>
              <a:t>Configuração</a:t>
            </a:r>
            <a:r>
              <a:rPr dirty="0"/>
              <a:t> do </a:t>
            </a:r>
            <a:r>
              <a:rPr dirty="0" err="1"/>
              <a:t>VSCode</a:t>
            </a:r>
            <a:r>
              <a:rPr dirty="0"/>
              <a:t> e </a:t>
            </a:r>
            <a:r>
              <a:rPr dirty="0" err="1"/>
              <a:t>emuladores</a:t>
            </a:r>
            <a:endParaRPr lang="pt-BR" dirty="0"/>
          </a:p>
          <a:p>
            <a:pPr lvl="1"/>
            <a:r>
              <a:rPr lang="en-US" dirty="0">
                <a:hlinkClick r:id="rId2"/>
              </a:rPr>
              <a:t>https://marketplace.visualstudio.com/items?itemName=DiemasMichiels.emulate</a:t>
            </a:r>
            <a:endParaRPr lang="en-US" dirty="0"/>
          </a:p>
          <a:p>
            <a:pPr lvl="1"/>
            <a:r>
              <a:rPr lang="en-US" dirty="0"/>
              <a:t>Usar o Android Studio para </a:t>
            </a:r>
            <a:r>
              <a:rPr lang="en-US" dirty="0" err="1"/>
              <a:t>criação</a:t>
            </a:r>
            <a:r>
              <a:rPr lang="en-US" dirty="0"/>
              <a:t> dos </a:t>
            </a:r>
            <a:r>
              <a:rPr lang="en-US" dirty="0" err="1"/>
              <a:t>emuladores</a:t>
            </a:r>
            <a:r>
              <a:rPr lang="en-US" dirty="0"/>
              <a:t>.</a:t>
            </a:r>
            <a:endParaRPr lang="en-BR" dirty="0"/>
          </a:p>
          <a:p>
            <a:pPr lvl="1"/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Estrutura do 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Estrutura típica de pastas em um app React Native</a:t>
            </a:r>
          </a:p>
          <a:p>
            <a:r>
              <a:t>Importância de organização e modularização</a:t>
            </a:r>
          </a:p>
          <a:p>
            <a:r>
              <a:t>Uso do StyleSheet para estilização local</a:t>
            </a:r>
          </a:p>
          <a:p>
            <a:r>
              <a:t>Separação de componentes e lógica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D2B5C-F830-B449-1AC0-5ED7CE85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Desafio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66D72-D09E-7A1D-85A1-906EA5C2B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Gere a estrutura do projeto, já pensando em:</a:t>
            </a:r>
          </a:p>
          <a:p>
            <a:pPr lvl="1"/>
            <a:r>
              <a:rPr lang="en-BR" dirty="0"/>
              <a:t>Json com respostas</a:t>
            </a:r>
          </a:p>
          <a:p>
            <a:pPr lvl="1"/>
            <a:r>
              <a:rPr lang="en-BR" dirty="0"/>
              <a:t>Imagens das respostas</a:t>
            </a:r>
          </a:p>
          <a:p>
            <a:pPr lvl="1"/>
            <a:r>
              <a:rPr lang="en-BR" dirty="0"/>
              <a:t>Conector ao Firebase e Auth</a:t>
            </a:r>
          </a:p>
          <a:p>
            <a:pPr lvl="1"/>
            <a:r>
              <a:rPr lang="en-BR" dirty="0"/>
              <a:t>Futuros modelos de dados</a:t>
            </a:r>
          </a:p>
          <a:p>
            <a:pPr lvl="1"/>
            <a:r>
              <a:rPr lang="en-BR" dirty="0"/>
              <a:t>Logica de jogo</a:t>
            </a:r>
          </a:p>
          <a:p>
            <a:pPr lvl="1"/>
            <a:r>
              <a:rPr lang="en-BR" dirty="0"/>
              <a:t>Telas e componentes reutilizaveis</a:t>
            </a:r>
          </a:p>
        </p:txBody>
      </p:sp>
    </p:spTree>
    <p:extLst>
      <p:ext uri="{BB962C8B-B14F-4D97-AF65-F5344CB8AC3E}">
        <p14:creationId xmlns:p14="http://schemas.microsoft.com/office/powerpoint/2010/main" val="53752349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3C7EF18AA1694F8D22666414AFBF49" ma:contentTypeVersion="12" ma:contentTypeDescription="Create a new document." ma:contentTypeScope="" ma:versionID="749aaa53fc8cd75ef2fcb0070ba2b87b">
  <xsd:schema xmlns:xsd="http://www.w3.org/2001/XMLSchema" xmlns:xs="http://www.w3.org/2001/XMLSchema" xmlns:p="http://schemas.microsoft.com/office/2006/metadata/properties" xmlns:ns2="a71ccb9b-6e14-42cb-bb7f-4a7eed2524ef" xmlns:ns3="a7f4a7b7-966e-48e5-a98f-43d258599049" targetNamespace="http://schemas.microsoft.com/office/2006/metadata/properties" ma:root="true" ma:fieldsID="4a827b9cc1dbd271b9467321b0de88bd" ns2:_="" ns3:_="">
    <xsd:import namespace="a71ccb9b-6e14-42cb-bb7f-4a7eed2524ef"/>
    <xsd:import namespace="a7f4a7b7-966e-48e5-a98f-43d2585990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1ccb9b-6e14-42cb-bb7f-4a7eed2524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f4a7b7-966e-48e5-a98f-43d25859904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19b018b2-6359-4447-8b90-f224154a845e}" ma:internalName="TaxCatchAll" ma:showField="CatchAllData" ma:web="a7f4a7b7-966e-48e5-a98f-43d25859904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f4a7b7-966e-48e5-a98f-43d258599049" xsi:nil="true"/>
    <lcf76f155ced4ddcb4097134ff3c332f xmlns="a71ccb9b-6e14-42cb-bb7f-4a7eed2524ef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3EFC78-8579-46AA-84DA-E204C4A267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1ccb9b-6e14-42cb-bb7f-4a7eed2524ef"/>
    <ds:schemaRef ds:uri="a7f4a7b7-966e-48e5-a98f-43d258599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946965-4B06-4516-B4E9-9619EA15A4B4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a7f4a7b7-966e-48e5-a98f-43d258599049"/>
    <ds:schemaRef ds:uri="http://purl.org/dc/elements/1.1/"/>
    <ds:schemaRef ds:uri="a71ccb9b-6e14-42cb-bb7f-4a7eed2524e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F5791E7-766A-4F59-8BCE-064862C1C6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1924</TotalTime>
  <Words>2814</Words>
  <Application>Microsoft Macintosh PowerPoint</Application>
  <PresentationFormat>On-screen Show (4:3)</PresentationFormat>
  <Paragraphs>319</Paragraphs>
  <Slides>59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Aptos</vt:lpstr>
      <vt:lpstr>Arial</vt:lpstr>
      <vt:lpstr>Century Gothic</vt:lpstr>
      <vt:lpstr>Vapor Trail</vt:lpstr>
      <vt:lpstr>Revisão de React Native — Aula 1</vt:lpstr>
      <vt:lpstr>Desafio</vt:lpstr>
      <vt:lpstr>Dúvidas Mapeadas</vt:lpstr>
      <vt:lpstr>DM1 - Expo vs React Native CLI – Quando usar cada um?</vt:lpstr>
      <vt:lpstr>DM1 - Erros e Problemas Comuns com Expo e CLI</vt:lpstr>
      <vt:lpstr>DM2 - Projeto em si</vt:lpstr>
      <vt:lpstr>Hora 2: Configuração do Ambiente</vt:lpstr>
      <vt:lpstr>Estrutura do Projeto</vt:lpstr>
      <vt:lpstr>Desafio</vt:lpstr>
      <vt:lpstr>Desafio – Fase 1</vt:lpstr>
      <vt:lpstr>Hora 3: Views e Elementos Básicos</vt:lpstr>
      <vt:lpstr>Componentes Funcionais</vt:lpstr>
      <vt:lpstr>DM3 - Export Default</vt:lpstr>
      <vt:lpstr>DM3 - Export Nomeado</vt:lpstr>
      <vt:lpstr>DM3 - Erros Comuns com Export/Import</vt:lpstr>
      <vt:lpstr>DM3 - Quando usar `{}` no import?</vt:lpstr>
      <vt:lpstr>DM3 - Dicas sobre Export/Import</vt:lpstr>
      <vt:lpstr>Exercicio</vt:lpstr>
      <vt:lpstr>Exercicio</vt:lpstr>
      <vt:lpstr>Exercicio</vt:lpstr>
      <vt:lpstr>Exercicio</vt:lpstr>
      <vt:lpstr>DM4 - Diferença entre render() e return</vt:lpstr>
      <vt:lpstr>DM4 - Quando usar render() ou return?</vt:lpstr>
      <vt:lpstr>DM4 - Quando usar render() ou return?</vt:lpstr>
      <vt:lpstr>Exercicio</vt:lpstr>
      <vt:lpstr>Exercicio</vt:lpstr>
      <vt:lpstr>Exercicio</vt:lpstr>
      <vt:lpstr>DM5 - Onde encontrar boas bibliotecas?</vt:lpstr>
      <vt:lpstr>DM5 - O que verificar antes de instalar uma lib</vt:lpstr>
      <vt:lpstr>DM5 - Erros comuns ao usar bibliotecas</vt:lpstr>
      <vt:lpstr>DM5 - Como testar uma lib antes de usar</vt:lpstr>
      <vt:lpstr>DM5 - Boas práticas ao escolher libs</vt:lpstr>
      <vt:lpstr>O que são Views e Componentes?</vt:lpstr>
      <vt:lpstr>Diferenças e Aplicações: View vs Componente</vt:lpstr>
      <vt:lpstr>Diferenças e Aplicações: View vs Componente</vt:lpstr>
      <vt:lpstr>PowerPoint Presentation</vt:lpstr>
      <vt:lpstr>SafeAreaView — Para que serve?</vt:lpstr>
      <vt:lpstr>StatusBar — Para que serve?</vt:lpstr>
      <vt:lpstr>Por que usar const para componentes e eventos?</vt:lpstr>
      <vt:lpstr>Como definir com const</vt:lpstr>
      <vt:lpstr>Vantagens do uso de const</vt:lpstr>
      <vt:lpstr>Erros comuns ao usar const</vt:lpstr>
      <vt:lpstr>Text — O que faz?</vt:lpstr>
      <vt:lpstr>TextInput — O que faz?</vt:lpstr>
      <vt:lpstr>TouchableOpacity — O que faz?</vt:lpstr>
      <vt:lpstr>Image — O que faz?</vt:lpstr>
      <vt:lpstr>Image — O que faz?</vt:lpstr>
      <vt:lpstr>Desafio 1 </vt:lpstr>
      <vt:lpstr>Uso de Props para Comunicação</vt:lpstr>
      <vt:lpstr>Desafio 1 </vt:lpstr>
      <vt:lpstr>Tipos de Lista — Quando usar cada uma?</vt:lpstr>
      <vt:lpstr>FlatList — O que faz?</vt:lpstr>
      <vt:lpstr>Picker — O que faz?</vt:lpstr>
      <vt:lpstr>StatusBar — O que faz?</vt:lpstr>
      <vt:lpstr>Switch — O que faz?</vt:lpstr>
      <vt:lpstr>ScrollView — O que faz?</vt:lpstr>
      <vt:lpstr>SectionList — O que faz?</vt:lpstr>
      <vt:lpstr>ListView — O que faz?</vt:lpstr>
      <vt:lpstr>Desafio 1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PAULO MOREIRA MARINHO</cp:lastModifiedBy>
  <cp:revision>11</cp:revision>
  <dcterms:created xsi:type="dcterms:W3CDTF">2013-01-27T09:14:16Z</dcterms:created>
  <dcterms:modified xsi:type="dcterms:W3CDTF">2025-05-20T20:04:13Z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0x010100C43C7EF18AA1694F8D22666414AFBF49</vt:lpwstr>
  </property>
</Properties>
</file>