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6" r:id="rId5"/>
    <p:sldId id="300" r:id="rId6"/>
    <p:sldId id="257" r:id="rId7"/>
    <p:sldId id="266" r:id="rId8"/>
    <p:sldId id="267" r:id="rId9"/>
    <p:sldId id="273" r:id="rId10"/>
    <p:sldId id="258" r:id="rId11"/>
    <p:sldId id="259" r:id="rId12"/>
    <p:sldId id="301" r:id="rId13"/>
    <p:sldId id="302" r:id="rId14"/>
    <p:sldId id="260" r:id="rId15"/>
    <p:sldId id="261" r:id="rId16"/>
    <p:sldId id="262" r:id="rId17"/>
    <p:sldId id="263" r:id="rId18"/>
    <p:sldId id="264" r:id="rId19"/>
    <p:sldId id="270" r:id="rId20"/>
    <p:sldId id="265" r:id="rId21"/>
    <p:sldId id="268" r:id="rId22"/>
    <p:sldId id="269" r:id="rId23"/>
    <p:sldId id="274" r:id="rId24"/>
    <p:sldId id="276" r:id="rId25"/>
    <p:sldId id="277" r:id="rId26"/>
    <p:sldId id="278" r:id="rId27"/>
    <p:sldId id="279" r:id="rId28"/>
    <p:sldId id="280" r:id="rId29"/>
    <p:sldId id="271" r:id="rId30"/>
    <p:sldId id="272" r:id="rId31"/>
    <p:sldId id="275" r:id="rId32"/>
    <p:sldId id="281" r:id="rId33"/>
    <p:sldId id="282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03" r:id="rId43"/>
    <p:sldId id="283" r:id="rId44"/>
    <p:sldId id="304" r:id="rId45"/>
    <p:sldId id="284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5" r:id="rId54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12CFA-A44A-E442-B671-AB5A1C2F723E}" v="2" dt="2025-05-19T12:28:32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02" d="100"/>
          <a:sy n="102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" Type="http://schemas.openxmlformats.org/officeDocument/2006/relationships/customXml" Target="../customXml/item2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" Type="http://schemas.openxmlformats.org/officeDocument/2006/relationships/customXml" Target="../customXml/item3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" Type="http://schemas.openxmlformats.org/officeDocument/2006/relationships/slideMaster" Target="slideMasters/slideMaster1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6" Type="http://schemas.openxmlformats.org/officeDocument/2006/relationships/slide" Target="slides/slide2.xml"/><Relationship Id="rId60" Type="http://schemas.microsoft.com/office/2015/10/relationships/revisionInfo" Target="revisionInfo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827AC-0AD6-6D44-A9D3-43B1B876E4E8}" type="datetimeFigureOut">
              <a:rPr lang="en-BR" smtClean="0"/>
              <a:t>19/05/25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CCAB6-77E6-A545-B919-6648D5ACBB4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6232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9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500752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4A0C-A3AF-8B98-7826-6804FF9ED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A5CF8-0703-06C6-E2A8-37FF134F0F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2A7C9-61F0-644F-2222-9366BA812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8AD84-8325-BC8C-EE3A-D471F793C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BCCAB6-77E6-A545-B919-6648D5ACBB4C}" type="slidenum">
              <a:rPr lang="en-BR" smtClean="0"/>
              <a:t>10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60351358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36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126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81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94361" y="762000"/>
            <a:ext cx="7955280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5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94360" y="762000"/>
            <a:ext cx="7959326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3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8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4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9" y="762000"/>
            <a:ext cx="7955281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35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4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2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1720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06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arketplace.visualstudio.com/items?itemName=DiemasMichiels.emulate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Revisão de React Native — Aula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Ambiente, Estrutura e Componentes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BC03-1548-F88B-D379-72592E840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EF79-6232-A996-684A-18A5B741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– Fase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B95D7-D40A-D161-7596-5A1CF27C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Tela que exibe texto e imagem</a:t>
            </a:r>
          </a:p>
          <a:p>
            <a:r>
              <a:rPr lang="en-BR" dirty="0"/>
              <a:t>Campo texto de “chute”</a:t>
            </a:r>
          </a:p>
          <a:p>
            <a:r>
              <a:rPr lang="en-BR" dirty="0"/>
              <a:t>Receber via parametros</a:t>
            </a:r>
          </a:p>
          <a:p>
            <a:r>
              <a:rPr lang="en-BR" dirty="0"/>
              <a:t>Ranking falso</a:t>
            </a:r>
          </a:p>
          <a:p>
            <a:r>
              <a:rPr lang="en-BR" dirty="0"/>
              <a:t>Estado</a:t>
            </a:r>
          </a:p>
        </p:txBody>
      </p:sp>
    </p:spTree>
    <p:extLst>
      <p:ext uri="{BB962C8B-B14F-4D97-AF65-F5344CB8AC3E}">
        <p14:creationId xmlns:p14="http://schemas.microsoft.com/office/powerpoint/2010/main" val="236683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 3: Views e Elementos Básicos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Diferença</a:t>
            </a:r>
            <a:r>
              <a:rPr dirty="0"/>
              <a:t> entre &lt;View&gt;, &lt;Text&gt;, &lt;</a:t>
            </a:r>
            <a:r>
              <a:rPr dirty="0" err="1"/>
              <a:t>ScrollView</a:t>
            </a:r>
            <a:r>
              <a:rPr dirty="0"/>
              <a:t>&gt;</a:t>
            </a:r>
          </a:p>
          <a:p>
            <a:r>
              <a:rPr dirty="0"/>
              <a:t>Uso de &lt;</a:t>
            </a:r>
            <a:r>
              <a:rPr dirty="0" err="1"/>
              <a:t>SafeAreaView</a:t>
            </a:r>
            <a:r>
              <a:rPr dirty="0"/>
              <a:t>&gt; e &lt;</a:t>
            </a:r>
            <a:r>
              <a:rPr dirty="0" err="1"/>
              <a:t>StatusBar</a:t>
            </a:r>
            <a:r>
              <a:rPr dirty="0"/>
              <a:t>&gt;</a:t>
            </a:r>
          </a:p>
          <a:p>
            <a:r>
              <a:rPr dirty="0" err="1"/>
              <a:t>Renderização</a:t>
            </a:r>
            <a:r>
              <a:rPr dirty="0"/>
              <a:t> </a:t>
            </a:r>
            <a:r>
              <a:rPr dirty="0" err="1"/>
              <a:t>condicional</a:t>
            </a:r>
            <a:r>
              <a:rPr dirty="0"/>
              <a:t> com </a:t>
            </a:r>
            <a:r>
              <a:rPr dirty="0" err="1"/>
              <a:t>operadores</a:t>
            </a:r>
            <a:r>
              <a:rPr dirty="0"/>
              <a:t> JS</a:t>
            </a:r>
          </a:p>
          <a:p>
            <a:r>
              <a:rPr dirty="0" err="1"/>
              <a:t>Estilização</a:t>
            </a:r>
            <a:r>
              <a:rPr dirty="0"/>
              <a:t> inline vs </a:t>
            </a:r>
            <a:r>
              <a:rPr dirty="0" err="1"/>
              <a:t>StyleSheet.create</a:t>
            </a:r>
            <a:r>
              <a:rPr dirty="0"/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Componentes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Definição e criação com funções JavaScript</a:t>
            </a:r>
          </a:p>
          <a:p>
            <a:r>
              <a:t>Uso de props para comunicação</a:t>
            </a:r>
          </a:p>
          <a:p>
            <a:r>
              <a:t>Componentização e reutilização</a:t>
            </a:r>
          </a:p>
          <a:p>
            <a:r>
              <a:t>Exemplo prático: componente de saudação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Usado para exportar um único valor por arquivo</a:t>
            </a:r>
          </a:p>
          <a:p>
            <a:r>
              <a:t>Importação sem chaves</a:t>
            </a:r>
          </a:p>
          <a:p>
            <a:r>
              <a:t>Exemplo:</a:t>
            </a:r>
          </a:p>
          <a:p>
            <a:r>
              <a:t>export default MeuComponente;</a:t>
            </a:r>
          </a:p>
          <a:p>
            <a:r>
              <a:t>import MeuComponente from './MeuComponente';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Export </a:t>
            </a:r>
            <a:r>
              <a:rPr dirty="0" err="1"/>
              <a:t>Nomeado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Permite múltiplos exports por arquivo</a:t>
            </a:r>
          </a:p>
          <a:p>
            <a:r>
              <a:t>Importação deve usar chaves</a:t>
            </a:r>
          </a:p>
          <a:p>
            <a:r>
              <a:t>Exemplo:</a:t>
            </a:r>
          </a:p>
          <a:p>
            <a:r>
              <a:t>export const MeuComponente = () =&gt; {};</a:t>
            </a:r>
          </a:p>
          <a:p>
            <a:r>
              <a:t>import { MeuComponente } from './MeuComponente';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DM3 -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default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Esquecer</a:t>
            </a:r>
            <a:r>
              <a:rPr dirty="0"/>
              <a:t> as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importar</a:t>
            </a:r>
            <a:r>
              <a:rPr dirty="0"/>
              <a:t> export </a:t>
            </a:r>
            <a:r>
              <a:rPr dirty="0" err="1"/>
              <a:t>nomeado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Declarar</a:t>
            </a:r>
            <a:r>
              <a:rPr dirty="0"/>
              <a:t> const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exportar</a:t>
            </a:r>
            <a:endParaRPr dirty="0"/>
          </a:p>
          <a:p>
            <a:pPr marL="0" indent="0">
              <a:buNone/>
            </a:pPr>
            <a:r>
              <a:rPr dirty="0"/>
              <a:t>❗ </a:t>
            </a:r>
            <a:r>
              <a:rPr dirty="0" err="1"/>
              <a:t>Múltiplos</a:t>
            </a:r>
            <a:r>
              <a:rPr dirty="0"/>
              <a:t> exports default no </a:t>
            </a:r>
            <a:r>
              <a:rPr dirty="0" err="1"/>
              <a:t>mesmo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/>
              <a:t>Quando usar `{}` no import?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Use `{ Algo }`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const` (export </a:t>
            </a:r>
            <a:r>
              <a:rPr dirty="0" err="1"/>
              <a:t>nomeado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✅ Use </a:t>
            </a:r>
            <a:r>
              <a:rPr dirty="0" err="1"/>
              <a:t>direto</a:t>
            </a:r>
            <a:r>
              <a:rPr dirty="0"/>
              <a:t> `Algo` </a:t>
            </a:r>
            <a:r>
              <a:rPr dirty="0" err="1"/>
              <a:t>quando</a:t>
            </a:r>
            <a:r>
              <a:rPr dirty="0"/>
              <a:t> o </a:t>
            </a:r>
            <a:r>
              <a:rPr dirty="0" err="1"/>
              <a:t>módulo</a:t>
            </a:r>
            <a:r>
              <a:rPr dirty="0"/>
              <a:t> usar `export default`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{ </a:t>
            </a:r>
            <a:r>
              <a:rPr dirty="0" err="1"/>
              <a:t>saudacao</a:t>
            </a:r>
            <a:r>
              <a:rPr dirty="0"/>
              <a:t> } from './</a:t>
            </a:r>
            <a:r>
              <a:rPr dirty="0" err="1"/>
              <a:t>mensagens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const </a:t>
            </a:r>
            <a:r>
              <a:rPr dirty="0" err="1"/>
              <a:t>saudacao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📌 </a:t>
            </a:r>
            <a:r>
              <a:rPr dirty="0" err="1"/>
              <a:t>Exemplo</a:t>
            </a:r>
            <a:r>
              <a:rPr dirty="0"/>
              <a:t>: `import </a:t>
            </a:r>
            <a:r>
              <a:rPr dirty="0" err="1"/>
              <a:t>MeuComp</a:t>
            </a:r>
            <a:r>
              <a:rPr dirty="0"/>
              <a:t> from './</a:t>
            </a:r>
            <a:r>
              <a:rPr dirty="0" err="1"/>
              <a:t>MeuComp</a:t>
            </a:r>
            <a:r>
              <a:rPr dirty="0"/>
              <a:t>';` se </a:t>
            </a:r>
            <a:r>
              <a:rPr dirty="0" err="1"/>
              <a:t>foi</a:t>
            </a:r>
            <a:r>
              <a:rPr dirty="0"/>
              <a:t> `export default </a:t>
            </a:r>
            <a:r>
              <a:rPr dirty="0" err="1"/>
              <a:t>MeuComp</a:t>
            </a:r>
            <a:r>
              <a:rPr dirty="0"/>
              <a:t>`</a:t>
            </a:r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usar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default, </a:t>
            </a:r>
            <a:r>
              <a:rPr dirty="0" err="1"/>
              <a:t>ou</a:t>
            </a:r>
            <a:r>
              <a:rPr dirty="0"/>
              <a:t> usar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default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DM3 - </a:t>
            </a:r>
            <a:r>
              <a:rPr dirty="0" err="1"/>
              <a:t>Dicas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Export/Import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Use export default para o principal </a:t>
            </a:r>
            <a:r>
              <a:rPr dirty="0" err="1"/>
              <a:t>componente</a:t>
            </a:r>
            <a:r>
              <a:rPr dirty="0"/>
              <a:t> do </a:t>
            </a:r>
            <a:r>
              <a:rPr dirty="0" err="1"/>
              <a:t>arquivo</a:t>
            </a:r>
            <a:endParaRPr dirty="0"/>
          </a:p>
          <a:p>
            <a:pPr marL="0" indent="0">
              <a:buNone/>
            </a:pPr>
            <a:r>
              <a:rPr dirty="0"/>
              <a:t>✅ Use export </a:t>
            </a:r>
            <a:r>
              <a:rPr dirty="0" err="1"/>
              <a:t>nomeado</a:t>
            </a:r>
            <a:r>
              <a:rPr dirty="0"/>
              <a:t> para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funções</a:t>
            </a:r>
            <a:r>
              <a:rPr dirty="0"/>
              <a:t>, </a:t>
            </a:r>
            <a:r>
              <a:rPr dirty="0" err="1"/>
              <a:t>constantes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componentes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Verifique</a:t>
            </a:r>
            <a:r>
              <a:rPr dirty="0"/>
              <a:t> sempre se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corretamente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importação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Não</a:t>
            </a:r>
            <a:r>
              <a:rPr dirty="0"/>
              <a:t> use </a:t>
            </a:r>
            <a:r>
              <a:rPr dirty="0" err="1"/>
              <a:t>mais</a:t>
            </a:r>
            <a:r>
              <a:rPr dirty="0"/>
              <a:t> de um export default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arquivo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 err="1"/>
              <a:t>Diferença</a:t>
            </a:r>
            <a:r>
              <a:rPr dirty="0"/>
              <a:t> entre render() e 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return: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para </a:t>
            </a:r>
            <a:r>
              <a:rPr dirty="0" err="1"/>
              <a:t>retornar</a:t>
            </a:r>
            <a:r>
              <a:rPr dirty="0"/>
              <a:t> JSX</a:t>
            </a:r>
          </a:p>
          <a:p>
            <a:pPr marL="0" indent="0">
              <a:buNone/>
            </a:pPr>
            <a:r>
              <a:rPr dirty="0"/>
              <a:t>✅ render():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para </a:t>
            </a:r>
            <a:r>
              <a:rPr dirty="0" err="1"/>
              <a:t>definir</a:t>
            </a:r>
            <a:r>
              <a:rPr dirty="0"/>
              <a:t> a </a:t>
            </a:r>
            <a:r>
              <a:rPr dirty="0" err="1"/>
              <a:t>saída</a:t>
            </a:r>
            <a:endParaRPr dirty="0"/>
          </a:p>
          <a:p>
            <a:pPr marL="0" indent="0">
              <a:buNone/>
            </a:pPr>
            <a:r>
              <a:rPr dirty="0"/>
              <a:t>❗ JSX </a:t>
            </a:r>
            <a:r>
              <a:rPr dirty="0" err="1"/>
              <a:t>deve</a:t>
            </a:r>
            <a:r>
              <a:rPr dirty="0"/>
              <a:t> sempre ser </a:t>
            </a:r>
            <a:r>
              <a:rPr dirty="0" err="1"/>
              <a:t>envolvido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(View </a:t>
            </a:r>
            <a:r>
              <a:rPr dirty="0" err="1"/>
              <a:t>ou</a:t>
            </a:r>
            <a:r>
              <a:rPr dirty="0"/>
              <a:t> Fragment)</a:t>
            </a:r>
          </a:p>
          <a:p>
            <a:pPr marL="0" indent="0">
              <a:buNone/>
            </a:pPr>
            <a:r>
              <a:rPr dirty="0"/>
              <a:t>❌ render() </a:t>
            </a: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funciona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✅ Ambos </a:t>
            </a:r>
            <a:r>
              <a:rPr dirty="0" err="1"/>
              <a:t>precisam</a:t>
            </a:r>
            <a:r>
              <a:rPr dirty="0"/>
              <a:t> </a:t>
            </a:r>
            <a:r>
              <a:rPr dirty="0" err="1"/>
              <a:t>retornar</a:t>
            </a:r>
            <a:r>
              <a:rPr dirty="0"/>
              <a:t> o JSX </a:t>
            </a:r>
            <a:r>
              <a:rPr dirty="0" err="1"/>
              <a:t>corretamente</a:t>
            </a:r>
            <a:r>
              <a:rPr dirty="0"/>
              <a:t> para </a:t>
            </a:r>
            <a:r>
              <a:rPr dirty="0" err="1"/>
              <a:t>renderizar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tela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→ use </a:t>
            </a:r>
            <a:r>
              <a:rPr dirty="0" err="1"/>
              <a:t>apenas</a:t>
            </a:r>
            <a:r>
              <a:rPr dirty="0"/>
              <a:t> return</a:t>
            </a:r>
          </a:p>
          <a:p>
            <a:pPr marL="0" indent="0">
              <a:buNone/>
            </a:pPr>
            <a:r>
              <a:rPr dirty="0"/>
              <a:t>📌 Em </a:t>
            </a:r>
            <a:r>
              <a:rPr dirty="0" err="1"/>
              <a:t>componentes</a:t>
            </a:r>
            <a:r>
              <a:rPr dirty="0"/>
              <a:t> de </a:t>
            </a:r>
            <a:r>
              <a:rPr dirty="0" err="1"/>
              <a:t>classe</a:t>
            </a:r>
            <a:r>
              <a:rPr dirty="0"/>
              <a:t> → use render() com return </a:t>
            </a:r>
            <a:r>
              <a:rPr dirty="0" err="1"/>
              <a:t>dentro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useState</a:t>
            </a:r>
            <a:r>
              <a:rPr dirty="0"/>
              <a:t>/</a:t>
            </a:r>
            <a:r>
              <a:rPr dirty="0" err="1"/>
              <a:t>useEffect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</a:t>
            </a:r>
            <a:r>
              <a:rPr dirty="0" err="1"/>
              <a:t>funcionam</a:t>
            </a:r>
            <a:r>
              <a:rPr dirty="0"/>
              <a:t> com </a:t>
            </a:r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funcionais</a:t>
            </a:r>
            <a:endParaRPr dirty="0"/>
          </a:p>
          <a:p>
            <a:pPr marL="0" indent="0">
              <a:buNone/>
            </a:pPr>
            <a:r>
              <a:rPr dirty="0"/>
              <a:t>⚠️ Erro </a:t>
            </a:r>
            <a:r>
              <a:rPr dirty="0" err="1"/>
              <a:t>comum</a:t>
            </a:r>
            <a:r>
              <a:rPr dirty="0"/>
              <a:t>: </a:t>
            </a:r>
            <a:r>
              <a:rPr dirty="0" err="1"/>
              <a:t>esquecer</a:t>
            </a:r>
            <a:r>
              <a:rPr dirty="0"/>
              <a:t> o return </a:t>
            </a:r>
            <a:r>
              <a:rPr dirty="0" err="1"/>
              <a:t>ou</a:t>
            </a:r>
            <a:r>
              <a:rPr dirty="0"/>
              <a:t> usar render()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componente</a:t>
            </a:r>
            <a:r>
              <a:rPr dirty="0"/>
              <a:t> </a:t>
            </a:r>
            <a:r>
              <a:rPr dirty="0" err="1"/>
              <a:t>funcional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306F-03FC-0D1C-BC58-E0CA477F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57F7-184F-6EF3-1FE2-251E267C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BR" dirty="0"/>
              <a:t>Gerar um app de jogo onde, baseado em imagens geradas por AI, ou por um techo de musica , o usuario tem que descobrir o nome de uma musica. </a:t>
            </a:r>
          </a:p>
          <a:p>
            <a:r>
              <a:rPr lang="en-BR" dirty="0"/>
              <a:t>O usuario tem 10 estrelas. Para cada ajuda, gasta 1 ou 2 estrelas.</a:t>
            </a:r>
          </a:p>
          <a:p>
            <a:r>
              <a:rPr lang="en-BR" dirty="0"/>
              <a:t>Há login, autenticação e ranking no firebase, usando Auth, algum dos bancos de dados</a:t>
            </a:r>
          </a:p>
          <a:p>
            <a:r>
              <a:rPr lang="en-BR" dirty="0"/>
              <a:t>A entrega deste desafio feito por um time de até 3 pessoas substitui a nota de qualquer CP pela nota máxima.</a:t>
            </a:r>
          </a:p>
          <a:p>
            <a:r>
              <a:rPr lang="en-BR" dirty="0"/>
              <a:t>Vocês podem subir o jogo na loja e vender estrelas depois e anunciar, qualquer apoio a isso, estarei a disposição após o periodo.</a:t>
            </a:r>
          </a:p>
        </p:txBody>
      </p:sp>
    </p:spTree>
    <p:extLst>
      <p:ext uri="{BB962C8B-B14F-4D97-AF65-F5344CB8AC3E}">
        <p14:creationId xmlns:p14="http://schemas.microsoft.com/office/powerpoint/2010/main" val="2680930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B04A-DC12-6F69-442E-E062ABABF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0FF2-0A49-43B3-A891-C1D47373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DM4 - </a:t>
            </a:r>
            <a:r>
              <a:rPr dirty="0"/>
              <a:t>Quando usar render() </a:t>
            </a:r>
            <a:r>
              <a:rPr dirty="0" err="1"/>
              <a:t>ou</a:t>
            </a:r>
            <a:r>
              <a:rPr dirty="0"/>
              <a:t> return?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AF53BD-9780-7860-A4AE-DFD77AE96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3021667"/>
            <a:ext cx="7956550" cy="2414865"/>
          </a:xfrm>
        </p:spPr>
      </p:pic>
    </p:spTree>
    <p:extLst>
      <p:ext uri="{BB962C8B-B14F-4D97-AF65-F5344CB8AC3E}">
        <p14:creationId xmlns:p14="http://schemas.microsoft.com/office/powerpoint/2010/main" val="2426599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Onde </a:t>
            </a:r>
            <a:r>
              <a:rPr dirty="0" err="1"/>
              <a:t>encontrar</a:t>
            </a:r>
            <a:r>
              <a:rPr dirty="0"/>
              <a:t> boas </a:t>
            </a:r>
            <a:r>
              <a:rPr dirty="0" err="1"/>
              <a:t>bibliotecas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npmjs.com — repositório oficial de pacotes</a:t>
            </a:r>
          </a:p>
          <a:p>
            <a:r>
              <a:t>🔍 reactnative.directory — catálogo de libs para React Native</a:t>
            </a:r>
          </a:p>
          <a:p>
            <a:r>
              <a:t>🔍 GitHub — procure projetos com muitas estrelas e atividade</a:t>
            </a:r>
          </a:p>
          <a:p>
            <a:r>
              <a:t>🔍 Awesome React Native — lista curada de bibliotecas úteis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O que </a:t>
            </a:r>
            <a:r>
              <a:rPr dirty="0" err="1"/>
              <a:t>verificar</a:t>
            </a:r>
            <a:r>
              <a:rPr dirty="0"/>
              <a:t> antes de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📅 Último commit no GitHub —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ativa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🌟 </a:t>
            </a:r>
            <a:r>
              <a:rPr dirty="0" err="1"/>
              <a:t>Popularidade</a:t>
            </a:r>
            <a:r>
              <a:rPr dirty="0"/>
              <a:t> — downloads no NPM e </a:t>
            </a:r>
            <a:r>
              <a:rPr dirty="0" err="1"/>
              <a:t>estrelas</a:t>
            </a:r>
            <a:r>
              <a:rPr lang="en-BR" dirty="0"/>
              <a:t> </a:t>
            </a:r>
            <a:r>
              <a:rPr dirty="0"/>
              <a:t>no GitHub</a:t>
            </a:r>
          </a:p>
          <a:p>
            <a:pPr marL="0" indent="0">
              <a:buNone/>
            </a:pPr>
            <a:r>
              <a:rPr dirty="0"/>
              <a:t>📚 </a:t>
            </a:r>
            <a:r>
              <a:rPr dirty="0" err="1"/>
              <a:t>Documentação</a:t>
            </a:r>
            <a:r>
              <a:rPr dirty="0"/>
              <a:t> — </a:t>
            </a:r>
            <a:r>
              <a:rPr dirty="0" err="1"/>
              <a:t>clara</a:t>
            </a:r>
            <a:r>
              <a:rPr dirty="0"/>
              <a:t> e com </a:t>
            </a:r>
            <a:r>
              <a:rPr dirty="0" err="1"/>
              <a:t>exemplos</a:t>
            </a:r>
            <a:r>
              <a:rPr dirty="0"/>
              <a:t>?</a:t>
            </a:r>
          </a:p>
          <a:p>
            <a:pPr marL="0" indent="0">
              <a:buNone/>
            </a:pPr>
            <a:r>
              <a:rPr dirty="0"/>
              <a:t>🔄 </a:t>
            </a:r>
            <a:r>
              <a:rPr dirty="0" err="1"/>
              <a:t>Compatibilidade</a:t>
            </a:r>
            <a:r>
              <a:rPr dirty="0"/>
              <a:t> — </a:t>
            </a:r>
            <a:r>
              <a:rPr dirty="0" err="1"/>
              <a:t>funciona</a:t>
            </a:r>
            <a:r>
              <a:rPr dirty="0"/>
              <a:t> com Expo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só</a:t>
            </a:r>
            <a:r>
              <a:rPr dirty="0"/>
              <a:t> CLI?</a:t>
            </a:r>
          </a:p>
          <a:p>
            <a:pPr marL="0" indent="0">
              <a:buNone/>
            </a:pPr>
            <a:r>
              <a:rPr dirty="0"/>
              <a:t>🐞 Issues </a:t>
            </a:r>
            <a:r>
              <a:rPr dirty="0" err="1"/>
              <a:t>abertas</a:t>
            </a:r>
            <a:r>
              <a:rPr dirty="0"/>
              <a:t> —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resposta</a:t>
            </a:r>
            <a:r>
              <a:rPr dirty="0"/>
              <a:t> = </a:t>
            </a:r>
            <a:r>
              <a:rPr dirty="0" err="1"/>
              <a:t>sinal</a:t>
            </a:r>
            <a:r>
              <a:rPr dirty="0"/>
              <a:t> de </a:t>
            </a:r>
            <a:r>
              <a:rPr dirty="0" err="1"/>
              <a:t>alerta</a:t>
            </a:r>
            <a:endParaRPr dirty="0"/>
          </a:p>
          <a:p>
            <a:pPr marL="0" indent="0">
              <a:buNone/>
            </a:pPr>
            <a:r>
              <a:rPr dirty="0"/>
              <a:t>🧾 </a:t>
            </a:r>
            <a:r>
              <a:rPr dirty="0" err="1"/>
              <a:t>Licença</a:t>
            </a:r>
            <a:r>
              <a:rPr dirty="0"/>
              <a:t> — MIT </a:t>
            </a:r>
            <a:r>
              <a:rPr dirty="0" err="1"/>
              <a:t>ou</a:t>
            </a:r>
            <a:r>
              <a:rPr dirty="0"/>
              <a:t> BSD </a:t>
            </a:r>
            <a:r>
              <a:rPr dirty="0" err="1"/>
              <a:t>são</a:t>
            </a:r>
            <a:r>
              <a:rPr dirty="0"/>
              <a:t> as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seguras</a:t>
            </a:r>
            <a:r>
              <a:rPr dirty="0"/>
              <a:t> para </a:t>
            </a:r>
            <a:r>
              <a:rPr dirty="0" err="1"/>
              <a:t>uso</a:t>
            </a:r>
            <a:r>
              <a:rPr dirty="0"/>
              <a:t> livre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 err="1"/>
              <a:t>Erros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usar </a:t>
            </a:r>
            <a:r>
              <a:rPr dirty="0" err="1"/>
              <a:t>bibliotecas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❌ Usar lib </a:t>
            </a:r>
            <a:r>
              <a:rPr dirty="0" err="1"/>
              <a:t>desatualizada</a:t>
            </a:r>
            <a:r>
              <a:rPr dirty="0"/>
              <a:t> (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atualizações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anos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Assumir</a:t>
            </a:r>
            <a:r>
              <a:rPr dirty="0"/>
              <a:t> que </a:t>
            </a:r>
            <a:r>
              <a:rPr dirty="0" err="1"/>
              <a:t>toda</a:t>
            </a:r>
            <a:r>
              <a:rPr dirty="0"/>
              <a:t> lib </a:t>
            </a:r>
            <a:r>
              <a:rPr dirty="0" err="1"/>
              <a:t>funciona</a:t>
            </a:r>
            <a:r>
              <a:rPr dirty="0"/>
              <a:t> com Expo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Ignorar</a:t>
            </a:r>
            <a:r>
              <a:rPr dirty="0"/>
              <a:t> se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compatível</a:t>
            </a:r>
            <a:r>
              <a:rPr dirty="0"/>
              <a:t> com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versão</a:t>
            </a:r>
            <a:r>
              <a:rPr dirty="0"/>
              <a:t> do React Native</a:t>
            </a:r>
          </a:p>
          <a:p>
            <a:pPr marL="0" indent="0">
              <a:buNone/>
            </a:pPr>
            <a:r>
              <a:rPr dirty="0"/>
              <a:t>❌ </a:t>
            </a:r>
            <a:r>
              <a:rPr dirty="0" err="1"/>
              <a:t>Instalar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ler</a:t>
            </a:r>
            <a:r>
              <a:rPr dirty="0"/>
              <a:t> a </a:t>
            </a:r>
            <a:r>
              <a:rPr dirty="0" err="1"/>
              <a:t>documentação</a:t>
            </a:r>
            <a:r>
              <a:rPr dirty="0"/>
              <a:t> </a:t>
            </a:r>
            <a:r>
              <a:rPr dirty="0" err="1"/>
              <a:t>primeiro</a:t>
            </a:r>
            <a:endParaRPr lang="pt-BR" dirty="0"/>
          </a:p>
          <a:p>
            <a:pPr marL="0" indent="0">
              <a:buNone/>
            </a:pPr>
            <a:r>
              <a:rPr lang="en-BR" dirty="0"/>
              <a:t>❌ </a:t>
            </a:r>
            <a:r>
              <a:rPr lang="en-US" dirty="0" err="1"/>
              <a:t>Focar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testes web </a:t>
            </a:r>
            <a:r>
              <a:rPr lang="en-US" dirty="0" err="1"/>
              <a:t>quando</a:t>
            </a:r>
            <a:r>
              <a:rPr lang="en-US" dirty="0"/>
              <a:t> o </a:t>
            </a:r>
            <a:r>
              <a:rPr lang="en-US" dirty="0" err="1"/>
              <a:t>foco</a:t>
            </a:r>
            <a:r>
              <a:rPr lang="en-US" dirty="0"/>
              <a:t> do React Native </a:t>
            </a:r>
            <a:r>
              <a:rPr lang="en-US" dirty="0" err="1"/>
              <a:t>é</a:t>
            </a:r>
            <a:r>
              <a:rPr lang="en-US" dirty="0"/>
              <a:t> Nativo (iOS e Android)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Como </a:t>
            </a:r>
            <a:r>
              <a:rPr dirty="0" err="1"/>
              <a:t>testar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lib antes de usar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🧪 </a:t>
            </a:r>
            <a:r>
              <a:rPr dirty="0" err="1"/>
              <a:t>Crie</a:t>
            </a:r>
            <a:r>
              <a:rPr dirty="0"/>
              <a:t> um </a:t>
            </a:r>
            <a:r>
              <a:rPr dirty="0" err="1"/>
              <a:t>projeto</a:t>
            </a:r>
            <a:r>
              <a:rPr dirty="0"/>
              <a:t> de teste </a:t>
            </a:r>
            <a:r>
              <a:rPr dirty="0" err="1"/>
              <a:t>separado</a:t>
            </a:r>
            <a:r>
              <a:rPr dirty="0"/>
              <a:t> (</a:t>
            </a:r>
            <a:r>
              <a:rPr dirty="0" err="1"/>
              <a:t>usando</a:t>
            </a:r>
            <a:r>
              <a:rPr dirty="0"/>
              <a:t> Expo </a:t>
            </a:r>
            <a:r>
              <a:rPr dirty="0" err="1"/>
              <a:t>ou</a:t>
            </a:r>
            <a:r>
              <a:rPr dirty="0"/>
              <a:t> CLI)</a:t>
            </a:r>
          </a:p>
          <a:p>
            <a:pPr marL="0" indent="0">
              <a:buNone/>
            </a:pPr>
            <a:r>
              <a:rPr dirty="0"/>
              <a:t>📦 </a:t>
            </a:r>
            <a:r>
              <a:rPr dirty="0" err="1"/>
              <a:t>Instale</a:t>
            </a:r>
            <a:r>
              <a:rPr dirty="0"/>
              <a:t> a lib com `</a:t>
            </a:r>
            <a:r>
              <a:rPr dirty="0" err="1"/>
              <a:t>npm</a:t>
            </a:r>
            <a:r>
              <a:rPr dirty="0"/>
              <a:t> install` </a:t>
            </a:r>
            <a:r>
              <a:rPr dirty="0" err="1"/>
              <a:t>ou</a:t>
            </a:r>
            <a:r>
              <a:rPr dirty="0"/>
              <a:t> `expo install`</a:t>
            </a:r>
          </a:p>
          <a:p>
            <a:pPr marL="0" indent="0">
              <a:buNone/>
            </a:pPr>
            <a:r>
              <a:rPr dirty="0"/>
              <a:t>🚀 Rode o app e </a:t>
            </a:r>
            <a:r>
              <a:rPr dirty="0" err="1"/>
              <a:t>veja</a:t>
            </a:r>
            <a:r>
              <a:rPr dirty="0"/>
              <a:t> se </a:t>
            </a:r>
            <a:r>
              <a:rPr dirty="0" err="1"/>
              <a:t>há</a:t>
            </a:r>
            <a:r>
              <a:rPr dirty="0"/>
              <a:t> </a:t>
            </a:r>
            <a:r>
              <a:rPr dirty="0" err="1"/>
              <a:t>erros</a:t>
            </a:r>
            <a:endParaRPr dirty="0"/>
          </a:p>
          <a:p>
            <a:pPr marL="0" indent="0">
              <a:buNone/>
            </a:pPr>
            <a:r>
              <a:rPr dirty="0"/>
              <a:t>🔍 </a:t>
            </a:r>
            <a:r>
              <a:rPr dirty="0" err="1"/>
              <a:t>Verifique</a:t>
            </a:r>
            <a:r>
              <a:rPr dirty="0"/>
              <a:t> logs e </a:t>
            </a:r>
            <a:r>
              <a:rPr dirty="0" err="1"/>
              <a:t>dependências</a:t>
            </a:r>
            <a:r>
              <a:rPr dirty="0"/>
              <a:t> no terminal</a:t>
            </a:r>
          </a:p>
          <a:p>
            <a:pPr marL="0" indent="0">
              <a:buNone/>
            </a:pPr>
            <a:r>
              <a:rPr dirty="0"/>
              <a:t>💡 Use </a:t>
            </a:r>
            <a:r>
              <a:rPr dirty="0" err="1"/>
              <a:t>exemplos</a:t>
            </a:r>
            <a:r>
              <a:rPr dirty="0"/>
              <a:t> da </a:t>
            </a:r>
            <a:r>
              <a:rPr dirty="0" err="1"/>
              <a:t>documentação</a:t>
            </a:r>
            <a:r>
              <a:rPr dirty="0"/>
              <a:t> para </a:t>
            </a:r>
            <a:r>
              <a:rPr dirty="0" err="1"/>
              <a:t>testar</a:t>
            </a:r>
            <a:r>
              <a:rPr dirty="0"/>
              <a:t> a lib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DM5 - </a:t>
            </a:r>
            <a:r>
              <a:rPr dirty="0"/>
              <a:t>Boas </a:t>
            </a:r>
            <a:r>
              <a:rPr dirty="0" err="1"/>
              <a:t>práticas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escolher</a:t>
            </a:r>
            <a:r>
              <a:rPr dirty="0"/>
              <a:t> libs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✅ Prefira libs populares e bem mantidas</a:t>
            </a:r>
          </a:p>
          <a:p>
            <a:r>
              <a:t>✅ Leia comentários e exemplos antes de instalar</a:t>
            </a:r>
          </a:p>
          <a:p>
            <a:r>
              <a:t>✅ Evite libs pequenas demais — às vezes vale mais escrever a função</a:t>
            </a:r>
          </a:p>
          <a:p>
            <a:r>
              <a:t>✅ Documente o porquê da escolha no seu projeto</a:t>
            </a:r>
          </a:p>
          <a:p>
            <a:r>
              <a:t>✅ Atualize periodicamente as dependências seguras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são Views e Componentes?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🧱 View: estrutura básica visual, semelhante a &lt;div&gt;</a:t>
            </a:r>
          </a:p>
          <a:p>
            <a:r>
              <a:t>Usada para layout e agrupamento de elementos</a:t>
            </a:r>
          </a:p>
          <a:p>
            <a:r>
              <a:t>Exemplo: &lt;View&gt;&lt;Text&gt;Olá!&lt;/Text&gt;&lt;/View&gt;</a:t>
            </a:r>
          </a:p>
          <a:p>
            <a:r>
              <a:t>🧩 Componente: bloco reutilizável com lógica e UI</a:t>
            </a:r>
          </a:p>
          <a:p>
            <a:r>
              <a:t>Pode conter estado, hooks e lógica de exibição</a:t>
            </a:r>
          </a:p>
          <a:p>
            <a:r>
              <a:t>Exemplo: const Saudacao = () =&gt; &lt;View&gt;&lt;Text&gt;Oi&lt;/Text&gt;&lt;/View&gt;;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📌 View é usada para estrutura visual/layout</a:t>
            </a:r>
          </a:p>
          <a:p>
            <a:r>
              <a:t>📌 Componente é usado para reutilizar UI com lógica</a:t>
            </a:r>
          </a:p>
          <a:p>
            <a:r>
              <a:t>View não é reutilizável nem importável</a:t>
            </a:r>
          </a:p>
          <a:p>
            <a:r>
              <a:t>Componente pode ter estado, hooks e ser importado</a:t>
            </a:r>
          </a:p>
          <a:p>
            <a:r>
              <a:t>✅ Use View para organizar layout interno</a:t>
            </a:r>
          </a:p>
          <a:p>
            <a:r>
              <a:t>✅ Use Componentes para dividir lógica e exibir trechos reutilizáveis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5BEE-6C46-903A-5932-051D3483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83CA-B57D-E03D-4528-97DDF68E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Diferenças e Aplicações: View vs Componente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272E4A-CDA2-26EC-24E3-99BE2ACDF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832369"/>
            <a:ext cx="7956550" cy="2793461"/>
          </a:xfrm>
        </p:spPr>
      </p:pic>
    </p:spTree>
    <p:extLst>
      <p:ext uri="{BB962C8B-B14F-4D97-AF65-F5344CB8AC3E}">
        <p14:creationId xmlns:p14="http://schemas.microsoft.com/office/powerpoint/2010/main" val="3868429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SafeAreaView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🧷 Garante que o conteúdo fique visível em áreas seguras (iOS e Android)</a:t>
            </a:r>
          </a:p>
          <a:p>
            <a:r>
              <a:t>📱 Evita sobreposição com notch, barra de status, ou botões de navegação</a:t>
            </a:r>
          </a:p>
          <a:p>
            <a:r>
              <a:t>📌 Deve envolver a raiz do layout da tela</a:t>
            </a:r>
          </a:p>
          <a:p>
            <a:r>
              <a:t>✅ Disponível via `import { SafeAreaView } from 'react-native';`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Hora 1: Dúvidas Mapeadas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Expo versus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Projeto em si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Export</a:t>
            </a:r>
            <a:r>
              <a:rPr lang="pt-BR" dirty="0"/>
              <a:t>, default e </a:t>
            </a:r>
            <a:r>
              <a:rPr lang="pt-BR" dirty="0" err="1"/>
              <a:t>const</a:t>
            </a:r>
            <a:r>
              <a:rPr lang="pt-BR" dirty="0"/>
              <a:t> e </a:t>
            </a:r>
            <a:r>
              <a:rPr lang="pt-BR" dirty="0" err="1"/>
              <a:t>Imports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Render versus </a:t>
            </a:r>
            <a:r>
              <a:rPr lang="pt-BR" dirty="0" err="1"/>
              <a:t>Return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Libraries</a:t>
            </a:r>
            <a:endParaRPr lang="pt-BR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🧭 Permite personalizar a aparência da barra de status (cor, tema claro/escuro)</a:t>
            </a:r>
          </a:p>
          <a:p>
            <a:r>
              <a:t>📌 Útil para melhorar a legibilidade em apps com header colorido</a:t>
            </a:r>
          </a:p>
          <a:p>
            <a:r>
              <a:t>✅ Pode esconder ou mudar estilo da barra</a:t>
            </a:r>
          </a:p>
          <a:p>
            <a:r>
              <a:t>Exemplo: `&lt;StatusBar barStyle='light-content' backgroundColor='#000' /&gt;`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Por que usar const para componentes e eventos?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Garante que o nome da função não será reatribuído</a:t>
            </a:r>
          </a:p>
          <a:p>
            <a:r>
              <a:t>✅ Evita conflitos e mudanças acidentais no escopo</a:t>
            </a:r>
          </a:p>
          <a:p>
            <a:r>
              <a:t>📌 Recomendado para componentes funcionais e funções auxiliares</a:t>
            </a:r>
          </a:p>
          <a:p>
            <a:r>
              <a:t>📌 Mantém o código mais organizado e previsível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definir com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Exemplo de componente com const:</a:t>
            </a:r>
          </a:p>
          <a:p>
            <a:r>
              <a:t>const MeuBotao = ({ onPress }) =&gt; { return &lt;Button title='Clique' onPress={onPress} /&gt; };</a:t>
            </a:r>
          </a:p>
          <a:p>
            <a:r>
              <a:t>📦 Exemplo de handler com const:</a:t>
            </a:r>
          </a:p>
          <a:p>
            <a:r>
              <a:t>const handleClick = () =&gt; { console.log('Botão clicado!'); };</a:t>
            </a:r>
          </a:p>
          <a:p>
            <a:r>
              <a:t>✅ Boas práticas: definir handlers dentro do escopo do componente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uso de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🔒 Segurança no código: impede reatribuições</a:t>
            </a:r>
          </a:p>
          <a:p>
            <a:r>
              <a:t>🧩 Facilita a identificação de funções reutilizáveis</a:t>
            </a:r>
          </a:p>
          <a:p>
            <a:r>
              <a:t>🗂️ Ajuda na organização do componente</a:t>
            </a:r>
          </a:p>
          <a:p>
            <a:r>
              <a:t>📌 Funciona bem com Hooks e lógica interna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Erros comuns ao usar const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❌ Esquecer o escopo e tentar usar const fora do componente</a:t>
            </a:r>
          </a:p>
          <a:p>
            <a:r>
              <a:t>❌ Usar const para variáveis que precisam ser atualizadas (use let ou estado)</a:t>
            </a:r>
          </a:p>
          <a:p>
            <a:r>
              <a:t>❌ Confundir declaração com uso: const é para funções fixas, não para tudo</a:t>
            </a:r>
          </a:p>
          <a:p>
            <a:r>
              <a:t>⚠️ Misturar 'function MeuComp()' com lógica de React Hooks pode dar erro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Exibe texto na tela</a:t>
            </a:r>
          </a:p>
          <a:p>
            <a:r>
              <a:t>Usado para títulos, parágrafos, mensagens etc.</a:t>
            </a:r>
          </a:p>
          <a:p>
            <a:r>
              <a:t>Exemplo: &lt;Text&gt;Olá mundo&lt;/Text&gt;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TextInput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⌨️ Campo para entrada de texto</a:t>
            </a:r>
          </a:p>
          <a:p>
            <a:r>
              <a:t>Usado em formulários e inputs de usuário</a:t>
            </a:r>
          </a:p>
          <a:p>
            <a:r>
              <a:t>Exemplo: &lt;TextInput placeholder='Digite aqui' /&gt;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TouchableOpacity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👆 Componente clicável com efeito de opacidade</a:t>
            </a:r>
          </a:p>
          <a:p>
            <a:r>
              <a:t>Usado para criar botões customizados</a:t>
            </a:r>
          </a:p>
          <a:p>
            <a:r>
              <a:t>Exemplo: &lt;TouchableOpacity onPress={...}&gt;...&lt;/TouchableOpacity&gt;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🖼️ Exibe imagens locais ou remotas</a:t>
            </a:r>
          </a:p>
          <a:p>
            <a:r>
              <a:t>Requer `width` e `height` no estilo</a:t>
            </a:r>
          </a:p>
          <a:p>
            <a:r>
              <a:t>Exemplo: &lt;Image source={{uri: 'https://...'}} style={{width: 100, height: 100}} /&gt;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ED43-D601-07D7-2C35-C3AA58FA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00A1-A867-9F0F-F129-8E6F5E74B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Criar uma tela que exibe uma imagem e uma palavra</a:t>
            </a:r>
          </a:p>
        </p:txBody>
      </p:sp>
    </p:spTree>
    <p:extLst>
      <p:ext uri="{BB962C8B-B14F-4D97-AF65-F5344CB8AC3E}">
        <p14:creationId xmlns:p14="http://schemas.microsoft.com/office/powerpoint/2010/main" val="46149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237995"/>
            <a:ext cx="7955280" cy="1819406"/>
          </a:xfrm>
        </p:spPr>
        <p:txBody>
          <a:bodyPr>
            <a:normAutofit/>
          </a:bodyPr>
          <a:lstStyle/>
          <a:p>
            <a:r>
              <a:rPr lang="pt-BR" sz="2800" dirty="0"/>
              <a:t>DM1 - </a:t>
            </a:r>
            <a:r>
              <a:rPr sz="2800" dirty="0"/>
              <a:t>Expo vs React Native CLI – Quando usar </a:t>
            </a:r>
            <a:r>
              <a:rPr sz="2800" dirty="0" err="1"/>
              <a:t>cada</a:t>
            </a:r>
            <a:r>
              <a:rPr sz="2800" dirty="0"/>
              <a:t> 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✅ </a:t>
            </a:r>
            <a:r>
              <a:rPr sz="2800" b="1" dirty="0"/>
              <a:t>Expo</a:t>
            </a:r>
            <a:r>
              <a:rPr sz="2800" dirty="0"/>
              <a:t>: </a:t>
            </a:r>
            <a:r>
              <a:rPr sz="2800" dirty="0" err="1"/>
              <a:t>fácil</a:t>
            </a:r>
            <a:r>
              <a:rPr sz="2800" dirty="0"/>
              <a:t> de </a:t>
            </a:r>
            <a:r>
              <a:rPr sz="2800" dirty="0" err="1"/>
              <a:t>iniciar</a:t>
            </a:r>
            <a:r>
              <a:rPr sz="2800" dirty="0"/>
              <a:t>, ideal para MVPs, apps simples</a:t>
            </a:r>
          </a:p>
          <a:p>
            <a:pPr marL="0" indent="0">
              <a:buNone/>
            </a:pPr>
            <a:r>
              <a:rPr sz="2800" dirty="0"/>
              <a:t>🚫 </a:t>
            </a:r>
            <a:r>
              <a:rPr sz="2800" dirty="0" err="1"/>
              <a:t>Limitações</a:t>
            </a:r>
            <a:r>
              <a:rPr sz="2800" dirty="0"/>
              <a:t>: </a:t>
            </a:r>
            <a:r>
              <a:rPr sz="2800" dirty="0" err="1"/>
              <a:t>não</a:t>
            </a:r>
            <a:r>
              <a:rPr sz="2800" dirty="0"/>
              <a:t> </a:t>
            </a:r>
            <a:r>
              <a:rPr sz="2800" dirty="0" err="1"/>
              <a:t>suporta</a:t>
            </a:r>
            <a:r>
              <a:rPr sz="2800" dirty="0"/>
              <a:t> </a:t>
            </a:r>
            <a:r>
              <a:rPr sz="2800" dirty="0" err="1"/>
              <a:t>todos</a:t>
            </a:r>
            <a:r>
              <a:rPr sz="2800" dirty="0"/>
              <a:t> </a:t>
            </a:r>
            <a:r>
              <a:rPr sz="2800" dirty="0" err="1"/>
              <a:t>os</a:t>
            </a:r>
            <a:r>
              <a:rPr sz="2800" dirty="0"/>
              <a:t> </a:t>
            </a:r>
            <a:r>
              <a:rPr sz="2800" dirty="0" err="1"/>
              <a:t>módulos</a:t>
            </a:r>
            <a:r>
              <a:rPr sz="2800" dirty="0"/>
              <a:t> </a:t>
            </a:r>
            <a:r>
              <a:rPr sz="2800" dirty="0" err="1"/>
              <a:t>nativos</a:t>
            </a:r>
            <a:endParaRPr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7EE2EC-05E1-C6CB-E2E5-FE67374C8458}"/>
              </a:ext>
            </a:extLst>
          </p:cNvPr>
          <p:cNvSpPr txBox="1"/>
          <p:nvPr/>
        </p:nvSpPr>
        <p:spPr>
          <a:xfrm>
            <a:off x="4697259" y="1691014"/>
            <a:ext cx="39895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2800" dirty="0"/>
              <a:t>✅ </a:t>
            </a:r>
            <a:r>
              <a:rPr lang="en-US" sz="2800" b="1" dirty="0"/>
              <a:t>React Native CLI</a:t>
            </a:r>
            <a:r>
              <a:rPr lang="en-US" sz="2800" dirty="0"/>
              <a:t>: </a:t>
            </a:r>
            <a:r>
              <a:rPr lang="en-US" sz="2800" dirty="0" err="1"/>
              <a:t>controle</a:t>
            </a:r>
            <a:r>
              <a:rPr lang="en-US" sz="2800" dirty="0"/>
              <a:t> total, ideal para apps </a:t>
            </a:r>
            <a:r>
              <a:rPr lang="en-US" sz="2800" dirty="0" err="1"/>
              <a:t>complexos</a:t>
            </a:r>
            <a:endParaRPr lang="en-US" sz="2800" dirty="0"/>
          </a:p>
          <a:p>
            <a:r>
              <a:rPr lang="en-BR" sz="2800" dirty="0"/>
              <a:t>🚫 </a:t>
            </a:r>
            <a:r>
              <a:rPr lang="en-US" sz="2800" dirty="0"/>
              <a:t>CLI </a:t>
            </a:r>
            <a:r>
              <a:rPr lang="en-US" sz="2800" dirty="0" err="1"/>
              <a:t>exige</a:t>
            </a:r>
            <a:r>
              <a:rPr lang="en-US" sz="2800" dirty="0"/>
              <a:t> </a:t>
            </a:r>
            <a:r>
              <a:rPr lang="en-US" sz="2800" dirty="0" err="1"/>
              <a:t>conhecimento</a:t>
            </a:r>
            <a:r>
              <a:rPr lang="en-US" sz="2800" dirty="0"/>
              <a:t> </a:t>
            </a:r>
            <a:r>
              <a:rPr lang="en-US" sz="2800" dirty="0" err="1"/>
              <a:t>nativo</a:t>
            </a:r>
            <a:r>
              <a:rPr lang="en-US" sz="2800" dirty="0"/>
              <a:t> (Swift/Kotlin)</a:t>
            </a:r>
          </a:p>
          <a:p>
            <a:r>
              <a:rPr lang="en-BR" sz="2800" dirty="0"/>
              <a:t>📌 </a:t>
            </a:r>
            <a:r>
              <a:rPr lang="en-US" sz="2800" dirty="0"/>
              <a:t>Expo ideal para testes </a:t>
            </a:r>
            <a:r>
              <a:rPr lang="en-US" sz="2800" dirty="0" err="1"/>
              <a:t>rápidos</a:t>
            </a:r>
            <a:r>
              <a:rPr lang="en-US" sz="2800" dirty="0"/>
              <a:t>, CLI ideal para </a:t>
            </a:r>
            <a:r>
              <a:rPr lang="en-US" sz="2800" dirty="0" err="1"/>
              <a:t>produção</a:t>
            </a:r>
            <a:r>
              <a:rPr lang="en-US" sz="2800" dirty="0"/>
              <a:t> robusta</a:t>
            </a:r>
          </a:p>
          <a:p>
            <a:endParaRPr lang="en-BR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 de Props para Comunicação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🔄 Props permitem passar dados de um componente pai para um filho</a:t>
            </a:r>
          </a:p>
          <a:p>
            <a:r>
              <a:t>📦 São argumentos definidos em JSX: `&lt;MeuComp titulo='Olá' /&gt;`</a:t>
            </a:r>
          </a:p>
          <a:p>
            <a:r>
              <a:t>🧩 Dentro do componente filho: `props.titulo` ou `const { titulo } = props`</a:t>
            </a:r>
          </a:p>
          <a:p>
            <a:r>
              <a:t>✅ Evita repetição e facilita reuso de componentes com conteúdo dinâmico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E3F6-02D2-FAD2-F43D-6C7E5A6C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7FEB-7B75-2937-FDBA-7BF59779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84D1-41A3-D020-00D6-70F6687C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Alterar a tela para receber como prop a imagem e o texto</a:t>
            </a:r>
          </a:p>
        </p:txBody>
      </p:sp>
    </p:spTree>
    <p:extLst>
      <p:ext uri="{BB962C8B-B14F-4D97-AF65-F5344CB8AC3E}">
        <p14:creationId xmlns:p14="http://schemas.microsoft.com/office/powerpoint/2010/main" val="32491177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Tipos de Lista — Quando usar cada uma?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📃 FlatList: Ideal para listas grandes e homogêneas com rolagem vertical</a:t>
            </a:r>
          </a:p>
          <a:p>
            <a:r>
              <a:t>📑 SectionList: Ideal para listas com divisões por seções (ex: contatos por letra)</a:t>
            </a:r>
          </a:p>
          <a:p>
            <a:r>
              <a:t>🔁 ScrollView: Para conteúdo pequeno e fixo — carrega tudo na memória</a:t>
            </a:r>
          </a:p>
          <a:p>
            <a:r>
              <a:t>⚠️ Não use ScrollView para grandes quantidades de dados → causa lentidão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FlatList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📋 Lista eficiente para muitos itens</a:t>
            </a:r>
          </a:p>
          <a:p>
            <a:r>
              <a:t>Rolagem vertical, renderiza apenas o visível</a:t>
            </a:r>
          </a:p>
          <a:p>
            <a:r>
              <a:t>Exemplo: &lt;FlatList data={dados} renderItem={...} /&gt;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Picker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🎛️ Componente para seleção entre várias opções</a:t>
            </a:r>
          </a:p>
          <a:p>
            <a:r>
              <a:t>Semelhante ao dropdown</a:t>
            </a:r>
          </a:p>
          <a:p>
            <a:r>
              <a:t>Exemplo: &lt;Picker selectedValue={...} onValueChange={...}&gt;...&lt;/Picker&gt;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StatusBar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📶 Permite personalizar a barra de status do celular</a:t>
            </a:r>
          </a:p>
          <a:p>
            <a:r>
              <a:t>Mudar cor, ocultar ou alterar estilo (light/dark)</a:t>
            </a:r>
          </a:p>
          <a:p>
            <a:r>
              <a:t>Exemplo: &lt;StatusBar barStyle='dark-content' /&gt;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🔀 Botão de alternância (on/off)</a:t>
            </a:r>
          </a:p>
          <a:p>
            <a:r>
              <a:t>Usado para configurações ou preferências</a:t>
            </a:r>
          </a:p>
          <a:p>
            <a:r>
              <a:t>Exemplo: &lt;Switch value={isAtivo} onValueChange={setIsAtivo} /&gt;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ScrollView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📜 Container com rolagem para conteúdos longos</a:t>
            </a:r>
          </a:p>
          <a:p>
            <a:r>
              <a:t>Carrega todos os elementos na memória</a:t>
            </a:r>
          </a:p>
          <a:p>
            <a:r>
              <a:t>Evitar para listas grandes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SectionList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📚 Lista agrupada por seções</a:t>
            </a:r>
          </a:p>
          <a:p>
            <a:r>
              <a:t>Exemplo: contatos por letra, categorias</a:t>
            </a:r>
          </a:p>
          <a:p>
            <a:r>
              <a:t>Exemplo: &lt;SectionList sections={dados} renderItem={...} /&gt;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ListView — O que faz?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📛 Obsoleto! Substituído por FlatList e SectionList</a:t>
            </a:r>
          </a:p>
          <a:p>
            <a:r>
              <a:t>Evitar usar em projetos novos</a:t>
            </a:r>
          </a:p>
          <a:p>
            <a:r>
              <a:t>Só aparece em códigos antigos ou legados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DM1 - </a:t>
            </a:r>
            <a:r>
              <a:rPr dirty="0" err="1"/>
              <a:t>Erros</a:t>
            </a:r>
            <a:r>
              <a:rPr dirty="0"/>
              <a:t> e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Comuns</a:t>
            </a:r>
            <a:r>
              <a:rPr dirty="0"/>
              <a:t> com Expo 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❌ Tentar instalar biblioteca nativa no Expo sem ejetar</a:t>
            </a:r>
          </a:p>
          <a:p>
            <a:r>
              <a:t>❌ Quebra de projeto ao ejetar sem necessidade real</a:t>
            </a:r>
          </a:p>
          <a:p>
            <a:r>
              <a:t>❌ Uso de versão incompatível com SDK do Expo</a:t>
            </a:r>
          </a:p>
          <a:p>
            <a:r>
              <a:t>✅ Verifique se o módulo é compatível com Expo antes de instalar</a:t>
            </a:r>
          </a:p>
          <a:p>
            <a:r>
              <a:t>✅ Expo Dev Client pode ser alternativa para usar código nativo com Expo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01862-2262-49B9-CE19-9959DF223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B10A-48C7-FB86-7B17-159436B1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Fazer uma lista fake de ranking, com uma modal que abre mostrando quando foi o recorde.</a:t>
            </a:r>
          </a:p>
          <a:p>
            <a:r>
              <a:rPr lang="en-BR" dirty="0"/>
              <a:t>Ordenar o ranking</a:t>
            </a:r>
          </a:p>
        </p:txBody>
      </p:sp>
    </p:spTree>
    <p:extLst>
      <p:ext uri="{BB962C8B-B14F-4D97-AF65-F5344CB8AC3E}">
        <p14:creationId xmlns:p14="http://schemas.microsoft.com/office/powerpoint/2010/main" val="1279184964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Revisão de React Native — Aula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Navigation, Redux, AsyncStorage e Chamada de APIs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Navigation — Conceitos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🧭 Biblioteca para navegação entre telas</a:t>
            </a:r>
          </a:p>
          <a:p>
            <a:r>
              <a:t>Usa NavigationContainer, Stack, Tab ou Drawer</a:t>
            </a:r>
          </a:p>
          <a:p>
            <a:r>
              <a:t>Navegação: `navigation.navigate('Tela')`</a:t>
            </a:r>
          </a:p>
          <a:p>
            <a:r>
              <a:t>Passagem de parâmetros: `route.params`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Navigation — Instalação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Expo: `npm install @react-navigation/native`</a:t>
            </a:r>
          </a:p>
          <a:p>
            <a:r>
              <a:t>📦 CLI: instalar também react-native-screens e pods</a:t>
            </a:r>
          </a:p>
          <a:p>
            <a:r>
              <a:t>📌 Usar NavigationContainer como raiz do app</a:t>
            </a:r>
          </a:p>
          <a:p>
            <a:r>
              <a:t>✅ Criar rotas com `createNativeStackNavigator()`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Redux Toolkit — Quando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Para gerenciar estado global entre telas</a:t>
            </a:r>
          </a:p>
          <a:p>
            <a:r>
              <a:t>✅ Melhor para apps com múltiplos componentes e dados compartilhados</a:t>
            </a:r>
          </a:p>
          <a:p>
            <a:r>
              <a:t>🧩 Usa `createSlice`, `configureStore`, `Provider`</a:t>
            </a:r>
          </a:p>
          <a:p>
            <a:r>
              <a:t>📦 Instalar: `npm install @reduxjs/toolkit react-redux`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AsyncStorage — Para que serve?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💾 Armazena dados localmente (chave/valor)</a:t>
            </a:r>
          </a:p>
          <a:p>
            <a:r>
              <a:t>📌 Ex: salvar nome de usuário, config, preferências</a:t>
            </a:r>
          </a:p>
          <a:p>
            <a:r>
              <a:t>✅ Métodos: setItem, getItem, removeItem (async)</a:t>
            </a:r>
          </a:p>
          <a:p>
            <a:r>
              <a:t>📦 Expo: `expo install @react-native-async-storage/async-storage`</a:t>
            </a:r>
          </a:p>
          <a:p>
            <a:r>
              <a:t>📦 CLI: `npm install` + `npx pod-install`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 — Chamada de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fetch é nativo no React Native</a:t>
            </a:r>
          </a:p>
          <a:p>
            <a:r>
              <a:t>✅ Requer uso de `await` e `.json()`</a:t>
            </a:r>
          </a:p>
          <a:p>
            <a:r>
              <a:t>Exemplo: `await fetch(url)`</a:t>
            </a:r>
          </a:p>
          <a:p>
            <a:r>
              <a:t>⚠️ Requer tratamento manual de erros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axios — Alternativa a 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Instalar com: `npm install axios`</a:t>
            </a:r>
          </a:p>
          <a:p>
            <a:r>
              <a:t>✅ Mais simples para múltiplas chamadas</a:t>
            </a:r>
          </a:p>
          <a:p>
            <a:r>
              <a:t>Já retorna resposta como `.data`</a:t>
            </a:r>
          </a:p>
          <a:p>
            <a:r>
              <a:t>Aceita timeout, interceptors, headers com facilidade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 vs axios — Comparativo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fetch: nativo, leve, exige `.json()`</a:t>
            </a:r>
          </a:p>
          <a:p>
            <a:r>
              <a:t>axios: mais robusto, já retorna `.data`</a:t>
            </a:r>
          </a:p>
          <a:p>
            <a:r>
              <a:t>axios trata timeout e erros com mais facilidade</a:t>
            </a:r>
          </a:p>
          <a:p>
            <a:r>
              <a:t>Recomendado para apps maiores com múltiplas chamadas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37E0-DC5A-BFFA-509E-BCAD51C45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DM2 - Projeto em si</a:t>
            </a:r>
            <a:endParaRPr lang="en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3B76D-F8B9-B43D-1D21-F19A4F93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Após criar o projeto, se deve entrar no projeto.</a:t>
            </a:r>
          </a:p>
          <a:p>
            <a:r>
              <a:rPr lang="en-BR" dirty="0"/>
              <a:t>Cada projeto tem sua propria estrutura (package, app.json, etc)</a:t>
            </a:r>
          </a:p>
          <a:p>
            <a:r>
              <a:rPr lang="en-BR" dirty="0"/>
              <a:t>Para não se perder, evite pastas mobile com projeto mobile e componente mobile, p ex.</a:t>
            </a:r>
          </a:p>
        </p:txBody>
      </p:sp>
    </p:spTree>
    <p:extLst>
      <p:ext uri="{BB962C8B-B14F-4D97-AF65-F5344CB8AC3E}">
        <p14:creationId xmlns:p14="http://schemas.microsoft.com/office/powerpoint/2010/main" val="37599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Hora 2: Configuração do Ambiente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Instalação</a:t>
            </a:r>
            <a:r>
              <a:rPr dirty="0"/>
              <a:t> do Node.js e Expo CLI</a:t>
            </a:r>
          </a:p>
          <a:p>
            <a:r>
              <a:rPr dirty="0" err="1"/>
              <a:t>Instalação</a:t>
            </a:r>
            <a:r>
              <a:rPr dirty="0"/>
              <a:t> do Android Studio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do Expo Go</a:t>
            </a:r>
          </a:p>
          <a:p>
            <a:r>
              <a:rPr dirty="0" err="1"/>
              <a:t>Gerenciadores</a:t>
            </a:r>
            <a:r>
              <a:rPr dirty="0"/>
              <a:t> de </a:t>
            </a:r>
            <a:r>
              <a:rPr dirty="0" err="1"/>
              <a:t>pacote</a:t>
            </a:r>
            <a:r>
              <a:rPr dirty="0"/>
              <a:t>: NPM vs YARN</a:t>
            </a:r>
          </a:p>
          <a:p>
            <a:r>
              <a:rPr dirty="0" err="1"/>
              <a:t>Configuração</a:t>
            </a:r>
            <a:r>
              <a:rPr dirty="0"/>
              <a:t> do </a:t>
            </a:r>
            <a:r>
              <a:rPr dirty="0" err="1"/>
              <a:t>VSCode</a:t>
            </a:r>
            <a:r>
              <a:rPr dirty="0"/>
              <a:t> e </a:t>
            </a:r>
            <a:r>
              <a:rPr dirty="0" err="1"/>
              <a:t>emuladores</a:t>
            </a:r>
            <a:endParaRPr lang="pt-BR" dirty="0"/>
          </a:p>
          <a:p>
            <a:pPr lvl="1"/>
            <a:r>
              <a:rPr lang="en-US" dirty="0">
                <a:hlinkClick r:id="rId2"/>
              </a:rPr>
              <a:t>https://marketplace.visualstudio.com/items?itemName=DiemasMichiels.emulate</a:t>
            </a:r>
            <a:endParaRPr lang="en-US" dirty="0"/>
          </a:p>
          <a:p>
            <a:pPr lvl="1"/>
            <a:r>
              <a:rPr lang="en-US" dirty="0"/>
              <a:t>Usar o Android Studio para </a:t>
            </a:r>
            <a:r>
              <a:rPr lang="en-US" dirty="0" err="1"/>
              <a:t>criação</a:t>
            </a:r>
            <a:r>
              <a:rPr lang="en-US" dirty="0"/>
              <a:t> dos </a:t>
            </a:r>
            <a:r>
              <a:rPr lang="en-US" dirty="0" err="1"/>
              <a:t>emuladores</a:t>
            </a:r>
            <a:r>
              <a:rPr lang="en-US" dirty="0"/>
              <a:t>.</a:t>
            </a:r>
            <a:endParaRPr lang="en-BR" dirty="0"/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 típica de pastas em um app React Native</a:t>
            </a:r>
          </a:p>
          <a:p>
            <a:r>
              <a:t>Importância de organização e modularização</a:t>
            </a:r>
          </a:p>
          <a:p>
            <a:r>
              <a:t>Uso do StyleSheet para estilização local</a:t>
            </a:r>
          </a:p>
          <a:p>
            <a:r>
              <a:t>Separação de componentes e lógica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2B5C-F830-B449-1AC0-5ED7CE85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R" dirty="0"/>
              <a:t>Desafio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66D72-D09E-7A1D-85A1-906EA5C2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R" dirty="0"/>
              <a:t>Gere a estrutura do projeto, já pensando em:</a:t>
            </a:r>
          </a:p>
          <a:p>
            <a:pPr lvl="1"/>
            <a:r>
              <a:rPr lang="en-BR" dirty="0"/>
              <a:t>Json com respostas</a:t>
            </a:r>
          </a:p>
          <a:p>
            <a:pPr lvl="1"/>
            <a:r>
              <a:rPr lang="en-BR" dirty="0"/>
              <a:t>Imagens das respostas</a:t>
            </a:r>
          </a:p>
          <a:p>
            <a:pPr lvl="1"/>
            <a:r>
              <a:rPr lang="en-BR" dirty="0"/>
              <a:t>Conector ao Firebase e Auth</a:t>
            </a:r>
          </a:p>
          <a:p>
            <a:pPr lvl="1"/>
            <a:r>
              <a:rPr lang="en-BR" dirty="0"/>
              <a:t>Futuros modelos de dados</a:t>
            </a:r>
          </a:p>
          <a:p>
            <a:pPr lvl="1"/>
            <a:r>
              <a:rPr lang="en-BR" dirty="0"/>
              <a:t>Logica de jogo</a:t>
            </a:r>
          </a:p>
          <a:p>
            <a:pPr lvl="1"/>
            <a:r>
              <a:rPr lang="en-BR" dirty="0"/>
              <a:t>Telas e componentes reutilizaveis</a:t>
            </a:r>
          </a:p>
        </p:txBody>
      </p:sp>
    </p:spTree>
    <p:extLst>
      <p:ext uri="{BB962C8B-B14F-4D97-AF65-F5344CB8AC3E}">
        <p14:creationId xmlns:p14="http://schemas.microsoft.com/office/powerpoint/2010/main" val="5375234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3C7EF18AA1694F8D22666414AFBF49" ma:contentTypeVersion="12" ma:contentTypeDescription="Create a new document." ma:contentTypeScope="" ma:versionID="749aaa53fc8cd75ef2fcb0070ba2b87b">
  <xsd:schema xmlns:xsd="http://www.w3.org/2001/XMLSchema" xmlns:xs="http://www.w3.org/2001/XMLSchema" xmlns:p="http://schemas.microsoft.com/office/2006/metadata/properties" xmlns:ns2="a71ccb9b-6e14-42cb-bb7f-4a7eed2524ef" xmlns:ns3="a7f4a7b7-966e-48e5-a98f-43d258599049" targetNamespace="http://schemas.microsoft.com/office/2006/metadata/properties" ma:root="true" ma:fieldsID="4a827b9cc1dbd271b9467321b0de88bd" ns2:_="" ns3:_="">
    <xsd:import namespace="a71ccb9b-6e14-42cb-bb7f-4a7eed2524ef"/>
    <xsd:import namespace="a7f4a7b7-966e-48e5-a98f-43d2585990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1ccb9b-6e14-42cb-bb7f-4a7eed2524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4a7b7-966e-48e5-a98f-43d25859904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19b018b2-6359-4447-8b90-f224154a845e}" ma:internalName="TaxCatchAll" ma:showField="CatchAllData" ma:web="a7f4a7b7-966e-48e5-a98f-43d2585990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f4a7b7-966e-48e5-a98f-43d258599049" xsi:nil="true"/>
    <lcf76f155ced4ddcb4097134ff3c332f xmlns="a71ccb9b-6e14-42cb-bb7f-4a7eed2524e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3EFC78-8579-46AA-84DA-E204C4A267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1ccb9b-6e14-42cb-bb7f-4a7eed2524ef"/>
    <ds:schemaRef ds:uri="a7f4a7b7-966e-48e5-a98f-43d258599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946965-4B06-4516-B4E9-9619EA15A4B4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a7f4a7b7-966e-48e5-a98f-43d258599049"/>
    <ds:schemaRef ds:uri="http://purl.org/dc/elements/1.1/"/>
    <ds:schemaRef ds:uri="a71ccb9b-6e14-42cb-bb7f-4a7eed2524e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F5791E7-766A-4F59-8BCE-064862C1C6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98</TotalTime>
  <Words>2138</Words>
  <Application>Microsoft Macintosh PowerPoint</Application>
  <PresentationFormat>On-screen Show (4:3)</PresentationFormat>
  <Paragraphs>245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Century Gothic</vt:lpstr>
      <vt:lpstr>Vapor Trail</vt:lpstr>
      <vt:lpstr>Revisão de React Native — Aula 1</vt:lpstr>
      <vt:lpstr>Desafio</vt:lpstr>
      <vt:lpstr>Hora 1: Dúvidas Mapeadas</vt:lpstr>
      <vt:lpstr>DM1 - Expo vs React Native CLI – Quando usar cada um?</vt:lpstr>
      <vt:lpstr>DM1 - Erros e Problemas Comuns com Expo e CLI</vt:lpstr>
      <vt:lpstr>DM2 - Projeto em si</vt:lpstr>
      <vt:lpstr>Hora 2: Configuração do Ambiente</vt:lpstr>
      <vt:lpstr>Estrutura do Projeto</vt:lpstr>
      <vt:lpstr>Desafio</vt:lpstr>
      <vt:lpstr>Desafio – Fase 1</vt:lpstr>
      <vt:lpstr>Hora 3: Views e Elementos Básicos</vt:lpstr>
      <vt:lpstr>Componentes Funcionais</vt:lpstr>
      <vt:lpstr>DM3 - Export Default</vt:lpstr>
      <vt:lpstr>DM3 - Export Nomeado</vt:lpstr>
      <vt:lpstr>DM3 - Erros Comuns com Export/Import</vt:lpstr>
      <vt:lpstr>DM3 - Quando usar `{}` no import?</vt:lpstr>
      <vt:lpstr>DM3 - Dicas sobre Export/Import</vt:lpstr>
      <vt:lpstr>DM4 - Diferença entre render() e return</vt:lpstr>
      <vt:lpstr>DM4 - Quando usar render() ou return?</vt:lpstr>
      <vt:lpstr>DM4 - Quando usar render() ou return?</vt:lpstr>
      <vt:lpstr>DM5 - Onde encontrar boas bibliotecas?</vt:lpstr>
      <vt:lpstr>DM5 - O que verificar antes de instalar uma lib</vt:lpstr>
      <vt:lpstr>DM5 - Erros comuns ao usar bibliotecas</vt:lpstr>
      <vt:lpstr>DM5 - Como testar uma lib antes de usar</vt:lpstr>
      <vt:lpstr>DM5 - Boas práticas ao escolher libs</vt:lpstr>
      <vt:lpstr>O que são Views e Componentes?</vt:lpstr>
      <vt:lpstr>Diferenças e Aplicações: View vs Componente</vt:lpstr>
      <vt:lpstr>Diferenças e Aplicações: View vs Componente</vt:lpstr>
      <vt:lpstr>SafeAreaView — Para que serve?</vt:lpstr>
      <vt:lpstr>StatusBar — Para que serve?</vt:lpstr>
      <vt:lpstr>Por que usar const para componentes e eventos?</vt:lpstr>
      <vt:lpstr>Como definir com const</vt:lpstr>
      <vt:lpstr>Vantagens do uso de const</vt:lpstr>
      <vt:lpstr>Erros comuns ao usar const</vt:lpstr>
      <vt:lpstr>Text — O que faz?</vt:lpstr>
      <vt:lpstr>TextInput — O que faz?</vt:lpstr>
      <vt:lpstr>TouchableOpacity — O que faz?</vt:lpstr>
      <vt:lpstr>Image — O que faz?</vt:lpstr>
      <vt:lpstr>Desafio 1 </vt:lpstr>
      <vt:lpstr>Uso de Props para Comunicação</vt:lpstr>
      <vt:lpstr>Desafio 1 </vt:lpstr>
      <vt:lpstr>Tipos de Lista — Quando usar cada uma?</vt:lpstr>
      <vt:lpstr>FlatList — O que faz?</vt:lpstr>
      <vt:lpstr>Picker — O que faz?</vt:lpstr>
      <vt:lpstr>StatusBar — O que faz?</vt:lpstr>
      <vt:lpstr>Switch — O que faz?</vt:lpstr>
      <vt:lpstr>ScrollView — O que faz?</vt:lpstr>
      <vt:lpstr>SectionList — O que faz?</vt:lpstr>
      <vt:lpstr>ListView — O que faz?</vt:lpstr>
      <vt:lpstr>Desafio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Paulo Marinho</cp:lastModifiedBy>
  <cp:revision>5</cp:revision>
  <dcterms:created xsi:type="dcterms:W3CDTF">2013-01-27T09:14:16Z</dcterms:created>
  <dcterms:modified xsi:type="dcterms:W3CDTF">2025-05-19T13:38:06Z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0x010100C43C7EF18AA1694F8D22666414AFBF49</vt:lpwstr>
  </property>
</Properties>
</file>