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3"/>
  </p:sldMasterIdLst>
  <p:sldIdLst>
    <p:sldId id="256" r:id="rId54"/>
    <p:sldId id="257" r:id="rId55"/>
    <p:sldId id="258" r:id="rId56"/>
    <p:sldId id="25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2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Master" Target="slideMasters/slideMaster1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4.xml"/><Relationship Id="rId61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F8F5-6962-471A-A5F9-192161E2B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83057-4D40-4700-B70B-B52B265BE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8592-EECA-4380-A873-922E116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0334-A5E3-4E37-BD25-DCB7D1F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4140-5B1F-4756-A0DB-5E5BE419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2B85-592E-49F9-A822-96E96115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8FA1-D8FB-4FB6-99D8-E2223180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E229-81E4-4137-B7E8-D2DB5DA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FA1C-2332-417C-8260-28ED02C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0EE74-C7BD-4BDB-8D7A-16895A89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0E8A2-A516-4E29-A970-498CA75F8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DAF84-CA96-4BC0-BE3D-BBC05119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93F5-F243-45ED-A53A-88744952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51B4-DFB4-43C1-875C-3737D9D1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1AA7-EC31-4038-A766-90931D0E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DA51-C9F6-494F-97F7-1CAA2FE7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0B1D-F75D-4AC6-9CEE-872436EF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F6AD-77B6-4DD2-95DC-0DB7B1CA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00DA-E740-4F51-BB95-4C84BBF2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6CD0-A5CE-4F51-8F6B-3D2EDC24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751C-4225-498B-B7A6-24A3D2E0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235CA-E50B-4258-BF84-B868D5BA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20F5-66A6-411D-8271-86ECABF6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A523-F042-4CF6-9593-AB3C3330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4FD3-1CF1-4D0F-88CB-015479DD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19A8-0758-467D-9ECC-05DDF3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D608-A57F-4637-9044-D4A54DCE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D4B30-17BF-4E8C-935F-2961141E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AA76-F72E-4553-9DCA-4229D523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B7CF-84B0-4CC2-A2AA-5C39C6E7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BB179-4367-420D-848F-88475EC4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9CEB-F5F5-4CB1-93C3-55AA4AEA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7554-DF21-4974-B5A5-5BE15CED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2123-18F4-42E2-9C59-84AD5CB76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D46AB-47BF-497E-B8F9-4D464EAF5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3D624-03A8-4775-B456-03C4DF77D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AA16-E45C-4084-AE5C-CD60D178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5B8FD-5777-49FE-8D3A-248BB70C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DC794-FF34-459A-9FC7-5A7964AE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31A4-F7D3-4BA0-BF29-0E7E9C7D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AC10C-B21A-4C97-B6DD-E7F0B6B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2254E-A6F7-4221-A85A-6F0FC09A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84609-A66C-4A99-889F-BEACFCCB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9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21E36-FDB7-4835-ABFB-888C63F7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D0F50-09F7-478B-BC6A-B5F687F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726C-9EB0-4BC8-9346-2BECB9E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C39F-6935-47F6-9198-EDD056B7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B7A0-816D-44AA-9C7D-DCAA2AD0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EF6C-29ED-412A-A049-1B50D6D3F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779D0-5E01-477A-8BB3-A5338FB4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2E501-AE80-4E32-B212-F5500DF8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D292-8E22-48C4-A930-14E0A699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81BD-C64F-44EA-9EAE-3B6B2712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EC5F4-3B13-4ADE-A2FE-6907A034F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AA66-C74D-47E2-B426-41BCBC255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359E-F227-4140-8CFC-1B27EF7E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5741-90F0-4539-BA87-F6411D1E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DFF8D-76B4-4F1B-B22F-727A792D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844B7-AC0E-4A99-A70F-340D7B85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666D-C97D-4B61-BE7C-18179055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5CA9-92C9-4A2A-941D-91702DA17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04A9-F83F-4876-ACB8-B58150DA636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C671-4AAB-450B-8A48-DA2B3B8D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A7B1-E68D-466F-8474-38884C901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ABFA-F216-4AE4-80BD-15471640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10" Type="http://schemas.openxmlformats.org/officeDocument/2006/relationships/image" Target="../media/image2.svg"/><Relationship Id="rId4" Type="http://schemas.openxmlformats.org/officeDocument/2006/relationships/customXml" Target="../../customXml/item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14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3.xml"/><Relationship Id="rId11" Type="http://schemas.openxmlformats.org/officeDocument/2006/relationships/image" Target="../media/image2.svg"/><Relationship Id="rId5" Type="http://schemas.openxmlformats.org/officeDocument/2006/relationships/customXml" Target="../../customXml/item12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1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31.xml"/><Relationship Id="rId18" Type="http://schemas.openxmlformats.org/officeDocument/2006/relationships/customXml" Target="../../customXml/item46.xml"/><Relationship Id="rId3" Type="http://schemas.openxmlformats.org/officeDocument/2006/relationships/customXml" Target="../../customXml/item19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30.xml"/><Relationship Id="rId17" Type="http://schemas.openxmlformats.org/officeDocument/2006/relationships/customXml" Target="../../customXml/item44.xml"/><Relationship Id="rId2" Type="http://schemas.openxmlformats.org/officeDocument/2006/relationships/customXml" Target="../../customXml/item18.xml"/><Relationship Id="rId16" Type="http://schemas.openxmlformats.org/officeDocument/2006/relationships/customXml" Target="../../customXml/item34.xml"/><Relationship Id="rId20" Type="http://schemas.openxmlformats.org/officeDocument/2006/relationships/customXml" Target="../../customXml/item15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29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33.xml"/><Relationship Id="rId23" Type="http://schemas.openxmlformats.org/officeDocument/2006/relationships/image" Target="../media/image2.svg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47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32.xml"/><Relationship Id="rId2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52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51.xml"/><Relationship Id="rId11" Type="http://schemas.openxmlformats.org/officeDocument/2006/relationships/image" Target="../media/image2.svg"/><Relationship Id="rId5" Type="http://schemas.openxmlformats.org/officeDocument/2006/relationships/customXml" Target="../../customXml/item50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49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3ABCB775-70BC-4ABF-AA94-E2102BA04D1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860704" y="1687196"/>
            <a:ext cx="4602479" cy="3297237"/>
            <a:chOff x="-598794" y="-128871"/>
            <a:chExt cx="9684358" cy="7714086"/>
          </a:xfr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7FD06C-583B-41D2-A1F6-B5A082924E43}"/>
                </a:ext>
              </a:extLst>
            </p:cNvPr>
            <p:cNvGrpSpPr/>
            <p:nvPr/>
          </p:nvGrpSpPr>
          <p:grpSpPr>
            <a:xfrm>
              <a:off x="-598794" y="-128871"/>
              <a:ext cx="9684358" cy="7714086"/>
              <a:chOff x="-598794" y="-128871"/>
              <a:chExt cx="9684358" cy="7714086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36CF0D-DFBC-4A86-8491-B9892565D077}"/>
                  </a:ext>
                </a:extLst>
              </p:cNvPr>
              <p:cNvSpPr/>
              <p:nvPr/>
            </p:nvSpPr>
            <p:spPr>
              <a:xfrm>
                <a:off x="0" y="874373"/>
                <a:ext cx="8486775" cy="5983627"/>
              </a:xfrm>
              <a:prstGeom prst="rect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B72F2A-8FA0-4749-88C7-94D169B07EFC}"/>
                  </a:ext>
                </a:extLst>
              </p:cNvPr>
              <p:cNvSpPr/>
              <p:nvPr/>
            </p:nvSpPr>
            <p:spPr>
              <a:xfrm>
                <a:off x="-598794" y="-128871"/>
                <a:ext cx="9684358" cy="771408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FCBF56E-7CC5-4B2E-82DD-915845BB0F6E}"/>
                  </a:ext>
                </a:extLst>
              </p:cNvPr>
              <p:cNvSpPr txBox="1"/>
              <p:nvPr/>
            </p:nvSpPr>
            <p:spPr>
              <a:xfrm>
                <a:off x="288588" y="96272"/>
                <a:ext cx="2929093" cy="612053"/>
              </a:xfrm>
              <a:prstGeom prst="rect">
                <a:avLst/>
              </a:prstGeom>
              <a:grpFill/>
              <a:ln w="28575">
                <a:solidFill>
                  <a:schemeClr val="accent4"/>
                </a:solidFill>
              </a:ln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accent6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Fit-This</a:t>
                </a:r>
                <a:r>
                  <a:rPr lang="en-US" sz="1400" b="1" dirty="0">
                    <a:solidFill>
                      <a:schemeClr val="tx2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: Log In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C0A8B2A9-85A6-40CC-9298-B1DCD77925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164B8FD0-55F2-4F5C-A270-579143E09CE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28575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6145576B-AB4C-4D38-B0C1-23B499844E7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28575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9E4B526B-1665-4430-928A-089F29ACB7D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285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17E34A97-1001-40CA-A155-697C0E96AD9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285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18058CCA-7E36-4BFC-87BD-E18DEC67B72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285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1A89A8-7806-424F-BBF1-349477919E2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28575">
              <a:solidFill>
                <a:schemeClr val="accent4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BAEAD1E4-0CAE-48FB-BC88-C3940AD9E38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248254" y="3626748"/>
            <a:ext cx="1346094" cy="279242"/>
          </a:xfrm>
          <a:prstGeom prst="roundRect">
            <a:avLst/>
          </a:prstGeom>
          <a:solidFill>
            <a:srgbClr val="00FF00"/>
          </a:solidFill>
          <a:ln w="3175">
            <a:solidFill>
              <a:schemeClr val="accent2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In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A1E9355-41F6-46D0-9B94-DA2333DA65B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873924" y="25724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4274DB0A-5198-46FA-B954-813E99D2ED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3924" y="30743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991018CE-1F8A-4121-B3CE-70233FDDD0B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760578" y="2567252"/>
            <a:ext cx="900888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Username: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2991FB4B-83A5-4AAC-A5CE-7BB25177FCB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763914" y="3104983"/>
            <a:ext cx="893771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Password: 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DA8976B-0C4B-4B53-9A0B-8567255D791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48254" y="4097831"/>
            <a:ext cx="1346094" cy="345758"/>
          </a:xfrm>
          <a:prstGeom prst="roundRect">
            <a:avLst/>
          </a:prstGeom>
          <a:solidFill>
            <a:srgbClr val="00FF00"/>
          </a:solidFill>
          <a:ln w="3175">
            <a:solidFill>
              <a:schemeClr val="accent2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27893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BA831FE-B5EA-4F0A-83D0-811FB09F3F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130040" y="1760220"/>
            <a:ext cx="3931920" cy="3337560"/>
            <a:chOff x="-598794" y="-128871"/>
            <a:chExt cx="9684358" cy="7714086"/>
          </a:xfr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ACB48A-F812-4E56-A62A-E14A2B0ECBF3}"/>
                </a:ext>
              </a:extLst>
            </p:cNvPr>
            <p:cNvGrpSpPr/>
            <p:nvPr/>
          </p:nvGrpSpPr>
          <p:grpSpPr>
            <a:xfrm>
              <a:off x="-598794" y="-128871"/>
              <a:ext cx="9684358" cy="7714086"/>
              <a:chOff x="-598794" y="-128871"/>
              <a:chExt cx="9684358" cy="7714086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523C6B-B2A4-44BB-8961-F8A6EE5FC69A}"/>
                  </a:ext>
                </a:extLst>
              </p:cNvPr>
              <p:cNvSpPr/>
              <p:nvPr/>
            </p:nvSpPr>
            <p:spPr>
              <a:xfrm>
                <a:off x="0" y="874373"/>
                <a:ext cx="8486775" cy="5983627"/>
              </a:xfrm>
              <a:prstGeom prst="rect">
                <a:avLst/>
              </a:prstGeom>
              <a:grpFill/>
              <a:ln w="3175" cap="flat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DEA78E1-621D-4401-BD19-6895D510064F}"/>
                  </a:ext>
                </a:extLst>
              </p:cNvPr>
              <p:cNvSpPr/>
              <p:nvPr/>
            </p:nvSpPr>
            <p:spPr>
              <a:xfrm>
                <a:off x="-598794" y="-128871"/>
                <a:ext cx="9684358" cy="771408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3BB496EA-AEC0-411B-9D66-AEC268EB6D36}"/>
                  </a:ext>
                </a:extLst>
              </p:cNvPr>
              <p:cNvSpPr txBox="1"/>
              <p:nvPr/>
            </p:nvSpPr>
            <p:spPr>
              <a:xfrm>
                <a:off x="149238" y="168320"/>
                <a:ext cx="3262845" cy="344844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accent6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Fit-This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: </a:t>
                </a:r>
                <a:r>
                  <a:rPr lang="en-US" sz="1400" b="1" dirty="0">
                    <a:solidFill>
                      <a:schemeClr val="tx2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Personal Information 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E91F7361-42F1-42BD-9CD4-2856442593A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FBDD83B-D45F-4562-8250-3DF74DC6E4D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939C82A-45A0-4BEF-AA9B-BD319B6BC52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F8D9C1C6-B95C-495D-A47D-69D8EDB37E7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5A0A039-6A9C-4C54-B8C4-43568508AA2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955C36E1-DEA9-426C-AFCB-60FF9BEE806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17F779-9DFF-4585-8FE7-931CFAC862B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chemeClr val="accent4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5FE39027-79E5-445E-9EA7-7328EC9C1B9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92779" y="4277648"/>
            <a:ext cx="1346094" cy="279242"/>
          </a:xfrm>
          <a:prstGeom prst="roundRect">
            <a:avLst/>
          </a:prstGeom>
          <a:solidFill>
            <a:srgbClr val="00FF00"/>
          </a:solidFill>
          <a:ln w="3175">
            <a:solidFill>
              <a:schemeClr val="accent2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&amp; Continue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B25F120-5B17-4C1D-8BB6-3824EA8B290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1438" y="27887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55239E3-3F01-4ACF-8927-9EF2985DC99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381438" y="3200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BE2A1D81-D2AB-42C0-A445-9DFB9A1D5EF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726714" y="2783473"/>
            <a:ext cx="1369286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Height(In Inches):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9A224C4-309E-4494-9718-68F44C7C68B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714810" y="3199284"/>
            <a:ext cx="1240596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Weight (in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lbs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): 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8A0658D3-CE31-4170-8599-920BFB06264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14810" y="3606359"/>
            <a:ext cx="1555939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Usual Activity Level: </a:t>
            </a:r>
          </a:p>
        </p:txBody>
      </p:sp>
      <p:grpSp>
        <p:nvGrpSpPr>
          <p:cNvPr id="24" name="DropdownBox">
            <a:extLst>
              <a:ext uri="{FF2B5EF4-FFF2-40B4-BE49-F238E27FC236}">
                <a16:creationId xmlns:a16="http://schemas.microsoft.com/office/drawing/2014/main" id="{BCF54EAE-34C1-4AB0-9ED3-AFB0930AEAC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382812" y="3620840"/>
            <a:ext cx="1218728" cy="224621"/>
            <a:chOff x="4016824" y="3287458"/>
            <a:chExt cx="1218728" cy="224621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182D50C4-D824-4675-8AB1-D277A94DBE14}"/>
                </a:ext>
              </a:extLst>
            </p:cNvPr>
            <p:cNvSpPr/>
            <p:nvPr/>
          </p:nvSpPr>
          <p:spPr>
            <a:xfrm>
              <a:off x="4016824" y="3287458"/>
              <a:ext cx="1218728" cy="2246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6" name="DownArrow">
              <a:extLst>
                <a:ext uri="{FF2B5EF4-FFF2-40B4-BE49-F238E27FC236}">
                  <a16:creationId xmlns:a16="http://schemas.microsoft.com/office/drawing/2014/main" id="{6CD5D849-16CF-49D2-B583-1BE797C1ED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7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295A162D-F1D3-4978-B804-34C39CF161B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95600" y="640080"/>
            <a:ext cx="4846320" cy="5943600"/>
            <a:chOff x="-598794" y="-128871"/>
            <a:chExt cx="9684358" cy="7714086"/>
          </a:xfrm>
          <a:blipFill dpi="0"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F7831A0-FEAC-4ED0-923B-6396C206DE6C}"/>
                </a:ext>
              </a:extLst>
            </p:cNvPr>
            <p:cNvGrpSpPr/>
            <p:nvPr/>
          </p:nvGrpSpPr>
          <p:grpSpPr>
            <a:xfrm>
              <a:off x="-598794" y="-128871"/>
              <a:ext cx="9684358" cy="7714086"/>
              <a:chOff x="-598794" y="-128871"/>
              <a:chExt cx="9684358" cy="7714086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4AC564-1D1B-43A5-AD4D-7A96A7AA17B5}"/>
                  </a:ext>
                </a:extLst>
              </p:cNvPr>
              <p:cNvSpPr/>
              <p:nvPr/>
            </p:nvSpPr>
            <p:spPr>
              <a:xfrm>
                <a:off x="0" y="874373"/>
                <a:ext cx="8486775" cy="5983627"/>
              </a:xfrm>
              <a:prstGeom prst="rect">
                <a:avLst/>
              </a:prstGeom>
              <a:grpFill/>
              <a:ln w="3175" cap="flat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5AB2E2-396B-4F87-B2E2-8624FFB2A7A8}"/>
                  </a:ext>
                </a:extLst>
              </p:cNvPr>
              <p:cNvSpPr/>
              <p:nvPr/>
            </p:nvSpPr>
            <p:spPr>
              <a:xfrm>
                <a:off x="-598794" y="-128871"/>
                <a:ext cx="9684358" cy="771408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21DA0A8-795E-45EC-9548-0D61CA40C471}"/>
                  </a:ext>
                </a:extLst>
              </p:cNvPr>
              <p:cNvSpPr txBox="1"/>
              <p:nvPr/>
            </p:nvSpPr>
            <p:spPr>
              <a:xfrm>
                <a:off x="149238" y="170973"/>
                <a:ext cx="2453975" cy="339539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accent6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Fit-This</a:t>
                </a:r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: </a:t>
                </a:r>
                <a:r>
                  <a:rPr lang="en-US" sz="1400" b="1" dirty="0">
                    <a:solidFill>
                      <a:schemeClr val="tx2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Calculation</a:t>
                </a:r>
                <a:r>
                  <a:rPr lang="en-US" sz="1400" b="1" dirty="0">
                    <a:solidFill>
                      <a:schemeClr val="accent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B63EB1-9F6A-456D-B4BF-6586207585B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CC6DDACD-2AC3-485E-B634-4ADF486D76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D9479D0-C3BD-4196-BFE7-B8C358C6E85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C5ED7749-FEB0-445E-BA0C-B5F109CF13B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0AD8D059-FC09-4EAE-A728-CA43C7A224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DD38AA18-78E5-4268-A29D-AD6D40C1A73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BC0310-58C5-445A-AFD1-817D581AA8CC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chemeClr val="accent4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9344BD31-65D4-4EC8-BD90-2A5255D912E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32432" y="5616579"/>
            <a:ext cx="1346094" cy="279242"/>
          </a:xfrm>
          <a:prstGeom prst="roundRect">
            <a:avLst/>
          </a:prstGeom>
          <a:solidFill>
            <a:srgbClr val="00FF00"/>
          </a:solidFill>
          <a:ln w="3175">
            <a:solidFill>
              <a:schemeClr val="accent2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&amp; Exit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7A7A1195-F50E-48D4-9591-0D3BE40D6A0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804086" y="1624308"/>
            <a:ext cx="13587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*Outputs Calories*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6896B329-1369-45D4-A7C1-20BD529C166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04087" y="2023689"/>
            <a:ext cx="1358712" cy="2826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*Outputs BMI*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731BFD2B-ED71-4772-8BDF-6B3524D1DB8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39312" y="1623192"/>
            <a:ext cx="2076594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Basal Metabolic Rate (BMR):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96D41A7-C4D6-4E3D-A687-DC80638C324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27408" y="2039003"/>
            <a:ext cx="1806905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Body Mass Index (BMI): 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A40EC7FA-6AA1-4069-87B7-89EB7004828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39312" y="3198168"/>
            <a:ext cx="1672381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Today’s Activity Level: </a:t>
            </a:r>
          </a:p>
        </p:txBody>
      </p: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81A97F98-09B5-454A-A378-E094D1CA601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774494" y="3231703"/>
            <a:ext cx="1249696" cy="279241"/>
            <a:chOff x="4463652" y="3205578"/>
            <a:chExt cx="1322257" cy="273388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82B67CBC-675B-4792-967F-5BC91F428D61}"/>
                </a:ext>
              </a:extLst>
            </p:cNvPr>
            <p:cNvSpPr/>
            <p:nvPr/>
          </p:nvSpPr>
          <p:spPr>
            <a:xfrm>
              <a:off x="4463652" y="3205578"/>
              <a:ext cx="1322257" cy="2246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2E54723A-A7D9-4371-BD18-E252E319AD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158F4F68-D82E-45C0-BDAB-0CFE4AF7C6D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39312" y="3551477"/>
            <a:ext cx="756938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Activity: 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0E922076-4F88-45E9-8BAE-E11A2A652F70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774494" y="3585012"/>
            <a:ext cx="1249696" cy="279241"/>
            <a:chOff x="4463652" y="3205578"/>
            <a:chExt cx="1322257" cy="273388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47478D11-8F21-4C06-80C0-8D97DFD6A877}"/>
                </a:ext>
              </a:extLst>
            </p:cNvPr>
            <p:cNvSpPr/>
            <p:nvPr/>
          </p:nvSpPr>
          <p:spPr>
            <a:xfrm>
              <a:off x="4463652" y="3205578"/>
              <a:ext cx="1322257" cy="2246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DB1FCF95-F696-4C51-8837-95D222138E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C42CD6B3-8802-4AB6-A138-1C455BCC09B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39312" y="3949410"/>
            <a:ext cx="1179554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Today’s Food: </a:t>
            </a:r>
          </a:p>
        </p:txBody>
      </p:sp>
      <p:grpSp>
        <p:nvGrpSpPr>
          <p:cNvPr id="33" name="SearchBox">
            <a:extLst>
              <a:ext uri="{FF2B5EF4-FFF2-40B4-BE49-F238E27FC236}">
                <a16:creationId xmlns:a16="http://schemas.microsoft.com/office/drawing/2014/main" id="{41AB2EFF-E539-4130-AFDA-B62E3C4B7184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782453" y="3946709"/>
            <a:ext cx="1241730" cy="356676"/>
            <a:chOff x="4146122" y="3233220"/>
            <a:chExt cx="928799" cy="371324"/>
          </a:xfrm>
        </p:grpSpPr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F53B3CF1-2700-4ACA-94D5-80856F017389}"/>
                </a:ext>
              </a:extLst>
            </p:cNvPr>
            <p:cNvSpPr/>
            <p:nvPr/>
          </p:nvSpPr>
          <p:spPr>
            <a:xfrm>
              <a:off x="4146122" y="3233220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B092174B-6A4F-4078-A6B9-CE591EEA7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D5107D14-5C97-4E36-8BCB-75175E4961F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539312" y="4377801"/>
            <a:ext cx="1322478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Calories Burned: 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D1EC54F1-CD87-4607-8154-9B8CE51C8BF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539312" y="4806192"/>
            <a:ext cx="1093120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Calories Left: 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BB2E7F37-C1A8-4D76-9CA9-6694C402C9D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774494" y="4354362"/>
            <a:ext cx="13587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*Outputs Calories*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7908852C-D4B0-48F2-8528-3EDC9B7BBA5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774493" y="4773992"/>
            <a:ext cx="13587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*Outputs Calories*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52FC17E-442D-434B-9AD4-4BD7881138E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632432" y="5216327"/>
            <a:ext cx="1346094" cy="279242"/>
          </a:xfrm>
          <a:prstGeom prst="roundRect">
            <a:avLst/>
          </a:prstGeom>
          <a:solidFill>
            <a:srgbClr val="00FF00"/>
          </a:solidFill>
          <a:ln w="3175">
            <a:solidFill>
              <a:schemeClr val="accent2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View Log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2B19EE48-9551-4631-9AA0-780D64B9D404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539312" y="2846326"/>
            <a:ext cx="1280094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Today’s Weight: </a:t>
            </a:r>
          </a:p>
        </p:txBody>
      </p:sp>
      <p:grpSp>
        <p:nvGrpSpPr>
          <p:cNvPr id="42" name="DropdownBox">
            <a:extLst>
              <a:ext uri="{FF2B5EF4-FFF2-40B4-BE49-F238E27FC236}">
                <a16:creationId xmlns:a16="http://schemas.microsoft.com/office/drawing/2014/main" id="{2DC75E1C-6C5A-4EFE-8785-41023E4A36C4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5774494" y="2879861"/>
            <a:ext cx="1249696" cy="279241"/>
            <a:chOff x="4463652" y="3205578"/>
            <a:chExt cx="1322257" cy="273388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80FE4C20-BF1F-49E3-989C-D9EBC1FF49E6}"/>
                </a:ext>
              </a:extLst>
            </p:cNvPr>
            <p:cNvSpPr/>
            <p:nvPr/>
          </p:nvSpPr>
          <p:spPr>
            <a:xfrm>
              <a:off x="4463652" y="3205578"/>
              <a:ext cx="1322257" cy="2246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id="{9521B9F7-B876-49C1-AC99-FE01E941FDF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49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8717589-DBF9-48EE-8193-AE982819AF4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53226" y="762000"/>
            <a:ext cx="4846320" cy="5943600"/>
            <a:chOff x="-598794" y="-128871"/>
            <a:chExt cx="9684358" cy="7714086"/>
          </a:xfr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9357B7-8B9E-454F-9627-6CEEA0FCF1A2}"/>
                </a:ext>
              </a:extLst>
            </p:cNvPr>
            <p:cNvGrpSpPr/>
            <p:nvPr/>
          </p:nvGrpSpPr>
          <p:grpSpPr>
            <a:xfrm>
              <a:off x="-598794" y="-128871"/>
              <a:ext cx="9684358" cy="7714086"/>
              <a:chOff x="-598794" y="-128871"/>
              <a:chExt cx="9684358" cy="7714086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5158C2-D3D3-4A42-BC7C-985CF4678BFE}"/>
                  </a:ext>
                </a:extLst>
              </p:cNvPr>
              <p:cNvSpPr/>
              <p:nvPr/>
            </p:nvSpPr>
            <p:spPr>
              <a:xfrm>
                <a:off x="0" y="874373"/>
                <a:ext cx="8486775" cy="5983627"/>
              </a:xfrm>
              <a:prstGeom prst="rect">
                <a:avLst/>
              </a:prstGeom>
              <a:grpFill/>
              <a:ln w="3175" cap="flat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E9C6A-C08D-4787-BCCC-29B97D78C6D2}"/>
                  </a:ext>
                </a:extLst>
              </p:cNvPr>
              <p:cNvSpPr/>
              <p:nvPr/>
            </p:nvSpPr>
            <p:spPr>
              <a:xfrm>
                <a:off x="-598794" y="-128871"/>
                <a:ext cx="9684358" cy="771408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733EE714-1BDC-493A-891D-91115C9DFEC4}"/>
                  </a:ext>
                </a:extLst>
              </p:cNvPr>
              <p:cNvSpPr txBox="1"/>
              <p:nvPr/>
            </p:nvSpPr>
            <p:spPr>
              <a:xfrm>
                <a:off x="149238" y="170973"/>
                <a:ext cx="2480609" cy="339539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accent6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Fit-This</a:t>
                </a:r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: </a:t>
                </a:r>
                <a:r>
                  <a:rPr lang="en-US" sz="1400" b="1" dirty="0">
                    <a:solidFill>
                      <a:schemeClr val="tx2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Logs</a:t>
                </a:r>
                <a:endParaRPr lang="en-US" sz="1400" b="1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5AC7DCE0-1B18-4206-B6F9-457D79723F3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BF90BC4-1869-490D-A925-EE7795F8215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850C9DC3-21D0-4DDE-AB20-C68FEBD164F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A15031D-4BA0-4446-BE39-7CFEA5A0580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0E06A98-49A5-4315-9839-4EF863BA21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0D420267-74ED-4F35-BA55-CB9C6B2DDF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accent4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CC8CAC-9678-4BC7-98D2-DEFF2E810D5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chemeClr val="accent4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D53E8DAA-76AC-47CE-8BCE-271610F0B19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32432" y="5476191"/>
            <a:ext cx="1346094" cy="279242"/>
          </a:xfrm>
          <a:prstGeom prst="roundRect">
            <a:avLst/>
          </a:prstGeom>
          <a:solidFill>
            <a:srgbClr val="00FF00"/>
          </a:solidFill>
          <a:ln w="3175">
            <a:solidFill>
              <a:schemeClr val="accent2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&amp; Exit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B786531D-AA5B-4E20-9395-13931FC6B02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39312" y="1623192"/>
            <a:ext cx="1208857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 Start Date:</a:t>
            </a:r>
          </a:p>
        </p:txBody>
      </p:sp>
      <p:grpSp>
        <p:nvGrpSpPr>
          <p:cNvPr id="38" name="DatePicker">
            <a:extLst>
              <a:ext uri="{FF2B5EF4-FFF2-40B4-BE49-F238E27FC236}">
                <a16:creationId xmlns:a16="http://schemas.microsoft.com/office/drawing/2014/main" id="{477C0DB6-C932-4731-9B43-1FAFDB8D01D6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479831" y="1625424"/>
            <a:ext cx="969302" cy="228600"/>
            <a:chOff x="3790801" y="3347719"/>
            <a:chExt cx="969299" cy="228600"/>
          </a:xfrm>
        </p:grpSpPr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D5FCAE4F-9FFC-4585-8AEE-F4FADC98DEA8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40" name="Icon" descr="C:\Users\t-dantay\Documents\First24\calendar1.png">
              <a:extLst>
                <a:ext uri="{FF2B5EF4-FFF2-40B4-BE49-F238E27FC236}">
                  <a16:creationId xmlns:a16="http://schemas.microsoft.com/office/drawing/2014/main" id="{2EB947B9-5012-459D-A89F-4938C0CE7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04E1584D-FB8A-4E57-80D4-D356FADEF0F4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3116126116"/>
              </p:ext>
            </p:extLst>
          </p:nvPr>
        </p:nvGraphicFramePr>
        <p:xfrm>
          <a:off x="3539313" y="2627010"/>
          <a:ext cx="3730167" cy="2568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1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Date: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Weight: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 Level: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Calories Consumed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Content">
            <a:extLst>
              <a:ext uri="{FF2B5EF4-FFF2-40B4-BE49-F238E27FC236}">
                <a16:creationId xmlns:a16="http://schemas.microsoft.com/office/drawing/2014/main" id="{A7B70284-0B1A-496D-9CB1-D9AA67DF792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47841" y="2018957"/>
            <a:ext cx="1146852" cy="230832"/>
          </a:xfrm>
          <a:prstGeom prst="rect">
            <a:avLst/>
          </a:prstGeom>
          <a:solidFill>
            <a:srgbClr val="3399FF"/>
          </a:solidFill>
          <a:ln>
            <a:solidFill>
              <a:schemeClr val="tx2"/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Pick End Date:</a:t>
            </a:r>
          </a:p>
        </p:txBody>
      </p:sp>
      <p:grpSp>
        <p:nvGrpSpPr>
          <p:cNvPr id="43" name="DatePicker">
            <a:extLst>
              <a:ext uri="{FF2B5EF4-FFF2-40B4-BE49-F238E27FC236}">
                <a16:creationId xmlns:a16="http://schemas.microsoft.com/office/drawing/2014/main" id="{D5E61989-3FAF-415E-87E2-818C73921A3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488360" y="2021189"/>
            <a:ext cx="969302" cy="228600"/>
            <a:chOff x="3790801" y="3347719"/>
            <a:chExt cx="969299" cy="228600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27F30E62-A062-4E02-8CD8-50E259D58D0C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45" name="Icon" descr="C:\Users\t-dantay\Documents\First24\calendar1.png">
              <a:extLst>
                <a:ext uri="{FF2B5EF4-FFF2-40B4-BE49-F238E27FC236}">
                  <a16:creationId xmlns:a16="http://schemas.microsoft.com/office/drawing/2014/main" id="{B4C1986A-F761-40D8-9609-36B933D7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205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6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F4949FB2-68ED-4149-A7F4-196F68A4227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FDF1536-4B3F-47B1-B02E-23C4D5705B1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DC06821-EAC5-4F8C-8603-23786176826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D6CEDFA-7CD6-4C9E-B60B-48EE7514002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01EA8ED-7898-4221-BB39-FEF29BF37E8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97D8FF5-9BD2-4EB9-AF2F-3FBB0100913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9123E34-2ECA-44D6-959B-9B56423BB84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AD737CD-E9D0-4123-9EA4-81B91247CE4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E98C42-F47E-41B6-B0CD-9E9CD0FBBBC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6991832-B272-4F9E-97C2-B5B5C3E218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AB325BE-8B1D-4794-8166-3539EC2468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EEA754C-11EA-478C-9A8A-EFDDEFA7207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2E985AE-4906-4A8F-B1B7-44EB6B13501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BCFE29B-9A68-4334-BAD5-2D2146BD4C6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FBD6A80-AE99-4BE9-9157-0138CA1F726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128A0EB-73C2-4B6E-848C-B8E9E41E582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9E0E2FF-500B-4D3E-A381-34CB07A1A20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6.xml><?xml version="1.0" encoding="utf-8"?>
<ds:datastoreItem xmlns:ds="http://schemas.openxmlformats.org/officeDocument/2006/customXml" ds:itemID="{CE51C4C7-B0B1-442A-A998-881BD81F231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0080375-D40D-457D-BB10-C7F0A53BE1E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334A504-22AD-4CFD-8E96-051C164C607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E9EA790-51F2-4EF1-9376-E43AD069CE1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FB10A6F-0556-44A5-B353-FD0013DFF74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E0827AD-5F06-4A2D-8E64-9E8102E7CA4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853C6C2-0A7C-4E2A-B071-08D296CE558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F149468-DB97-437E-BFA3-E4077DE59DF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73EE77B-B9AC-4B9D-B0AC-76D7DF1AC5A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565AC56-4F2C-40E0-92D2-CDAFF58F1EA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FC88307-F2DA-40A9-A825-C94F32A2568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73BBA0B-546F-4730-9789-438C4BE0101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99F208C-CA8E-4FC2-A302-AED1FE9DBF2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966B563-4501-4665-9909-ED30D2EA5A6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7957C1F-F878-4C3C-A9E5-D378FFC4827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84EA51C-94BA-4BD6-B0C0-B7208E4B27B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F54BF9C-96A4-4164-93D6-6B0C1576FF4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9390B67-C171-4933-8A3E-C28A542E4E5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0259A33-DEC6-40F0-B93C-36852C9448D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2F2567A-F70F-4E5D-8BA9-0B5C495581E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07591F2-DD77-44DD-954E-EF42CE3C5FF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C1FFA3E-55CE-4293-B520-C40C36EC9F3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4E25BFA-8B4D-4F4D-BACD-C882C1ED3B5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7765FCC-810A-448A-AE09-9E69F5F5141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9F8A767-EA5B-4945-BD1E-7756C45B898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94406FE-2B40-4286-B2FF-65DD453E321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86BDDB9-9134-4DB7-A0F4-A4FCA46AA4A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FA0CBD9-75DD-48E9-9699-C947FD1958C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20D7903-6B60-409F-A697-00B62816961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8AC4C66-8896-474D-A5D6-152B17F1E3F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72AB7CE-B1DE-4E0A-B052-625E7D7567D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7086FC7-C151-4E78-80DE-BE459DADDFA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1C38901-9086-48DD-A322-1BA2338DC19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6DADCED-FA09-44B8-9C97-71F4E75849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Wennesheimer</dc:creator>
  <cp:lastModifiedBy>Joseph Wennesheimer</cp:lastModifiedBy>
  <cp:revision>8</cp:revision>
  <dcterms:created xsi:type="dcterms:W3CDTF">2018-09-21T15:53:33Z</dcterms:created>
  <dcterms:modified xsi:type="dcterms:W3CDTF">2018-09-21T17:52:18Z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