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99"/>
  </p:sldMasterIdLst>
  <p:sldIdLst>
    <p:sldId id="256" r:id="rId100"/>
    <p:sldId id="259" r:id="rId101"/>
    <p:sldId id="257" r:id="rId102"/>
    <p:sldId id="258" r:id="rId103"/>
    <p:sldId id="261" r:id="rId104"/>
    <p:sldId id="265" r:id="rId105"/>
    <p:sldId id="266" r:id="rId106"/>
    <p:sldId id="262" r:id="rId107"/>
    <p:sldId id="263" r:id="rId108"/>
    <p:sldId id="264" r:id="rId109"/>
    <p:sldId id="260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8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102" Type="http://schemas.openxmlformats.org/officeDocument/2006/relationships/slide" Target="slides/slide3.xml"/><Relationship Id="rId110" Type="http://schemas.openxmlformats.org/officeDocument/2006/relationships/slide" Target="slides/slide11.xml"/><Relationship Id="rId115" Type="http://schemas.microsoft.com/office/2015/10/relationships/revisionInfo" Target="revisionInfo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1.xml"/><Relationship Id="rId105" Type="http://schemas.openxmlformats.org/officeDocument/2006/relationships/slide" Target="slides/slide6.xml"/><Relationship Id="rId113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4.xml"/><Relationship Id="rId108" Type="http://schemas.openxmlformats.org/officeDocument/2006/relationships/slide" Target="slides/slide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7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Master" Target="slideMasters/slideMaster1.xml"/><Relationship Id="rId101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0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8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F814-D18E-47C4-84F7-2E7A675DACE4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39B8-7D7E-4ED1-816E-2A049D9B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7.xml"/><Relationship Id="rId1" Type="http://schemas.openxmlformats.org/officeDocument/2006/relationships/customXml" Target="../../customXml/item2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9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86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58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76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20.xml"/><Relationship Id="rId2" Type="http://schemas.openxmlformats.org/officeDocument/2006/relationships/customXml" Target="../../customXml/item65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77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78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13" Type="http://schemas.openxmlformats.org/officeDocument/2006/relationships/customXml" Target="../../customXml/item96.xml"/><Relationship Id="rId18" Type="http://schemas.openxmlformats.org/officeDocument/2006/relationships/customXml" Target="../../customXml/item11.xml"/><Relationship Id="rId3" Type="http://schemas.openxmlformats.org/officeDocument/2006/relationships/customXml" Target="../../customXml/item83.xml"/><Relationship Id="rId21" Type="http://schemas.openxmlformats.org/officeDocument/2006/relationships/customXml" Target="../../customXml/item27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46.xml"/><Relationship Id="rId17" Type="http://schemas.openxmlformats.org/officeDocument/2006/relationships/customXml" Target="../../customXml/item33.xml"/><Relationship Id="rId2" Type="http://schemas.openxmlformats.org/officeDocument/2006/relationships/customXml" Target="../../customXml/item49.xml"/><Relationship Id="rId16" Type="http://schemas.openxmlformats.org/officeDocument/2006/relationships/customXml" Target="../../customXml/item87.xml"/><Relationship Id="rId20" Type="http://schemas.openxmlformats.org/officeDocument/2006/relationships/customXml" Target="../../customXml/item84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10.xml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51.xml"/><Relationship Id="rId23" Type="http://schemas.openxmlformats.org/officeDocument/2006/relationships/image" Target="../media/image2.png"/><Relationship Id="rId10" Type="http://schemas.openxmlformats.org/officeDocument/2006/relationships/customXml" Target="../../customXml/item70.xml"/><Relationship Id="rId19" Type="http://schemas.openxmlformats.org/officeDocument/2006/relationships/customXml" Target="../../customXml/item52.xml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29.xml"/><Relationship Id="rId2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17.xml"/><Relationship Id="rId18" Type="http://schemas.openxmlformats.org/officeDocument/2006/relationships/customXml" Target="../../customXml/item18.xml"/><Relationship Id="rId3" Type="http://schemas.openxmlformats.org/officeDocument/2006/relationships/customXml" Target="../../customXml/item12.xml"/><Relationship Id="rId21" Type="http://schemas.openxmlformats.org/officeDocument/2006/relationships/customXml" Target="../../customXml/item37.xml"/><Relationship Id="rId7" Type="http://schemas.openxmlformats.org/officeDocument/2006/relationships/customXml" Target="../../customXml/item53.xml"/><Relationship Id="rId12" Type="http://schemas.openxmlformats.org/officeDocument/2006/relationships/customXml" Target="../../customXml/item98.xml"/><Relationship Id="rId17" Type="http://schemas.openxmlformats.org/officeDocument/2006/relationships/customXml" Target="../../customXml/item75.xml"/><Relationship Id="rId2" Type="http://schemas.openxmlformats.org/officeDocument/2006/relationships/customXml" Target="../../customXml/item72.xml"/><Relationship Id="rId16" Type="http://schemas.openxmlformats.org/officeDocument/2006/relationships/customXml" Target="../../customXml/item36.xml"/><Relationship Id="rId20" Type="http://schemas.openxmlformats.org/officeDocument/2006/relationships/customXml" Target="../../customXml/item85.xml"/><Relationship Id="rId1" Type="http://schemas.openxmlformats.org/officeDocument/2006/relationships/customXml" Target="../../customXml/item30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54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73.xml"/><Relationship Id="rId15" Type="http://schemas.openxmlformats.org/officeDocument/2006/relationships/customXml" Target="../../customXml/item88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74.xml"/><Relationship Id="rId19" Type="http://schemas.openxmlformats.org/officeDocument/2006/relationships/customXml" Target="../../customXml/item56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55.xml"/><Relationship Id="rId22" Type="http://schemas.openxmlformats.org/officeDocument/2006/relationships/customXml" Target="../../customXml/item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90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60.xml"/><Relationship Id="rId12" Type="http://schemas.openxmlformats.org/officeDocument/2006/relationships/customXml" Target="../../customXml/item61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79.xml"/><Relationship Id="rId16" Type="http://schemas.openxmlformats.org/officeDocument/2006/relationships/image" Target="../media/image2.pn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22.xml"/><Relationship Id="rId5" Type="http://schemas.openxmlformats.org/officeDocument/2006/relationships/customXml" Target="../../customXml/item92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91.xml"/><Relationship Id="rId4" Type="http://schemas.openxmlformats.org/officeDocument/2006/relationships/customXml" Target="../../customXml/item47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42.xml"/><Relationship Id="rId7" Type="http://schemas.openxmlformats.org/officeDocument/2006/relationships/customXml" Target="../../customXml/item5.xml"/><Relationship Id="rId12" Type="http://schemas.openxmlformats.org/officeDocument/2006/relationships/customXml" Target="../../customXml/item9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66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48.xml"/><Relationship Id="rId5" Type="http://schemas.openxmlformats.org/officeDocument/2006/relationships/customXml" Target="../../customXml/item24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80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0757-C14F-4780-98CC-803CFCEC4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CBB4F-AF2B-42B4-80D3-EF047FE6C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947E753-6DED-4A52-A7EA-6E303418DC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0361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5C8AF7-41E1-4379-84A9-2BE8C8509F6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842798-A799-44F1-8300-E898CA81B3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BAC5EC-1C2F-47A5-B3BB-1BF37F046C9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9DBC4395-D70B-4E57-8C3B-60AA39413EB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230877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 This- Personal Fitness Tracker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F3DC30F-FA38-4D68-8936-FC86B7C61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49D03A69-8AF8-48BE-9B1C-4B177A8C6E0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AC033FEA-E5D2-4EA3-851C-98C16C6CC83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D166C750-6E43-4077-B0E5-68407640904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837A889-F8AC-4E8A-B0D3-66576A1B0F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13D607F-E014-40D2-8926-32E016EF03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B7736-12FC-4A29-9E4F-7A71214572E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DA2BE-4FB0-4E0C-8AA2-0E89E7379BB6}"/>
              </a:ext>
            </a:extLst>
          </p:cNvPr>
          <p:cNvSpPr/>
          <p:nvPr/>
        </p:nvSpPr>
        <p:spPr>
          <a:xfrm>
            <a:off x="1607477" y="323539"/>
            <a:ext cx="8980312" cy="1192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8F826-8E34-4641-90DD-D025A0C0CAF6}"/>
              </a:ext>
            </a:extLst>
          </p:cNvPr>
          <p:cNvSpPr/>
          <p:nvPr/>
        </p:nvSpPr>
        <p:spPr>
          <a:xfrm>
            <a:off x="1600200" y="1408409"/>
            <a:ext cx="8984323" cy="186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65595F-30A3-4FA2-9285-FF3630A4E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5" y="401022"/>
            <a:ext cx="1041987" cy="968115"/>
          </a:xfrm>
          <a:prstGeom prst="rect">
            <a:avLst/>
          </a:prstGeom>
        </p:spPr>
      </p:pic>
      <p:sp>
        <p:nvSpPr>
          <p:cNvPr id="27" name="Content">
            <a:extLst>
              <a:ext uri="{FF2B5EF4-FFF2-40B4-BE49-F238E27FC236}">
                <a16:creationId xmlns:a16="http://schemas.microsoft.com/office/drawing/2014/main" id="{DD19643F-5C3B-4015-9C62-8643A195563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081263" y="6007683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Done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3BE2C86-8069-4AE9-A44D-79CEEF3A649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71757" y="532463"/>
            <a:ext cx="3014480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User’s Stats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823E8-EC6C-4FCF-85CD-C695046C25A2}"/>
              </a:ext>
            </a:extLst>
          </p:cNvPr>
          <p:cNvSpPr txBox="1"/>
          <p:nvPr/>
        </p:nvSpPr>
        <p:spPr>
          <a:xfrm>
            <a:off x="2622884" y="2007939"/>
            <a:ext cx="5137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this user for XXX days</a:t>
            </a:r>
          </a:p>
          <a:p>
            <a:endParaRPr lang="en-US" dirty="0"/>
          </a:p>
          <a:p>
            <a:r>
              <a:rPr lang="en-US" sz="2400" b="1" dirty="0"/>
              <a:t>Current Weight </a:t>
            </a:r>
            <a:r>
              <a:rPr lang="en-US" sz="1200" dirty="0"/>
              <a:t>(indicate if healthy weight based on BMI)</a:t>
            </a:r>
          </a:p>
          <a:p>
            <a:r>
              <a:rPr lang="en-US" dirty="0"/>
              <a:t>Pounds lost: (if any lost, else don’t show)</a:t>
            </a:r>
          </a:p>
          <a:p>
            <a:r>
              <a:rPr lang="en-US" dirty="0"/>
              <a:t>BMI:</a:t>
            </a:r>
          </a:p>
          <a:p>
            <a:r>
              <a:rPr lang="en-US" dirty="0"/>
              <a:t>BMR:</a:t>
            </a:r>
          </a:p>
          <a:p>
            <a:endParaRPr lang="en-US" dirty="0"/>
          </a:p>
          <a:p>
            <a:r>
              <a:rPr lang="en-US" sz="2400" b="1" dirty="0"/>
              <a:t>Total Calories Lost: XXX</a:t>
            </a:r>
          </a:p>
          <a:p>
            <a:r>
              <a:rPr lang="en-US" dirty="0"/>
              <a:t>This week: XXX</a:t>
            </a:r>
          </a:p>
          <a:p>
            <a:r>
              <a:rPr lang="en-US" dirty="0"/>
              <a:t>This month: XXX</a:t>
            </a:r>
          </a:p>
          <a:p>
            <a:r>
              <a:rPr lang="en-US" dirty="0"/>
              <a:t>This year: XXX</a:t>
            </a:r>
          </a:p>
          <a:p>
            <a:endParaRPr lang="en-US" dirty="0"/>
          </a:p>
          <a:p>
            <a:r>
              <a:rPr lang="en-US" sz="2400" b="1" dirty="0"/>
              <a:t>Total Activity Time:</a:t>
            </a:r>
          </a:p>
          <a:p>
            <a:r>
              <a:rPr lang="en-US" dirty="0"/>
              <a:t>Top Activity: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12CBC2B4-757F-47F5-A6A9-B752AAF374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574365" y="6007177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Export Stats?</a:t>
            </a:r>
          </a:p>
        </p:txBody>
      </p:sp>
    </p:spTree>
    <p:extLst>
      <p:ext uri="{BB962C8B-B14F-4D97-AF65-F5344CB8AC3E}">
        <p14:creationId xmlns:p14="http://schemas.microsoft.com/office/powerpoint/2010/main" val="189453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44A-1896-4F78-9971-D3C381A6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This Flow/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8398-4B3E-42DB-9763-250C760A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Login/Startup Screen- For previous users… if user’s don’t exist yet, prompt creation.</a:t>
            </a:r>
          </a:p>
          <a:p>
            <a:r>
              <a:rPr lang="en-US" dirty="0"/>
              <a:t>User Home Page- Stats &amp; such</a:t>
            </a:r>
          </a:p>
          <a:p>
            <a:r>
              <a:rPr lang="en-US" dirty="0"/>
              <a:t>Create new user</a:t>
            </a:r>
          </a:p>
          <a:p>
            <a:r>
              <a:rPr lang="en-US" dirty="0"/>
              <a:t>Current User Settings</a:t>
            </a:r>
          </a:p>
          <a:p>
            <a:r>
              <a:rPr lang="en-US" dirty="0"/>
              <a:t>Activity Tracker</a:t>
            </a:r>
          </a:p>
          <a:p>
            <a:r>
              <a:rPr lang="en-US" dirty="0"/>
              <a:t>Food Tracker</a:t>
            </a:r>
          </a:p>
          <a:p>
            <a:r>
              <a:rPr lang="en-US" dirty="0"/>
              <a:t>Detailed Stats</a:t>
            </a:r>
          </a:p>
        </p:txBody>
      </p:sp>
    </p:spTree>
    <p:extLst>
      <p:ext uri="{BB962C8B-B14F-4D97-AF65-F5344CB8AC3E}">
        <p14:creationId xmlns:p14="http://schemas.microsoft.com/office/powerpoint/2010/main" val="12590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4AFCF4B-D67C-46D7-8791-5D3B975AAD9F}"/>
              </a:ext>
            </a:extLst>
          </p:cNvPr>
          <p:cNvSpPr/>
          <p:nvPr/>
        </p:nvSpPr>
        <p:spPr>
          <a:xfrm>
            <a:off x="3810599" y="3508310"/>
            <a:ext cx="3226537" cy="3004458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74A43-0ABA-4138-963B-FB50EE1F5857}"/>
              </a:ext>
            </a:extLst>
          </p:cNvPr>
          <p:cNvSpPr/>
          <p:nvPr/>
        </p:nvSpPr>
        <p:spPr>
          <a:xfrm>
            <a:off x="3831293" y="3583155"/>
            <a:ext cx="267573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F</a:t>
            </a:r>
            <a:r>
              <a:rPr lang="en-US" sz="60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 T </a:t>
            </a:r>
          </a:p>
          <a:p>
            <a:pPr algn="ctr"/>
            <a:r>
              <a:rPr lang="en-US" sz="80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   </a:t>
            </a:r>
            <a:r>
              <a:rPr lang="en-US" sz="88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T</a:t>
            </a:r>
            <a:r>
              <a:rPr lang="en-US" sz="60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HIS</a:t>
            </a:r>
            <a:endParaRPr lang="en-US" sz="5400" b="1" cap="none" spc="0" dirty="0">
              <a:ln w="38100">
                <a:solidFill>
                  <a:schemeClr val="tx1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Franklin Gothic Demi" panose="020B07030201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D2BB07-F857-47DC-BB94-D67F81DB7BD6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3810599" y="5010539"/>
            <a:ext cx="32265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AE9ECFD-53EB-403A-B2BA-FD1EF9B8536F}"/>
              </a:ext>
            </a:extLst>
          </p:cNvPr>
          <p:cNvSpPr/>
          <p:nvPr/>
        </p:nvSpPr>
        <p:spPr>
          <a:xfrm>
            <a:off x="5766318" y="5216014"/>
            <a:ext cx="214604" cy="158620"/>
          </a:xfrm>
          <a:prstGeom prst="rightArrow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3419839-1EB1-4BA6-9951-0AA62BCB9E77}"/>
              </a:ext>
            </a:extLst>
          </p:cNvPr>
          <p:cNvSpPr/>
          <p:nvPr/>
        </p:nvSpPr>
        <p:spPr>
          <a:xfrm rot="10800000">
            <a:off x="5024928" y="4095119"/>
            <a:ext cx="288462" cy="623952"/>
          </a:xfrm>
          <a:prstGeom prst="downArrow">
            <a:avLst>
              <a:gd name="adj1" fmla="val 50000"/>
              <a:gd name="adj2" fmla="val 56459"/>
            </a:avLst>
          </a:pr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3B2F5-F39D-4E71-826C-DADF0B774F48}"/>
              </a:ext>
            </a:extLst>
          </p:cNvPr>
          <p:cNvSpPr/>
          <p:nvPr/>
        </p:nvSpPr>
        <p:spPr>
          <a:xfrm>
            <a:off x="559837" y="317241"/>
            <a:ext cx="9974424" cy="2845837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47B7C-F516-4692-AFEC-361402D14747}"/>
              </a:ext>
            </a:extLst>
          </p:cNvPr>
          <p:cNvSpPr/>
          <p:nvPr/>
        </p:nvSpPr>
        <p:spPr>
          <a:xfrm>
            <a:off x="3810599" y="1045229"/>
            <a:ext cx="3488455" cy="9233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Franklin Gothic Demi" panose="020B0703020102020204" pitchFamily="34" charset="0"/>
              </a:rPr>
              <a:t>&lt;FIT THIS&gt;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F4D703-1BD5-49FB-845F-700EC6F8121A}"/>
              </a:ext>
            </a:extLst>
          </p:cNvPr>
          <p:cNvSpPr/>
          <p:nvPr/>
        </p:nvSpPr>
        <p:spPr>
          <a:xfrm>
            <a:off x="811763" y="2519265"/>
            <a:ext cx="9255968" cy="5131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3F00A3-D96C-4869-9A35-E0F3FDB2E99E}"/>
              </a:ext>
            </a:extLst>
          </p:cNvPr>
          <p:cNvSpPr/>
          <p:nvPr/>
        </p:nvSpPr>
        <p:spPr>
          <a:xfrm>
            <a:off x="3810599" y="3508310"/>
            <a:ext cx="3226537" cy="3004458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8D5E9-946E-4F59-B078-9BBD4BA0F019}"/>
              </a:ext>
            </a:extLst>
          </p:cNvPr>
          <p:cNvSpPr/>
          <p:nvPr/>
        </p:nvSpPr>
        <p:spPr>
          <a:xfrm>
            <a:off x="3831293" y="3583155"/>
            <a:ext cx="2675732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F</a:t>
            </a:r>
            <a:r>
              <a:rPr lang="en-US" sz="60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 T </a:t>
            </a:r>
          </a:p>
          <a:p>
            <a:pPr algn="ctr"/>
            <a:r>
              <a:rPr lang="en-US" sz="80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   </a:t>
            </a:r>
            <a:r>
              <a:rPr lang="en-US" sz="88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T</a:t>
            </a:r>
            <a:r>
              <a:rPr lang="en-US" sz="6000" b="1" dirty="0">
                <a:ln w="38100">
                  <a:solidFill>
                    <a:schemeClr val="tx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Franklin Gothic Demi" panose="020B0703020102020204" pitchFamily="34" charset="0"/>
              </a:rPr>
              <a:t>HIS</a:t>
            </a:r>
            <a:endParaRPr lang="en-US" sz="5400" b="1" cap="none" spc="0" dirty="0">
              <a:ln w="38100">
                <a:solidFill>
                  <a:schemeClr val="tx1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F286A0-7F65-4A53-BE5D-3AE009479F6B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3810599" y="5010539"/>
            <a:ext cx="32265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3B3D2E-BFD4-4B80-AA34-FB0A7978DA4B}"/>
              </a:ext>
            </a:extLst>
          </p:cNvPr>
          <p:cNvSpPr/>
          <p:nvPr/>
        </p:nvSpPr>
        <p:spPr>
          <a:xfrm>
            <a:off x="5766318" y="5216014"/>
            <a:ext cx="214604" cy="158620"/>
          </a:xfrm>
          <a:prstGeom prst="rightArrow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BF5F4BF-7D29-4104-B969-77CAADB586DF}"/>
              </a:ext>
            </a:extLst>
          </p:cNvPr>
          <p:cNvSpPr/>
          <p:nvPr/>
        </p:nvSpPr>
        <p:spPr>
          <a:xfrm rot="10800000">
            <a:off x="5024928" y="4095119"/>
            <a:ext cx="288462" cy="623952"/>
          </a:xfrm>
          <a:prstGeom prst="downArrow">
            <a:avLst>
              <a:gd name="adj1" fmla="val 50000"/>
              <a:gd name="adj2" fmla="val 56459"/>
            </a:avLst>
          </a:prstGeom>
          <a:pattFill prst="lt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947E753-6DED-4A52-A7EA-6E303418DC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5C8AF7-41E1-4379-84A9-2BE8C8509F6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842798-A799-44F1-8300-E898CA81B3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BAC5EC-1C2F-47A5-B3BB-1BF37F046C9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9DBC4395-D70B-4E57-8C3B-60AA39413EB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230877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 This- Personal Fitness Tracker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F3DC30F-FA38-4D68-8936-FC86B7C61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49D03A69-8AF8-48BE-9B1C-4B177A8C6E0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AC033FEA-E5D2-4EA3-851C-98C16C6CC83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D166C750-6E43-4077-B0E5-68407640904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837A889-F8AC-4E8A-B0D3-66576A1B0F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13D607F-E014-40D2-8926-32E016EF03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B7736-12FC-4A29-9E4F-7A71214572E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DropdownBox">
            <a:extLst>
              <a:ext uri="{FF2B5EF4-FFF2-40B4-BE49-F238E27FC236}">
                <a16:creationId xmlns:a16="http://schemas.microsoft.com/office/drawing/2014/main" id="{4627B194-CC26-4E31-BAB2-B63CF9A4491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4680314" y="2548774"/>
            <a:ext cx="2057369" cy="386932"/>
            <a:chOff x="4016824" y="3329200"/>
            <a:chExt cx="1097652" cy="228600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24F56BB4-7CF8-4505-87EC-AE8511643C7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&lt;Last User&gt;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DownArrow">
              <a:extLst>
                <a:ext uri="{FF2B5EF4-FFF2-40B4-BE49-F238E27FC236}">
                  <a16:creationId xmlns:a16="http://schemas.microsoft.com/office/drawing/2014/main" id="{D20425C6-4CC9-4392-B41F-926EEB504B0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33BE2C86-8069-4AE9-A44D-79CEEF3A649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41562" y="2645583"/>
            <a:ext cx="9380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4D44FE70-9115-43B5-9BBA-A4E296FFA51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953606" y="3074559"/>
            <a:ext cx="13147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New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DA2BE-4FB0-4E0C-8AA2-0E89E7379BB6}"/>
              </a:ext>
            </a:extLst>
          </p:cNvPr>
          <p:cNvSpPr/>
          <p:nvPr/>
        </p:nvSpPr>
        <p:spPr>
          <a:xfrm>
            <a:off x="1607477" y="323539"/>
            <a:ext cx="8980312" cy="1192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8F826-8E34-4641-90DD-D025A0C0CAF6}"/>
              </a:ext>
            </a:extLst>
          </p:cNvPr>
          <p:cNvSpPr/>
          <p:nvPr/>
        </p:nvSpPr>
        <p:spPr>
          <a:xfrm>
            <a:off x="1600200" y="1408409"/>
            <a:ext cx="8984323" cy="186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A6A85BA0-EDFC-4EDE-A61D-0EAE8743B48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999003" y="2548774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Let’s Go!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65595F-30A3-4FA2-9285-FF3630A4ED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76" y="783715"/>
            <a:ext cx="1515978" cy="1408502"/>
          </a:xfrm>
          <a:prstGeom prst="rect">
            <a:avLst/>
          </a:prstGeom>
        </p:spPr>
      </p:pic>
      <p:sp>
        <p:nvSpPr>
          <p:cNvPr id="26" name="Content">
            <a:extLst>
              <a:ext uri="{FF2B5EF4-FFF2-40B4-BE49-F238E27FC236}">
                <a16:creationId xmlns:a16="http://schemas.microsoft.com/office/drawing/2014/main" id="{A58D8731-759B-45AB-8A42-45F55033090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893604" y="6187795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Hel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p/Info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DD19643F-5C3B-4015-9C62-8643A195563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956368" y="6187795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Exit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2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947E753-6DED-4A52-A7EA-6E303418DC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5C8AF7-41E1-4379-84A9-2BE8C8509F6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842798-A799-44F1-8300-E898CA81B3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BAC5EC-1C2F-47A5-B3BB-1BF37F046C9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9DBC4395-D70B-4E57-8C3B-60AA39413EB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230877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 This- Personal Fitness Tracker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F3DC30F-FA38-4D68-8936-FC86B7C61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49D03A69-8AF8-48BE-9B1C-4B177A8C6E0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AC033FEA-E5D2-4EA3-851C-98C16C6CC83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D166C750-6E43-4077-B0E5-68407640904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837A889-F8AC-4E8A-B0D3-66576A1B0F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13D607F-E014-40D2-8926-32E016EF03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B7736-12FC-4A29-9E4F-7A71214572E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Content">
            <a:extLst>
              <a:ext uri="{FF2B5EF4-FFF2-40B4-BE49-F238E27FC236}">
                <a16:creationId xmlns:a16="http://schemas.microsoft.com/office/drawing/2014/main" id="{4D44FE70-9115-43B5-9BBA-A4E296FFA51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8986957" y="1712053"/>
            <a:ext cx="15184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Last login: 01/01/01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DA2BE-4FB0-4E0C-8AA2-0E89E7379BB6}"/>
              </a:ext>
            </a:extLst>
          </p:cNvPr>
          <p:cNvSpPr/>
          <p:nvPr/>
        </p:nvSpPr>
        <p:spPr>
          <a:xfrm>
            <a:off x="1607477" y="323539"/>
            <a:ext cx="8980312" cy="1192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8F826-8E34-4641-90DD-D025A0C0CAF6}"/>
              </a:ext>
            </a:extLst>
          </p:cNvPr>
          <p:cNvSpPr/>
          <p:nvPr/>
        </p:nvSpPr>
        <p:spPr>
          <a:xfrm>
            <a:off x="1600200" y="1408409"/>
            <a:ext cx="8984323" cy="186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A6A85BA0-EDFC-4EDE-A61D-0EAE8743B48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065295" y="4938628"/>
            <a:ext cx="1441199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Update Food Log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65595F-30A3-4FA2-9285-FF3630A4E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5" y="401022"/>
            <a:ext cx="1041987" cy="968115"/>
          </a:xfrm>
          <a:prstGeom prst="rect">
            <a:avLst/>
          </a:prstGeom>
        </p:spPr>
      </p:pic>
      <p:sp>
        <p:nvSpPr>
          <p:cNvPr id="26" name="Content">
            <a:extLst>
              <a:ext uri="{FF2B5EF4-FFF2-40B4-BE49-F238E27FC236}">
                <a16:creationId xmlns:a16="http://schemas.microsoft.com/office/drawing/2014/main" id="{A58D8731-759B-45AB-8A42-45F55033090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37005" y="4953217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See All Stats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DD19643F-5C3B-4015-9C62-8643A195563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081263" y="6007683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Out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3BE2C86-8069-4AE9-A44D-79CEEF3A6498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3471757" y="532463"/>
            <a:ext cx="3771097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User’s Fit Stats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CD1D3C4-46D3-4552-BC38-F56B0B662D1F}"/>
              </a:ext>
            </a:extLst>
          </p:cNvPr>
          <p:cNvSpPr/>
          <p:nvPr/>
        </p:nvSpPr>
        <p:spPr>
          <a:xfrm>
            <a:off x="2537005" y="2296635"/>
            <a:ext cx="1299411" cy="1515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1F76E4-5D0F-4EB2-AF5E-A69A2AF0BF6A}"/>
              </a:ext>
            </a:extLst>
          </p:cNvPr>
          <p:cNvSpPr txBox="1"/>
          <p:nvPr/>
        </p:nvSpPr>
        <p:spPr>
          <a:xfrm>
            <a:off x="2582265" y="4012237"/>
            <a:ext cx="1349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Current BMI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D9CB526-6F0E-483F-9BEC-C9E992E7D3D3}"/>
              </a:ext>
            </a:extLst>
          </p:cNvPr>
          <p:cNvSpPr/>
          <p:nvPr/>
        </p:nvSpPr>
        <p:spPr>
          <a:xfrm>
            <a:off x="5182192" y="2296635"/>
            <a:ext cx="1299411" cy="1515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CC41E2-0F04-42B9-8F6E-EC19718E1CC7}"/>
              </a:ext>
            </a:extLst>
          </p:cNvPr>
          <p:cNvSpPr txBox="1"/>
          <p:nvPr/>
        </p:nvSpPr>
        <p:spPr>
          <a:xfrm>
            <a:off x="5157300" y="3983058"/>
            <a:ext cx="1349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Current Weight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1F1DC75-50AA-4409-974A-3BF52A2E3CAA}"/>
              </a:ext>
            </a:extLst>
          </p:cNvPr>
          <p:cNvSpPr/>
          <p:nvPr/>
        </p:nvSpPr>
        <p:spPr>
          <a:xfrm>
            <a:off x="7827379" y="2296635"/>
            <a:ext cx="1299411" cy="15159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96C712-91D2-403D-B9EC-AA78D9329870}"/>
              </a:ext>
            </a:extLst>
          </p:cNvPr>
          <p:cNvSpPr txBox="1"/>
          <p:nvPr/>
        </p:nvSpPr>
        <p:spPr>
          <a:xfrm>
            <a:off x="7646903" y="3983058"/>
            <a:ext cx="171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Calories Burnt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643FFE91-80B8-488F-A242-D974FF2647D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646904" y="4953217"/>
            <a:ext cx="1550780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Update Activity Log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7C55901B-9DE8-4144-9002-3F5F879E814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9212820" y="758585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Settings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63FE5B54-BCD8-43C0-A837-9E5DC4D91CC0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811800" y="6085733"/>
            <a:ext cx="25455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Unlock/Enable Smart Suggestions?</a:t>
            </a:r>
          </a:p>
        </p:txBody>
      </p:sp>
    </p:spTree>
    <p:extLst>
      <p:ext uri="{BB962C8B-B14F-4D97-AF65-F5344CB8AC3E}">
        <p14:creationId xmlns:p14="http://schemas.microsoft.com/office/powerpoint/2010/main" val="45374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947E753-6DED-4A52-A7EA-6E303418DC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5C8AF7-41E1-4379-84A9-2BE8C8509F6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842798-A799-44F1-8300-E898CA81B3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BAC5EC-1C2F-47A5-B3BB-1BF37F046C9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9DBC4395-D70B-4E57-8C3B-60AA39413EB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230877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 This- Personal Fitness Tracker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F3DC30F-FA38-4D68-8936-FC86B7C61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49D03A69-8AF8-48BE-9B1C-4B177A8C6E0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AC033FEA-E5D2-4EA3-851C-98C16C6CC83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D166C750-6E43-4077-B0E5-68407640904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837A889-F8AC-4E8A-B0D3-66576A1B0F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13D607F-E014-40D2-8926-32E016EF03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B7736-12FC-4A29-9E4F-7A71214572E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DA2BE-4FB0-4E0C-8AA2-0E89E7379BB6}"/>
              </a:ext>
            </a:extLst>
          </p:cNvPr>
          <p:cNvSpPr/>
          <p:nvPr/>
        </p:nvSpPr>
        <p:spPr>
          <a:xfrm>
            <a:off x="1607477" y="323539"/>
            <a:ext cx="8980312" cy="1192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8F826-8E34-4641-90DD-D025A0C0CAF6}"/>
              </a:ext>
            </a:extLst>
          </p:cNvPr>
          <p:cNvSpPr/>
          <p:nvPr/>
        </p:nvSpPr>
        <p:spPr>
          <a:xfrm>
            <a:off x="1600200" y="1408409"/>
            <a:ext cx="8984323" cy="186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65595F-30A3-4FA2-9285-FF3630A4ED5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5" y="401022"/>
            <a:ext cx="1041987" cy="968115"/>
          </a:xfrm>
          <a:prstGeom prst="rect">
            <a:avLst/>
          </a:prstGeom>
        </p:spPr>
      </p:pic>
      <p:sp>
        <p:nvSpPr>
          <p:cNvPr id="27" name="Content">
            <a:extLst>
              <a:ext uri="{FF2B5EF4-FFF2-40B4-BE49-F238E27FC236}">
                <a16:creationId xmlns:a16="http://schemas.microsoft.com/office/drawing/2014/main" id="{DD19643F-5C3B-4015-9C62-8643A195563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081263" y="6007683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3BE2C86-8069-4AE9-A44D-79CEEF3A649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71757" y="532463"/>
            <a:ext cx="3114955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Set Up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2E34F73-538E-4AC5-B802-A74AFC36958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286233" y="2038509"/>
            <a:ext cx="380612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We’ll need some info…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2F6300A-4239-4CEE-9BAB-686650FF287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471757" y="273673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FF39A1F-7967-4FF5-950D-0C49DB7028A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450324" y="2734499"/>
            <a:ext cx="9380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B9194709-7DFE-40C3-B603-43C5F916910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919362" y="3186173"/>
            <a:ext cx="455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</a:t>
            </a:r>
          </a:p>
        </p:txBody>
      </p:sp>
      <p:grpSp>
        <p:nvGrpSpPr>
          <p:cNvPr id="36" name="NumericStepper">
            <a:extLst>
              <a:ext uri="{FF2B5EF4-FFF2-40B4-BE49-F238E27FC236}">
                <a16:creationId xmlns:a16="http://schemas.microsoft.com/office/drawing/2014/main" id="{79B384E7-04BB-4091-88D6-4A040180BF6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471757" y="3173743"/>
            <a:ext cx="639086" cy="228600"/>
            <a:chOff x="4210050" y="3330449"/>
            <a:chExt cx="639086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22EDEA86-2B53-473B-860C-3F235C01428A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8" name="DownBox">
              <a:extLst>
                <a:ext uri="{FF2B5EF4-FFF2-40B4-BE49-F238E27FC236}">
                  <a16:creationId xmlns:a16="http://schemas.microsoft.com/office/drawing/2014/main" id="{C5E97D15-93B7-432E-8CB4-BAF7B7026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>
              <a:extLst>
                <a:ext uri="{FF2B5EF4-FFF2-40B4-BE49-F238E27FC236}">
                  <a16:creationId xmlns:a16="http://schemas.microsoft.com/office/drawing/2014/main" id="{246B344B-9B6B-421F-B777-FCDD07E7007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UpBox">
              <a:extLst>
                <a:ext uri="{FF2B5EF4-FFF2-40B4-BE49-F238E27FC236}">
                  <a16:creationId xmlns:a16="http://schemas.microsoft.com/office/drawing/2014/main" id="{E924E206-809A-4C04-816F-FAF14C03A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UpArrow">
              <a:extLst>
                <a:ext uri="{FF2B5EF4-FFF2-40B4-BE49-F238E27FC236}">
                  <a16:creationId xmlns:a16="http://schemas.microsoft.com/office/drawing/2014/main" id="{8A1A877D-CAB7-46BB-85EA-9DE1C8BC1278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253E552F-755C-451F-BAB9-BD684F50431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733414" y="3685687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</a:t>
            </a:r>
          </a:p>
        </p:txBody>
      </p:sp>
      <p:grpSp>
        <p:nvGrpSpPr>
          <p:cNvPr id="47" name="NumericStepper">
            <a:extLst>
              <a:ext uri="{FF2B5EF4-FFF2-40B4-BE49-F238E27FC236}">
                <a16:creationId xmlns:a16="http://schemas.microsoft.com/office/drawing/2014/main" id="{77063216-AB34-4323-8B3B-9238353E2EE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3440218" y="3667042"/>
            <a:ext cx="639086" cy="228600"/>
            <a:chOff x="4210050" y="3330449"/>
            <a:chExt cx="639086" cy="228600"/>
          </a:xfrm>
        </p:grpSpPr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A0B82FDC-9A1D-4BE0-9F89-88D712F3F9FE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49" name="DownBox">
              <a:extLst>
                <a:ext uri="{FF2B5EF4-FFF2-40B4-BE49-F238E27FC236}">
                  <a16:creationId xmlns:a16="http://schemas.microsoft.com/office/drawing/2014/main" id="{A1E776F7-2F1E-46EB-9E05-20BDED991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0FF25F8B-D317-47BE-B309-4B15A4FB1EE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UpBox">
              <a:extLst>
                <a:ext uri="{FF2B5EF4-FFF2-40B4-BE49-F238E27FC236}">
                  <a16:creationId xmlns:a16="http://schemas.microsoft.com/office/drawing/2014/main" id="{88A3E8F5-485D-4FBB-B5C4-CEDCC17272B9}"/>
                </a:ext>
              </a:extLst>
            </p:cNvPr>
            <p:cNvSpPr>
              <a:spLocks noChangeAspect="1"/>
            </p:cNvSpPr>
            <p:nvPr>
              <p:custDataLst>
                <p:custData r:id="rId21"/>
              </p:custDataLst>
            </p:nvPr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A90ACC2E-3559-43DD-AB39-7BFDCF4F30D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Content">
            <a:extLst>
              <a:ext uri="{FF2B5EF4-FFF2-40B4-BE49-F238E27FC236}">
                <a16:creationId xmlns:a16="http://schemas.microsoft.com/office/drawing/2014/main" id="{FFADC3EC-F26E-42B5-9B18-1E8EADB38E42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169093" y="4124781"/>
            <a:ext cx="12193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 Weight</a:t>
            </a:r>
          </a:p>
        </p:txBody>
      </p:sp>
      <p:grpSp>
        <p:nvGrpSpPr>
          <p:cNvPr id="64" name="NumericStepper">
            <a:extLst>
              <a:ext uri="{FF2B5EF4-FFF2-40B4-BE49-F238E27FC236}">
                <a16:creationId xmlns:a16="http://schemas.microsoft.com/office/drawing/2014/main" id="{042C95E7-EB9D-4A0C-B3D6-B9158AEE4246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3430114" y="4131146"/>
            <a:ext cx="639086" cy="228600"/>
            <a:chOff x="4210050" y="3330449"/>
            <a:chExt cx="639086" cy="228600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A4AC0638-7845-41D3-8AF2-3B4998843380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66" name="DownBox">
              <a:extLst>
                <a:ext uri="{FF2B5EF4-FFF2-40B4-BE49-F238E27FC236}">
                  <a16:creationId xmlns:a16="http://schemas.microsoft.com/office/drawing/2014/main" id="{8651FC80-BCC6-498E-998F-5676D6C8A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DownArrow">
              <a:extLst>
                <a:ext uri="{FF2B5EF4-FFF2-40B4-BE49-F238E27FC236}">
                  <a16:creationId xmlns:a16="http://schemas.microsoft.com/office/drawing/2014/main" id="{CD1938D1-B218-468D-B203-8FB9F827D8BD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UpBox">
              <a:extLst>
                <a:ext uri="{FF2B5EF4-FFF2-40B4-BE49-F238E27FC236}">
                  <a16:creationId xmlns:a16="http://schemas.microsoft.com/office/drawing/2014/main" id="{72540E2D-CA86-442F-A677-46F4516E6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1611127E-C8B9-4382-AB84-96022251AEAD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0" name="Content">
            <a:extLst>
              <a:ext uri="{FF2B5EF4-FFF2-40B4-BE49-F238E27FC236}">
                <a16:creationId xmlns:a16="http://schemas.microsoft.com/office/drawing/2014/main" id="{842322AE-E6CF-41F2-A11D-077CA462DC84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80245" y="4965182"/>
            <a:ext cx="16115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 Activity Level</a:t>
            </a:r>
          </a:p>
        </p:txBody>
      </p:sp>
      <p:grpSp>
        <p:nvGrpSpPr>
          <p:cNvPr id="77" name="DropdownBox">
            <a:extLst>
              <a:ext uri="{FF2B5EF4-FFF2-40B4-BE49-F238E27FC236}">
                <a16:creationId xmlns:a16="http://schemas.microsoft.com/office/drawing/2014/main" id="{F00A4992-00E5-45AC-94A6-D3DE9393593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364590" y="4963925"/>
            <a:ext cx="1097652" cy="228600"/>
            <a:chOff x="4016824" y="3329200"/>
            <a:chExt cx="1097652" cy="228600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7F2829F-1D9E-45A2-A973-6E9E7DAB770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79" name="DownArrow">
              <a:extLst>
                <a:ext uri="{FF2B5EF4-FFF2-40B4-BE49-F238E27FC236}">
                  <a16:creationId xmlns:a16="http://schemas.microsoft.com/office/drawing/2014/main" id="{B80013F2-BB79-458B-9D0D-279EA027170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AB423422-99F2-47A1-9557-DFED44D19945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792915" y="5467245"/>
            <a:ext cx="14743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your theme?</a:t>
            </a:r>
          </a:p>
        </p:txBody>
      </p:sp>
      <p:grpSp>
        <p:nvGrpSpPr>
          <p:cNvPr id="81" name="DropdownBox">
            <a:extLst>
              <a:ext uri="{FF2B5EF4-FFF2-40B4-BE49-F238E27FC236}">
                <a16:creationId xmlns:a16="http://schemas.microsoft.com/office/drawing/2014/main" id="{7505BC4E-3277-4645-BE0E-5CF579756796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323131" y="5452069"/>
            <a:ext cx="1097652" cy="228600"/>
            <a:chOff x="4016824" y="3329200"/>
            <a:chExt cx="1097652" cy="228600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5F00037-54BE-4E78-8765-FE34A7FBEAB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83" name="DownArrow">
              <a:extLst>
                <a:ext uri="{FF2B5EF4-FFF2-40B4-BE49-F238E27FC236}">
                  <a16:creationId xmlns:a16="http://schemas.microsoft.com/office/drawing/2014/main" id="{717E4F21-C146-48B1-A257-53A5DE15ECF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4" name="Content">
            <a:extLst>
              <a:ext uri="{FF2B5EF4-FFF2-40B4-BE49-F238E27FC236}">
                <a16:creationId xmlns:a16="http://schemas.microsoft.com/office/drawing/2014/main" id="{73577876-5CD0-4EA9-ABC1-4DE55414D5B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278360" y="6006911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Create!</a:t>
            </a:r>
          </a:p>
        </p:txBody>
      </p:sp>
      <p:grpSp>
        <p:nvGrpSpPr>
          <p:cNvPr id="90" name="RadioButtonUnselected">
            <a:extLst>
              <a:ext uri="{FF2B5EF4-FFF2-40B4-BE49-F238E27FC236}">
                <a16:creationId xmlns:a16="http://schemas.microsoft.com/office/drawing/2014/main" id="{7AA00AD1-8DCD-4EB8-951A-2BBB702828D3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2352223" y="4661372"/>
            <a:ext cx="545790" cy="230832"/>
            <a:chOff x="4356895" y="3334651"/>
            <a:chExt cx="545790" cy="230832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E6A5643F-296E-4B5F-B61A-D8DABFC8BF15}"/>
                </a:ext>
              </a:extLst>
            </p:cNvPr>
            <p:cNvSpPr txBox="1"/>
            <p:nvPr/>
          </p:nvSpPr>
          <p:spPr>
            <a:xfrm>
              <a:off x="4356895" y="3334651"/>
              <a:ext cx="54579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Male</a:t>
              </a:r>
            </a:p>
          </p:txBody>
        </p:sp>
        <p:sp>
          <p:nvSpPr>
            <p:cNvPr id="92" name="Circle">
              <a:extLst>
                <a:ext uri="{FF2B5EF4-FFF2-40B4-BE49-F238E27FC236}">
                  <a16:creationId xmlns:a16="http://schemas.microsoft.com/office/drawing/2014/main" id="{0D703932-BCA7-4A87-ACDF-09679289F53A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RadioButtonUnselected">
            <a:extLst>
              <a:ext uri="{FF2B5EF4-FFF2-40B4-BE49-F238E27FC236}">
                <a16:creationId xmlns:a16="http://schemas.microsoft.com/office/drawing/2014/main" id="{A058C783-4B80-4DE7-8AD4-4A7D6E1B1F74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3460298" y="4648672"/>
            <a:ext cx="696473" cy="230832"/>
            <a:chOff x="4356895" y="3334651"/>
            <a:chExt cx="696473" cy="230832"/>
          </a:xfrm>
        </p:grpSpPr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C4451E66-157F-4A48-B1BC-9BD559DC71AD}"/>
                </a:ext>
              </a:extLst>
            </p:cNvPr>
            <p:cNvSpPr txBox="1"/>
            <p:nvPr/>
          </p:nvSpPr>
          <p:spPr>
            <a:xfrm>
              <a:off x="4356895" y="3334651"/>
              <a:ext cx="69647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Female</a:t>
              </a:r>
            </a:p>
          </p:txBody>
        </p:sp>
        <p:sp>
          <p:nvSpPr>
            <p:cNvPr id="95" name="Circle">
              <a:extLst>
                <a:ext uri="{FF2B5EF4-FFF2-40B4-BE49-F238E27FC236}">
                  <a16:creationId xmlns:a16="http://schemas.microsoft.com/office/drawing/2014/main" id="{5FCA90BC-7692-494E-94AA-937452B9E7A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RadioButtonSelected">
            <a:extLst>
              <a:ext uri="{FF2B5EF4-FFF2-40B4-BE49-F238E27FC236}">
                <a16:creationId xmlns:a16="http://schemas.microsoft.com/office/drawing/2014/main" id="{941C9CDD-34D4-43CC-A2D9-30D1F7702BFC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4506461" y="4661372"/>
            <a:ext cx="1045927" cy="230832"/>
            <a:chOff x="4356895" y="3334651"/>
            <a:chExt cx="1045927" cy="230832"/>
          </a:xfrm>
        </p:grpSpPr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E15FE042-9DAB-4526-B3C3-55F3807E29E1}"/>
                </a:ext>
              </a:extLst>
            </p:cNvPr>
            <p:cNvSpPr txBox="1"/>
            <p:nvPr/>
          </p:nvSpPr>
          <p:spPr>
            <a:xfrm>
              <a:off x="4356895" y="3334651"/>
              <a:ext cx="104592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Unspecified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85D0DDD-D7C7-4D91-91C2-47F57F4E4990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9" name="Circle">
                <a:extLst>
                  <a:ext uri="{FF2B5EF4-FFF2-40B4-BE49-F238E27FC236}">
                    <a16:creationId xmlns:a16="http://schemas.microsoft.com/office/drawing/2014/main" id="{EC724C5D-20AF-4F8C-9854-AB9484D003B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InnerCircle">
                <a:extLst>
                  <a:ext uri="{FF2B5EF4-FFF2-40B4-BE49-F238E27FC236}">
                    <a16:creationId xmlns:a16="http://schemas.microsoft.com/office/drawing/2014/main" id="{0FB21AB7-AC4D-467F-9B3A-AB096EBF2CC3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68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947E753-6DED-4A52-A7EA-6E303418DC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5C8AF7-41E1-4379-84A9-2BE8C8509F6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842798-A799-44F1-8300-E898CA81B3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BAC5EC-1C2F-47A5-B3BB-1BF37F046C9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9DBC4395-D70B-4E57-8C3B-60AA39413EB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230877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 This- Personal Fitness Tracker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F3DC30F-FA38-4D68-8936-FC86B7C61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49D03A69-8AF8-48BE-9B1C-4B177A8C6E0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AC033FEA-E5D2-4EA3-851C-98C16C6CC83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D166C750-6E43-4077-B0E5-68407640904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837A889-F8AC-4E8A-B0D3-66576A1B0F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13D607F-E014-40D2-8926-32E016EF03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B7736-12FC-4A29-9E4F-7A71214572E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DA2BE-4FB0-4E0C-8AA2-0E89E7379BB6}"/>
              </a:ext>
            </a:extLst>
          </p:cNvPr>
          <p:cNvSpPr/>
          <p:nvPr/>
        </p:nvSpPr>
        <p:spPr>
          <a:xfrm>
            <a:off x="1607477" y="323539"/>
            <a:ext cx="8980312" cy="1192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8F826-8E34-4641-90DD-D025A0C0CAF6}"/>
              </a:ext>
            </a:extLst>
          </p:cNvPr>
          <p:cNvSpPr/>
          <p:nvPr/>
        </p:nvSpPr>
        <p:spPr>
          <a:xfrm>
            <a:off x="1600200" y="1408409"/>
            <a:ext cx="8984323" cy="186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65595F-30A3-4FA2-9285-FF3630A4ED5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5" y="401022"/>
            <a:ext cx="1041987" cy="968115"/>
          </a:xfrm>
          <a:prstGeom prst="rect">
            <a:avLst/>
          </a:prstGeom>
        </p:spPr>
      </p:pic>
      <p:sp>
        <p:nvSpPr>
          <p:cNvPr id="27" name="Content">
            <a:extLst>
              <a:ext uri="{FF2B5EF4-FFF2-40B4-BE49-F238E27FC236}">
                <a16:creationId xmlns:a16="http://schemas.microsoft.com/office/drawing/2014/main" id="{DD19643F-5C3B-4015-9C62-8643A195563A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081263" y="6007683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3BE2C86-8069-4AE9-A44D-79CEEF3A649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471757" y="532463"/>
            <a:ext cx="3457998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Settings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2E34F73-538E-4AC5-B802-A74AFC36958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286233" y="2038509"/>
            <a:ext cx="380612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 preferences &amp; info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2F6300A-4239-4CEE-9BAB-686650FF287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471757" y="273673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FF39A1F-7967-4FF5-950D-0C49DB7028A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450324" y="2734499"/>
            <a:ext cx="9380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Name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B9194709-7DFE-40C3-B603-43C5F916910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919362" y="3186173"/>
            <a:ext cx="455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</a:t>
            </a:r>
          </a:p>
        </p:txBody>
      </p:sp>
      <p:grpSp>
        <p:nvGrpSpPr>
          <p:cNvPr id="36" name="NumericStepper">
            <a:extLst>
              <a:ext uri="{FF2B5EF4-FFF2-40B4-BE49-F238E27FC236}">
                <a16:creationId xmlns:a16="http://schemas.microsoft.com/office/drawing/2014/main" id="{79B384E7-04BB-4091-88D6-4A040180BF6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3471757" y="3173743"/>
            <a:ext cx="639086" cy="228600"/>
            <a:chOff x="4210050" y="3330449"/>
            <a:chExt cx="639086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22EDEA86-2B53-473B-860C-3F235C01428A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8" name="DownBox">
              <a:extLst>
                <a:ext uri="{FF2B5EF4-FFF2-40B4-BE49-F238E27FC236}">
                  <a16:creationId xmlns:a16="http://schemas.microsoft.com/office/drawing/2014/main" id="{C5E97D15-93B7-432E-8CB4-BAF7B7026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>
              <a:extLst>
                <a:ext uri="{FF2B5EF4-FFF2-40B4-BE49-F238E27FC236}">
                  <a16:creationId xmlns:a16="http://schemas.microsoft.com/office/drawing/2014/main" id="{246B344B-9B6B-421F-B777-FCDD07E70073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UpBox">
              <a:extLst>
                <a:ext uri="{FF2B5EF4-FFF2-40B4-BE49-F238E27FC236}">
                  <a16:creationId xmlns:a16="http://schemas.microsoft.com/office/drawing/2014/main" id="{E924E206-809A-4C04-816F-FAF14C03A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UpArrow">
              <a:extLst>
                <a:ext uri="{FF2B5EF4-FFF2-40B4-BE49-F238E27FC236}">
                  <a16:creationId xmlns:a16="http://schemas.microsoft.com/office/drawing/2014/main" id="{8A1A877D-CAB7-46BB-85EA-9DE1C8BC1278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6" name="Content">
            <a:extLst>
              <a:ext uri="{FF2B5EF4-FFF2-40B4-BE49-F238E27FC236}">
                <a16:creationId xmlns:a16="http://schemas.microsoft.com/office/drawing/2014/main" id="{253E552F-755C-451F-BAB9-BD684F50431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2733414" y="3685687"/>
            <a:ext cx="6415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Height</a:t>
            </a:r>
          </a:p>
        </p:txBody>
      </p:sp>
      <p:grpSp>
        <p:nvGrpSpPr>
          <p:cNvPr id="47" name="NumericStepper">
            <a:extLst>
              <a:ext uri="{FF2B5EF4-FFF2-40B4-BE49-F238E27FC236}">
                <a16:creationId xmlns:a16="http://schemas.microsoft.com/office/drawing/2014/main" id="{77063216-AB34-4323-8B3B-9238353E2EE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3440218" y="3667042"/>
            <a:ext cx="639086" cy="228600"/>
            <a:chOff x="4210050" y="3330449"/>
            <a:chExt cx="639086" cy="228600"/>
          </a:xfrm>
        </p:grpSpPr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A0B82FDC-9A1D-4BE0-9F89-88D712F3F9FE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49" name="DownBox">
              <a:extLst>
                <a:ext uri="{FF2B5EF4-FFF2-40B4-BE49-F238E27FC236}">
                  <a16:creationId xmlns:a16="http://schemas.microsoft.com/office/drawing/2014/main" id="{A1E776F7-2F1E-46EB-9E05-20BDED991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0FF25F8B-D317-47BE-B309-4B15A4FB1EE6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UpBox">
              <a:extLst>
                <a:ext uri="{FF2B5EF4-FFF2-40B4-BE49-F238E27FC236}">
                  <a16:creationId xmlns:a16="http://schemas.microsoft.com/office/drawing/2014/main" id="{88A3E8F5-485D-4FBB-B5C4-CEDCC17272B9}"/>
                </a:ext>
              </a:extLst>
            </p:cNvPr>
            <p:cNvSpPr>
              <a:spLocks noChangeAspect="1"/>
            </p:cNvSpPr>
            <p:nvPr>
              <p:custDataLst>
                <p:custData r:id="rId22"/>
              </p:custDataLst>
            </p:nvPr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A90ACC2E-3559-43DD-AB39-7BFDCF4F30D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Content">
            <a:extLst>
              <a:ext uri="{FF2B5EF4-FFF2-40B4-BE49-F238E27FC236}">
                <a16:creationId xmlns:a16="http://schemas.microsoft.com/office/drawing/2014/main" id="{FFADC3EC-F26E-42B5-9B18-1E8EADB38E42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2169093" y="4124781"/>
            <a:ext cx="12193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 Weight</a:t>
            </a:r>
          </a:p>
        </p:txBody>
      </p:sp>
      <p:grpSp>
        <p:nvGrpSpPr>
          <p:cNvPr id="64" name="NumericStepper">
            <a:extLst>
              <a:ext uri="{FF2B5EF4-FFF2-40B4-BE49-F238E27FC236}">
                <a16:creationId xmlns:a16="http://schemas.microsoft.com/office/drawing/2014/main" id="{042C95E7-EB9D-4A0C-B3D6-B9158AEE4246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3430114" y="4131146"/>
            <a:ext cx="639086" cy="228600"/>
            <a:chOff x="4210050" y="3330449"/>
            <a:chExt cx="639086" cy="228600"/>
          </a:xfrm>
        </p:grpSpPr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A4AC0638-7845-41D3-8AF2-3B4998843380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66" name="DownBox">
              <a:extLst>
                <a:ext uri="{FF2B5EF4-FFF2-40B4-BE49-F238E27FC236}">
                  <a16:creationId xmlns:a16="http://schemas.microsoft.com/office/drawing/2014/main" id="{8651FC80-BCC6-498E-998F-5676D6C8A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DownArrow">
              <a:extLst>
                <a:ext uri="{FF2B5EF4-FFF2-40B4-BE49-F238E27FC236}">
                  <a16:creationId xmlns:a16="http://schemas.microsoft.com/office/drawing/2014/main" id="{CD1938D1-B218-468D-B203-8FB9F827D8BD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UpBox">
              <a:extLst>
                <a:ext uri="{FF2B5EF4-FFF2-40B4-BE49-F238E27FC236}">
                  <a16:creationId xmlns:a16="http://schemas.microsoft.com/office/drawing/2014/main" id="{72540E2D-CA86-442F-A677-46F4516E6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1611127E-C8B9-4382-AB84-96022251AEAD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0" name="Content">
            <a:extLst>
              <a:ext uri="{FF2B5EF4-FFF2-40B4-BE49-F238E27FC236}">
                <a16:creationId xmlns:a16="http://schemas.microsoft.com/office/drawing/2014/main" id="{842322AE-E6CF-41F2-A11D-077CA462DC84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680245" y="4965182"/>
            <a:ext cx="16115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Current Activity Level</a:t>
            </a:r>
          </a:p>
        </p:txBody>
      </p:sp>
      <p:grpSp>
        <p:nvGrpSpPr>
          <p:cNvPr id="77" name="DropdownBox">
            <a:extLst>
              <a:ext uri="{FF2B5EF4-FFF2-40B4-BE49-F238E27FC236}">
                <a16:creationId xmlns:a16="http://schemas.microsoft.com/office/drawing/2014/main" id="{F00A4992-00E5-45AC-94A6-D3DE9393593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364590" y="4963925"/>
            <a:ext cx="1097652" cy="228600"/>
            <a:chOff x="4016824" y="3329200"/>
            <a:chExt cx="1097652" cy="228600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7F2829F-1D9E-45A2-A973-6E9E7DAB770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79" name="DownArrow">
              <a:extLst>
                <a:ext uri="{FF2B5EF4-FFF2-40B4-BE49-F238E27FC236}">
                  <a16:creationId xmlns:a16="http://schemas.microsoft.com/office/drawing/2014/main" id="{B80013F2-BB79-458B-9D0D-279EA027170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AB423422-99F2-47A1-9557-DFED44D19945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792915" y="5467245"/>
            <a:ext cx="14743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Select your theme?</a:t>
            </a:r>
          </a:p>
        </p:txBody>
      </p:sp>
      <p:grpSp>
        <p:nvGrpSpPr>
          <p:cNvPr id="81" name="DropdownBox">
            <a:extLst>
              <a:ext uri="{FF2B5EF4-FFF2-40B4-BE49-F238E27FC236}">
                <a16:creationId xmlns:a16="http://schemas.microsoft.com/office/drawing/2014/main" id="{7505BC4E-3277-4645-BE0E-5CF579756796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323131" y="5452069"/>
            <a:ext cx="1097652" cy="228600"/>
            <a:chOff x="4016824" y="3329200"/>
            <a:chExt cx="1097652" cy="228600"/>
          </a:xfrm>
        </p:grpSpPr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5F00037-54BE-4E78-8765-FE34A7FBEAB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83" name="DownArrow">
              <a:extLst>
                <a:ext uri="{FF2B5EF4-FFF2-40B4-BE49-F238E27FC236}">
                  <a16:creationId xmlns:a16="http://schemas.microsoft.com/office/drawing/2014/main" id="{717E4F21-C146-48B1-A257-53A5DE15ECF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4" name="Content">
            <a:extLst>
              <a:ext uri="{FF2B5EF4-FFF2-40B4-BE49-F238E27FC236}">
                <a16:creationId xmlns:a16="http://schemas.microsoft.com/office/drawing/2014/main" id="{73577876-5CD0-4EA9-ABC1-4DE55414D5BF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147149" y="6007683"/>
            <a:ext cx="1319827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Edit &amp; Update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0" name="RadioButtonUnselected">
            <a:extLst>
              <a:ext uri="{FF2B5EF4-FFF2-40B4-BE49-F238E27FC236}">
                <a16:creationId xmlns:a16="http://schemas.microsoft.com/office/drawing/2014/main" id="{7AA00AD1-8DCD-4EB8-951A-2BBB702828D3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2352223" y="4661372"/>
            <a:ext cx="545790" cy="230832"/>
            <a:chOff x="4356895" y="3334651"/>
            <a:chExt cx="545790" cy="230832"/>
          </a:xfrm>
        </p:grpSpPr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E6A5643F-296E-4B5F-B61A-D8DABFC8BF15}"/>
                </a:ext>
              </a:extLst>
            </p:cNvPr>
            <p:cNvSpPr txBox="1"/>
            <p:nvPr/>
          </p:nvSpPr>
          <p:spPr>
            <a:xfrm>
              <a:off x="4356895" y="3334651"/>
              <a:ext cx="54579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Male</a:t>
              </a:r>
            </a:p>
          </p:txBody>
        </p:sp>
        <p:sp>
          <p:nvSpPr>
            <p:cNvPr id="92" name="Circle">
              <a:extLst>
                <a:ext uri="{FF2B5EF4-FFF2-40B4-BE49-F238E27FC236}">
                  <a16:creationId xmlns:a16="http://schemas.microsoft.com/office/drawing/2014/main" id="{0D703932-BCA7-4A87-ACDF-09679289F53A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RadioButtonUnselected">
            <a:extLst>
              <a:ext uri="{FF2B5EF4-FFF2-40B4-BE49-F238E27FC236}">
                <a16:creationId xmlns:a16="http://schemas.microsoft.com/office/drawing/2014/main" id="{A058C783-4B80-4DE7-8AD4-4A7D6E1B1F74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3460298" y="4648672"/>
            <a:ext cx="696473" cy="230832"/>
            <a:chOff x="4356895" y="3334651"/>
            <a:chExt cx="696473" cy="230832"/>
          </a:xfrm>
        </p:grpSpPr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C4451E66-157F-4A48-B1BC-9BD559DC71AD}"/>
                </a:ext>
              </a:extLst>
            </p:cNvPr>
            <p:cNvSpPr txBox="1"/>
            <p:nvPr/>
          </p:nvSpPr>
          <p:spPr>
            <a:xfrm>
              <a:off x="4356895" y="3334651"/>
              <a:ext cx="696473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Female</a:t>
              </a:r>
            </a:p>
          </p:txBody>
        </p:sp>
        <p:sp>
          <p:nvSpPr>
            <p:cNvPr id="95" name="Circle">
              <a:extLst>
                <a:ext uri="{FF2B5EF4-FFF2-40B4-BE49-F238E27FC236}">
                  <a16:creationId xmlns:a16="http://schemas.microsoft.com/office/drawing/2014/main" id="{5FCA90BC-7692-494E-94AA-937452B9E7A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RadioButtonSelected">
            <a:extLst>
              <a:ext uri="{FF2B5EF4-FFF2-40B4-BE49-F238E27FC236}">
                <a16:creationId xmlns:a16="http://schemas.microsoft.com/office/drawing/2014/main" id="{941C9CDD-34D4-43CC-A2D9-30D1F7702BFC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4506461" y="4661372"/>
            <a:ext cx="1045927" cy="230832"/>
            <a:chOff x="4356895" y="3334651"/>
            <a:chExt cx="1045927" cy="230832"/>
          </a:xfrm>
        </p:grpSpPr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E15FE042-9DAB-4526-B3C3-55F3807E29E1}"/>
                </a:ext>
              </a:extLst>
            </p:cNvPr>
            <p:cNvSpPr txBox="1"/>
            <p:nvPr/>
          </p:nvSpPr>
          <p:spPr>
            <a:xfrm>
              <a:off x="4356895" y="3334651"/>
              <a:ext cx="1045927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Unspecified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85D0DDD-D7C7-4D91-91C2-47F57F4E4990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9" name="Circle">
                <a:extLst>
                  <a:ext uri="{FF2B5EF4-FFF2-40B4-BE49-F238E27FC236}">
                    <a16:creationId xmlns:a16="http://schemas.microsoft.com/office/drawing/2014/main" id="{EC724C5D-20AF-4F8C-9854-AB9484D003B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InnerCircle">
                <a:extLst>
                  <a:ext uri="{FF2B5EF4-FFF2-40B4-BE49-F238E27FC236}">
                    <a16:creationId xmlns:a16="http://schemas.microsoft.com/office/drawing/2014/main" id="{0FB21AB7-AC4D-467F-9B3A-AB096EBF2CC3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Content">
            <a:extLst>
              <a:ext uri="{FF2B5EF4-FFF2-40B4-BE49-F238E27FC236}">
                <a16:creationId xmlns:a16="http://schemas.microsoft.com/office/drawing/2014/main" id="{161FED0D-606A-4C57-BAA9-18451490F2A9}"/>
              </a:ext>
            </a:extLst>
          </p:cNvPr>
          <p:cNvSpPr/>
          <p:nvPr>
            <p:custDataLst>
              <p:custData r:id="rId21"/>
            </p:custDataLst>
          </p:nvPr>
        </p:nvSpPr>
        <p:spPr>
          <a:xfrm>
            <a:off x="7173718" y="746356"/>
            <a:ext cx="1319827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 User</a:t>
            </a:r>
          </a:p>
        </p:txBody>
      </p:sp>
    </p:spTree>
    <p:extLst>
      <p:ext uri="{BB962C8B-B14F-4D97-AF65-F5344CB8AC3E}">
        <p14:creationId xmlns:p14="http://schemas.microsoft.com/office/powerpoint/2010/main" val="230891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947E753-6DED-4A52-A7EA-6E303418DC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0361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5C8AF7-41E1-4379-84A9-2BE8C8509F6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842798-A799-44F1-8300-E898CA81B3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BAC5EC-1C2F-47A5-B3BB-1BF37F046C9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9DBC4395-D70B-4E57-8C3B-60AA39413EB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230877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 This- Personal Fitness Tracker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F3DC30F-FA38-4D68-8936-FC86B7C61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49D03A69-8AF8-48BE-9B1C-4B177A8C6E0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AC033FEA-E5D2-4EA3-851C-98C16C6CC83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D166C750-6E43-4077-B0E5-68407640904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837A889-F8AC-4E8A-B0D3-66576A1B0F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13D607F-E014-40D2-8926-32E016EF03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B7736-12FC-4A29-9E4F-7A71214572E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DA2BE-4FB0-4E0C-8AA2-0E89E7379BB6}"/>
              </a:ext>
            </a:extLst>
          </p:cNvPr>
          <p:cNvSpPr/>
          <p:nvPr/>
        </p:nvSpPr>
        <p:spPr>
          <a:xfrm>
            <a:off x="1607477" y="323539"/>
            <a:ext cx="8980312" cy="1192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8F826-8E34-4641-90DD-D025A0C0CAF6}"/>
              </a:ext>
            </a:extLst>
          </p:cNvPr>
          <p:cNvSpPr/>
          <p:nvPr/>
        </p:nvSpPr>
        <p:spPr>
          <a:xfrm>
            <a:off x="1600200" y="1408409"/>
            <a:ext cx="8984323" cy="186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A6A85BA0-EDFC-4EDE-A61D-0EAE8743B48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688850" y="5107363"/>
            <a:ext cx="1441199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Entry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65595F-30A3-4FA2-9285-FF3630A4E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5" y="401022"/>
            <a:ext cx="1041987" cy="968115"/>
          </a:xfrm>
          <a:prstGeom prst="rect">
            <a:avLst/>
          </a:prstGeom>
        </p:spPr>
      </p:pic>
      <p:sp>
        <p:nvSpPr>
          <p:cNvPr id="27" name="Content">
            <a:extLst>
              <a:ext uri="{FF2B5EF4-FFF2-40B4-BE49-F238E27FC236}">
                <a16:creationId xmlns:a16="http://schemas.microsoft.com/office/drawing/2014/main" id="{DD19643F-5C3B-4015-9C62-8643A195563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081263" y="6007683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Done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3BE2C86-8069-4AE9-A44D-79CEEF3A649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71757" y="532463"/>
            <a:ext cx="4175630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User’s Food Log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643FFE91-80B8-488F-A242-D974FF2647D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714135" y="5107363"/>
            <a:ext cx="1550780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 Previous Entry</a:t>
            </a:r>
          </a:p>
        </p:txBody>
      </p:sp>
      <p:graphicFrame>
        <p:nvGraphicFramePr>
          <p:cNvPr id="30" name="Table">
            <a:extLst>
              <a:ext uri="{FF2B5EF4-FFF2-40B4-BE49-F238E27FC236}">
                <a16:creationId xmlns:a16="http://schemas.microsoft.com/office/drawing/2014/main" id="{1E4A563B-A633-477B-B852-6C5ED58383C2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1058924471"/>
              </p:ext>
            </p:extLst>
          </p:nvPr>
        </p:nvGraphicFramePr>
        <p:xfrm>
          <a:off x="2935705" y="2126994"/>
          <a:ext cx="4932948" cy="171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Content">
            <a:extLst>
              <a:ext uri="{FF2B5EF4-FFF2-40B4-BE49-F238E27FC236}">
                <a16:creationId xmlns:a16="http://schemas.microsoft.com/office/drawing/2014/main" id="{33FC2AB2-3354-460B-AD19-B69170524ABA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220534" y="4016182"/>
            <a:ext cx="5024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AD65CC2B-D24A-4989-913A-2E743027802D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445669" y="4014783"/>
            <a:ext cx="5180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Meal</a:t>
            </a: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C279626D-F679-4AE2-8D57-8B69B4FF67BA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669932" y="4010542"/>
            <a:ext cx="4912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EBC5CA9-A168-4FED-9D75-36B864BEFC0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6931649" y="4010542"/>
            <a:ext cx="7328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Amount</a:t>
            </a:r>
          </a:p>
        </p:txBody>
      </p:sp>
      <p:grpSp>
        <p:nvGrpSpPr>
          <p:cNvPr id="36" name="NumericStepper">
            <a:extLst>
              <a:ext uri="{FF2B5EF4-FFF2-40B4-BE49-F238E27FC236}">
                <a16:creationId xmlns:a16="http://schemas.microsoft.com/office/drawing/2014/main" id="{20AFBE80-4DD1-4882-A277-330EB98808A9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065953" y="4380227"/>
            <a:ext cx="639086" cy="228600"/>
            <a:chOff x="4210050" y="3330449"/>
            <a:chExt cx="639086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41DF22F7-DE06-4F89-AF63-1F77D388E3A3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38" name="DownBox">
              <a:extLst>
                <a:ext uri="{FF2B5EF4-FFF2-40B4-BE49-F238E27FC236}">
                  <a16:creationId xmlns:a16="http://schemas.microsoft.com/office/drawing/2014/main" id="{E8E0F312-CCE4-4FDA-A8DC-F3640ECD7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>
              <a:extLst>
                <a:ext uri="{FF2B5EF4-FFF2-40B4-BE49-F238E27FC236}">
                  <a16:creationId xmlns:a16="http://schemas.microsoft.com/office/drawing/2014/main" id="{9443412E-8CAF-453D-B081-A55CAB795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UpBox">
              <a:extLst>
                <a:ext uri="{FF2B5EF4-FFF2-40B4-BE49-F238E27FC236}">
                  <a16:creationId xmlns:a16="http://schemas.microsoft.com/office/drawing/2014/main" id="{C61754D7-BAFE-48DA-8701-5509D9648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UpArrow">
              <a:extLst>
                <a:ext uri="{FF2B5EF4-FFF2-40B4-BE49-F238E27FC236}">
                  <a16:creationId xmlns:a16="http://schemas.microsoft.com/office/drawing/2014/main" id="{DE9317D3-10EF-42C9-974E-F70038C65464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DropdownBox">
            <a:extLst>
              <a:ext uri="{FF2B5EF4-FFF2-40B4-BE49-F238E27FC236}">
                <a16:creationId xmlns:a16="http://schemas.microsoft.com/office/drawing/2014/main" id="{A1FA25C6-AD52-465E-B513-DFB4200B253F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714135" y="4380227"/>
            <a:ext cx="1097652" cy="228600"/>
            <a:chOff x="4016824" y="3329200"/>
            <a:chExt cx="1097652" cy="228600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82F90A1-B6EA-4DC0-B237-296AAD783085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48" name="DownArrow">
              <a:extLst>
                <a:ext uri="{FF2B5EF4-FFF2-40B4-BE49-F238E27FC236}">
                  <a16:creationId xmlns:a16="http://schemas.microsoft.com/office/drawing/2014/main" id="{FF37AC5F-4BBE-42BD-88CC-6B266D8D6B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9" name="DropdownBox">
            <a:extLst>
              <a:ext uri="{FF2B5EF4-FFF2-40B4-BE49-F238E27FC236}">
                <a16:creationId xmlns:a16="http://schemas.microsoft.com/office/drawing/2014/main" id="{6856DF03-33E0-4B77-A290-5D9F6014A4F8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4363352" y="4373563"/>
            <a:ext cx="1112890" cy="228600"/>
            <a:chOff x="3960127" y="3305388"/>
            <a:chExt cx="1112890" cy="228600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58D0BFB3-2447-4433-9930-E13531051F27}"/>
                </a:ext>
              </a:extLst>
            </p:cNvPr>
            <p:cNvSpPr/>
            <p:nvPr/>
          </p:nvSpPr>
          <p:spPr>
            <a:xfrm>
              <a:off x="3960127" y="3305388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51" name="DownArrow">
              <a:extLst>
                <a:ext uri="{FF2B5EF4-FFF2-40B4-BE49-F238E27FC236}">
                  <a16:creationId xmlns:a16="http://schemas.microsoft.com/office/drawing/2014/main" id="{494ABAED-7E40-4941-9CEF-FDC2CD0002E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5" name="DatePicker">
            <a:extLst>
              <a:ext uri="{FF2B5EF4-FFF2-40B4-BE49-F238E27FC236}">
                <a16:creationId xmlns:a16="http://schemas.microsoft.com/office/drawing/2014/main" id="{F2E6853D-1BEA-4C2D-BF66-69E6AFEC336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028486" y="4386263"/>
            <a:ext cx="969302" cy="228600"/>
            <a:chOff x="3790801" y="3347719"/>
            <a:chExt cx="969299" cy="228600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4B1B905-0000-47C8-A445-79245664BFF0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59" name="Icon" descr="C:\Users\t-dantay\Documents\First24\calendar1.png">
              <a:extLst>
                <a:ext uri="{FF2B5EF4-FFF2-40B4-BE49-F238E27FC236}">
                  <a16:creationId xmlns:a16="http://schemas.microsoft.com/office/drawing/2014/main" id="{FBE70881-E003-4631-9C70-F57AD1DD2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50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>
            <a:extLst>
              <a:ext uri="{FF2B5EF4-FFF2-40B4-BE49-F238E27FC236}">
                <a16:creationId xmlns:a16="http://schemas.microsoft.com/office/drawing/2014/main" id="{E947E753-6DED-4A52-A7EA-6E303418DCA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0361" y="0"/>
            <a:ext cx="9144000" cy="6858000"/>
            <a:chOff x="0" y="0"/>
            <a:chExt cx="9144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5C8AF7-41E1-4379-84A9-2BE8C8509F65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842798-A799-44F1-8300-E898CA81B39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BAC5EC-1C2F-47A5-B3BB-1BF37F046C9C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>
                <a:extLst>
                  <a:ext uri="{FF2B5EF4-FFF2-40B4-BE49-F238E27FC236}">
                    <a16:creationId xmlns:a16="http://schemas.microsoft.com/office/drawing/2014/main" id="{9DBC4395-D70B-4E57-8C3B-60AA39413EB5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2308774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Fit This- Personal Fitness Tracker</a:t>
                </a:r>
              </a:p>
            </p:txBody>
          </p:sp>
        </p:grpSp>
        <p:grpSp>
          <p:nvGrpSpPr>
            <p:cNvPr id="4" name="Minimize - Maximize - Close">
              <a:extLst>
                <a:ext uri="{FF2B5EF4-FFF2-40B4-BE49-F238E27FC236}">
                  <a16:creationId xmlns:a16="http://schemas.microsoft.com/office/drawing/2014/main" id="{2F3DC30F-FA38-4D68-8936-FC86B7C61F3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>
                <a:extLst>
                  <a:ext uri="{FF2B5EF4-FFF2-40B4-BE49-F238E27FC236}">
                    <a16:creationId xmlns:a16="http://schemas.microsoft.com/office/drawing/2014/main" id="{49D03A69-8AF8-48BE-9B1C-4B177A8C6E02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>
                <a:extLst>
                  <a:ext uri="{FF2B5EF4-FFF2-40B4-BE49-F238E27FC236}">
                    <a16:creationId xmlns:a16="http://schemas.microsoft.com/office/drawing/2014/main" id="{AC033FEA-E5D2-4EA3-851C-98C16C6CC83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>
                <a:extLst>
                  <a:ext uri="{FF2B5EF4-FFF2-40B4-BE49-F238E27FC236}">
                    <a16:creationId xmlns:a16="http://schemas.microsoft.com/office/drawing/2014/main" id="{D166C750-6E43-4077-B0E5-68407640904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>
                <a:extLst>
                  <a:ext uri="{FF2B5EF4-FFF2-40B4-BE49-F238E27FC236}">
                    <a16:creationId xmlns:a16="http://schemas.microsoft.com/office/drawing/2014/main" id="{4837A889-F8AC-4E8A-B0D3-66576A1B0F5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>
                <a:extLst>
                  <a:ext uri="{FF2B5EF4-FFF2-40B4-BE49-F238E27FC236}">
                    <a16:creationId xmlns:a16="http://schemas.microsoft.com/office/drawing/2014/main" id="{713D607F-E014-40D2-8926-32E016EF03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8B7736-12FC-4A29-9E4F-7A71214572E7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DA2BE-4FB0-4E0C-8AA2-0E89E7379BB6}"/>
              </a:ext>
            </a:extLst>
          </p:cNvPr>
          <p:cNvSpPr/>
          <p:nvPr/>
        </p:nvSpPr>
        <p:spPr>
          <a:xfrm>
            <a:off x="1607477" y="323539"/>
            <a:ext cx="8980312" cy="1192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8F826-8E34-4641-90DD-D025A0C0CAF6}"/>
              </a:ext>
            </a:extLst>
          </p:cNvPr>
          <p:cNvSpPr/>
          <p:nvPr/>
        </p:nvSpPr>
        <p:spPr>
          <a:xfrm>
            <a:off x="1600200" y="1408409"/>
            <a:ext cx="8984323" cy="186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A6A85BA0-EDFC-4EDE-A61D-0EAE8743B48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688850" y="5107363"/>
            <a:ext cx="1441199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Entry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65595F-30A3-4FA2-9285-FF3630A4ED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45" y="401022"/>
            <a:ext cx="1041987" cy="968115"/>
          </a:xfrm>
          <a:prstGeom prst="rect">
            <a:avLst/>
          </a:prstGeom>
        </p:spPr>
      </p:pic>
      <p:sp>
        <p:nvSpPr>
          <p:cNvPr id="27" name="Content">
            <a:extLst>
              <a:ext uri="{FF2B5EF4-FFF2-40B4-BE49-F238E27FC236}">
                <a16:creationId xmlns:a16="http://schemas.microsoft.com/office/drawing/2014/main" id="{DD19643F-5C3B-4015-9C62-8643A195563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9081263" y="6007683"/>
            <a:ext cx="1166488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Done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3BE2C86-8069-4AE9-A44D-79CEEF3A6498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471757" y="532463"/>
            <a:ext cx="4884158" cy="72327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User’s Activity Log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643FFE91-80B8-488F-A242-D974FF2647D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714135" y="5107363"/>
            <a:ext cx="1550780" cy="38693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 Previous Entry</a:t>
            </a:r>
          </a:p>
        </p:txBody>
      </p:sp>
      <p:graphicFrame>
        <p:nvGraphicFramePr>
          <p:cNvPr id="30" name="Table">
            <a:extLst>
              <a:ext uri="{FF2B5EF4-FFF2-40B4-BE49-F238E27FC236}">
                <a16:creationId xmlns:a16="http://schemas.microsoft.com/office/drawing/2014/main" id="{1E4A563B-A633-477B-B852-6C5ED58383C2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/>
          </p:nvPr>
        </p:nvGraphicFramePr>
        <p:xfrm>
          <a:off x="2935705" y="2126994"/>
          <a:ext cx="4932948" cy="17101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772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Content">
            <a:extLst>
              <a:ext uri="{FF2B5EF4-FFF2-40B4-BE49-F238E27FC236}">
                <a16:creationId xmlns:a16="http://schemas.microsoft.com/office/drawing/2014/main" id="{33FC2AB2-3354-460B-AD19-B69170524ABA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262696" y="4007303"/>
            <a:ext cx="651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When?</a:t>
            </a: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AD65CC2B-D24A-4989-913A-2E743027802D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105152" y="4007303"/>
            <a:ext cx="12261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 did WHAT?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EBC5CA9-A168-4FED-9D75-36B864BEFC0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931649" y="4010542"/>
            <a:ext cx="11464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how long?</a:t>
            </a:r>
          </a:p>
        </p:txBody>
      </p:sp>
      <p:grpSp>
        <p:nvGrpSpPr>
          <p:cNvPr id="36" name="NumericStepper">
            <a:extLst>
              <a:ext uri="{FF2B5EF4-FFF2-40B4-BE49-F238E27FC236}">
                <a16:creationId xmlns:a16="http://schemas.microsoft.com/office/drawing/2014/main" id="{20AFBE80-4DD1-4882-A277-330EB98808A9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7065953" y="4380227"/>
            <a:ext cx="639086" cy="228600"/>
            <a:chOff x="4210050" y="3330449"/>
            <a:chExt cx="639086" cy="228600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41DF22F7-DE06-4F89-AF63-1F77D388E3A3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mins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DownBox">
              <a:extLst>
                <a:ext uri="{FF2B5EF4-FFF2-40B4-BE49-F238E27FC236}">
                  <a16:creationId xmlns:a16="http://schemas.microsoft.com/office/drawing/2014/main" id="{E8E0F312-CCE4-4FDA-A8DC-F3640ECD7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DownArrow">
              <a:extLst>
                <a:ext uri="{FF2B5EF4-FFF2-40B4-BE49-F238E27FC236}">
                  <a16:creationId xmlns:a16="http://schemas.microsoft.com/office/drawing/2014/main" id="{9443412E-8CAF-453D-B081-A55CAB7959BB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UpBox">
              <a:extLst>
                <a:ext uri="{FF2B5EF4-FFF2-40B4-BE49-F238E27FC236}">
                  <a16:creationId xmlns:a16="http://schemas.microsoft.com/office/drawing/2014/main" id="{C61754D7-BAFE-48DA-8701-5509D96489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UpArrow">
              <a:extLst>
                <a:ext uri="{FF2B5EF4-FFF2-40B4-BE49-F238E27FC236}">
                  <a16:creationId xmlns:a16="http://schemas.microsoft.com/office/drawing/2014/main" id="{DE9317D3-10EF-42C9-974E-F70038C65464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9" name="DropdownBox">
            <a:extLst>
              <a:ext uri="{FF2B5EF4-FFF2-40B4-BE49-F238E27FC236}">
                <a16:creationId xmlns:a16="http://schemas.microsoft.com/office/drawing/2014/main" id="{6856DF03-33E0-4B77-A290-5D9F6014A4F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3198962" y="4364684"/>
            <a:ext cx="1112890" cy="228600"/>
            <a:chOff x="3960127" y="3305388"/>
            <a:chExt cx="1112890" cy="228600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58D0BFB3-2447-4433-9930-E13531051F27}"/>
                </a:ext>
              </a:extLst>
            </p:cNvPr>
            <p:cNvSpPr/>
            <p:nvPr/>
          </p:nvSpPr>
          <p:spPr>
            <a:xfrm>
              <a:off x="3960127" y="3305388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51" name="DownArrow">
              <a:extLst>
                <a:ext uri="{FF2B5EF4-FFF2-40B4-BE49-F238E27FC236}">
                  <a16:creationId xmlns:a16="http://schemas.microsoft.com/office/drawing/2014/main" id="{494ABAED-7E40-4941-9CEF-FDC2CD0002E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5" name="DatePicker">
            <a:extLst>
              <a:ext uri="{FF2B5EF4-FFF2-40B4-BE49-F238E27FC236}">
                <a16:creationId xmlns:a16="http://schemas.microsoft.com/office/drawing/2014/main" id="{F2E6853D-1BEA-4C2D-BF66-69E6AFEC3362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123059" y="4364684"/>
            <a:ext cx="969302" cy="228600"/>
            <a:chOff x="3790801" y="3347719"/>
            <a:chExt cx="969299" cy="228600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44B1B905-0000-47C8-A445-79245664BFF0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59" name="Icon" descr="C:\Users\t-dantay\Documents\First24\calendar1.png">
              <a:extLst>
                <a:ext uri="{FF2B5EF4-FFF2-40B4-BE49-F238E27FC236}">
                  <a16:creationId xmlns:a16="http://schemas.microsoft.com/office/drawing/2014/main" id="{FBE70881-E003-4631-9C70-F57AD1DD2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651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Props1.xml><?xml version="1.0" encoding="utf-8"?>
<ds:datastoreItem xmlns:ds="http://schemas.openxmlformats.org/officeDocument/2006/customXml" ds:itemID="{EC6D8187-19D4-49B0-94FE-A227CB4736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1F5064B-EC04-4787-9478-7F4E106E9B5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57DCEB-E620-4E07-B8DD-37CB192361B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518EE70-0F7A-415C-9C5C-2B54C830D6F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2C6D5C5-FD8C-4F2D-8873-B68DAEC2BD4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99E8929-B7B5-4BC7-92BD-6F373B1DD89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9A02181-DCEA-401E-9AD2-3749ED4A1F7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61F9B28-EFE2-4006-8CE1-F659F0A3D94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3503FEF-5408-458F-A80A-A3572D97FE0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5A6BB81-CA79-4B70-92E0-82384296ABF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E80AD7D-C1F6-4010-B747-8511AF5882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AD41E-53DC-496B-B5BF-17A89416A54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FE1D5F2-C7DC-41D7-9454-DA34A6594AA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9F6D20E8-5129-4EF2-A4C1-1E0B1739986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C661F96-4EBB-43CF-8DB0-E07D37E2A1C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011AD3D-E2C5-4FE1-A8A4-92D4D9F7E1F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18CB77C-7F66-4E5B-88CF-6103A532094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1877C84-8D20-4C8F-8D1F-FBE1488BC9F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90A6864-AA36-4D94-80AA-2AB8A739DA9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B90059E-5CBA-45BA-A341-C4AD30BCF65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A304D96-A68A-44F1-8DE0-222ACF29161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0CCBCDC-C03A-4A1B-AEE5-5D23EBD8C1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0238DC-5748-4E20-B5AD-3391FF8A748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9A78536-7DA3-4A1B-BB41-3D3999CC4A1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6C8479B-EB67-4DD9-9418-639A27621D8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4817797-9E91-438D-900D-52D8C2CD316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940B17D-55E7-4244-BA46-C4CA262B420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94AB442-1029-4360-A8F2-2B83723A445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771EDC7-5325-419F-9D60-F3D88A52F8B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21317B3-44B9-432D-AAE5-AA39707C65B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7FF504F-5BB1-4AFD-838D-3B9981D4F19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F653599-60CD-4D9D-B4C9-2AE83FB87CF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B8ABB32-9946-4DDA-BB0F-509F1D27353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D2722E1-A828-49D0-AA2A-B2B61C01B1A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44DF066-DD07-4C09-BA6D-9927E1AEB9C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B564841-38CE-4B32-AC71-056192D8907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E5F5580-8D46-47D1-B168-E3CDFE15812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D153430-D5A0-4A76-9EE2-90E6B1E4E7F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D367EE0-A97B-4C4C-9951-EE5A825EFF5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99ACF74-6820-4480-B3F9-F00B29FE235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15066E1-47F5-441E-B18E-F7163F04AC1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4E892AA-5524-4579-B6A0-C48F489CEFA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76628D7-AEFF-40F5-90A4-BAEA042455E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64B23AB-64E4-48F1-95D8-39FBCE1A2D6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48ADB92-393D-4CB4-8796-3D390F0AAA3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0042682-CC2C-4DA4-A212-C9C0461ED75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A21D4DB-A771-48BB-A31F-C3154F392C2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41722DF-C155-402C-9745-33454053F0F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F4F39CE-30EB-4612-A3D8-D32FB958745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4C11EF1-7057-40C5-8351-FF683D0404C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9634BBD9-EDAE-4D8A-A1D5-CEACB85310C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B1151EB-212A-4FE5-9805-02DE1BD5BCA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99EEF1D-80AD-4EBF-B32F-A5071D58062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F43AB3A-FE56-4F08-B28B-6F345D3DBE3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334EE46-C43E-49D7-81B9-E1DB902E2DC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FA1C434-4004-49EF-9C63-5BDC3D56E42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D698433-CF47-4A13-9137-0147AF88B4C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3B51680-92EC-4ED8-B684-5D84C27C62A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96F5B8A-1D56-4E31-BC10-C8E7749BC9F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CB447C3-9943-4CAC-8510-D8E30B6A145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2C74D2F-F859-49E4-BF94-5892A6CCA03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003980E-1545-4C8B-8FDB-58BBF291D2E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38F10A9-0678-474E-9A4C-3CC913177E6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5C87B99-0F32-4B79-8B06-287FDBAA559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8B4AC88-7597-41F4-8EBD-F5E654D0423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05801F6-9BA0-4A2E-BE62-9A5755C0253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BC4B44D-7297-4AE6-BE1A-7F0CCAF29B3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17F217A-751B-45A1-AEE5-4C6BF8CDB42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AE497CB-9C1E-4864-9EB3-DAE36DFC70A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CE9BB0C-DCBE-40EA-A7DF-EE3FE9F427C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CC84E936-7C08-4DF0-86D8-AE0A9504A57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9148FD8-289D-4398-A856-708192DBD7C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215AAB7-E3F3-48CA-B693-D9C9482892D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9FE4B2F-B3D4-4806-BA56-A7A3F9A40C0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198A1F8-544E-41CC-A9C0-BBA1AA6E48F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A60680E-6CB4-4865-A61A-9135B80216AF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ADE4C26-92C7-4A14-A183-AB34269371F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09784D1-800B-4D74-BB88-86316DDADF7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A126009-A0E9-4F45-AC4F-2A193614389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95ECF69-5E2F-4FA3-85C5-B7B88CF11C3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3A32780-9A50-4DAC-9336-72FEDA35D94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6EBDAAB-B784-4332-B178-7CDCC320146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CF096D7-2E53-4C6B-95CD-0EAF5262CFBB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8E63AAE-9B87-4779-AB9F-F663C865FAC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35B504B-7DE3-454C-8E0E-A1072B16CA1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1EAF3CE-0DCE-4DD0-AF49-AAA6E0C7CAD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B27A783-6B09-4846-B57C-E56585A9B4A6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A54DB61-F327-463B-A329-EFD0E598D21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D910D02-9633-448D-9183-302D0FF5E92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7FD165F-6F3F-4D17-A684-DA1C1ED7344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E61EEAF-C489-4205-A78B-3E924C778D3B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1094873-7C87-4227-A376-C54669467B7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42F53FA-DD57-4FF5-A7B1-966EA7CB8FC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07B7025-FB64-44F8-8D4C-308596DEB21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68B7C6F-A5EA-4B2C-9C69-101BF1CB7F5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A04072D-F08E-40ED-8226-26536FCF558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0249868-820E-43F5-AA1F-1DF0EA472A8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B8A8A02-5B39-4E17-8C50-288D59A111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311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Franklin Gothic Demi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Fit This Flow/ Screens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Druckrey, Jenny</dc:creator>
  <cp:lastModifiedBy>Jenny Druckrey</cp:lastModifiedBy>
  <cp:revision>17</cp:revision>
  <dcterms:created xsi:type="dcterms:W3CDTF">2018-09-20T01:45:59Z</dcterms:created>
  <dcterms:modified xsi:type="dcterms:W3CDTF">2018-09-24T14:35:50Z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\\gbfs03\student_home$\21435522\Fit this themes.pptx</vt:lpwstr>
  </property>
</Properties>
</file>