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63" r:id="rId4"/>
    <p:sldId id="261" r:id="rId5"/>
    <p:sldId id="262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666" autoAdjust="0"/>
    <p:restoredTop sz="94660"/>
  </p:normalViewPr>
  <p:slideViewPr>
    <p:cSldViewPr snapToGrid="0" snapToObjects="1">
      <p:cViewPr>
        <p:scale>
          <a:sx n="150" d="100"/>
          <a:sy n="150" d="100"/>
        </p:scale>
        <p:origin x="-584" y="1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C70E-F37C-DE4E-8BAC-842B93F11CAF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BE27-ED0F-CA4A-B6C7-13A561FCF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1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C70E-F37C-DE4E-8BAC-842B93F11CAF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BE27-ED0F-CA4A-B6C7-13A561FCF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C70E-F37C-DE4E-8BAC-842B93F11CAF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BE27-ED0F-CA4A-B6C7-13A561FCF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C70E-F37C-DE4E-8BAC-842B93F11CAF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BE27-ED0F-CA4A-B6C7-13A561FCF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C70E-F37C-DE4E-8BAC-842B93F11CAF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BE27-ED0F-CA4A-B6C7-13A561FCF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3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C70E-F37C-DE4E-8BAC-842B93F11CAF}" type="datetimeFigureOut">
              <a:rPr lang="en-US" smtClean="0"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BE27-ED0F-CA4A-B6C7-13A561FCF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0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C70E-F37C-DE4E-8BAC-842B93F11CAF}" type="datetimeFigureOut">
              <a:rPr lang="en-US" smtClean="0"/>
              <a:t>9/14/15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BE27-ED0F-CA4A-B6C7-13A561FCF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C70E-F37C-DE4E-8BAC-842B93F11CAF}" type="datetimeFigureOut">
              <a:rPr lang="en-US" smtClean="0"/>
              <a:t>9/14/15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BE27-ED0F-CA4A-B6C7-13A561FCF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9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C70E-F37C-DE4E-8BAC-842B93F11CAF}" type="datetimeFigureOut">
              <a:rPr lang="en-US" smtClean="0"/>
              <a:t>9/14/15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BE27-ED0F-CA4A-B6C7-13A561FCF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0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C70E-F37C-DE4E-8BAC-842B93F11CAF}" type="datetimeFigureOut">
              <a:rPr lang="en-US" smtClean="0"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BE27-ED0F-CA4A-B6C7-13A561FCF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3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C70E-F37C-DE4E-8BAC-842B93F11CAF}" type="datetimeFigureOut">
              <a:rPr lang="en-US" smtClean="0"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BE27-ED0F-CA4A-B6C7-13A561FCF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7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4C70E-F37C-DE4E-8BAC-842B93F11CAF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DBE27-ED0F-CA4A-B6C7-13A561FCF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9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0706" y="-2088675"/>
            <a:ext cx="7710467" cy="679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L-System Fractals-WBE view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5" t="9402" r="5171" b="19043"/>
          <a:stretch/>
        </p:blipFill>
        <p:spPr>
          <a:xfrm rot="10800000">
            <a:off x="200161" y="2085247"/>
            <a:ext cx="3089867" cy="257639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123140">
            <a:off x="4595764" y="3299557"/>
            <a:ext cx="356557" cy="107049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4075544" y="1783767"/>
            <a:ext cx="479900" cy="144080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 rot="18577149">
            <a:off x="4086702" y="2914279"/>
            <a:ext cx="457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 smtClean="0">
                <a:latin typeface="Comic Sans MS"/>
                <a:cs typeface="Comic Sans MS"/>
              </a:rPr>
              <a:t>r</a:t>
            </a:r>
            <a:r>
              <a:rPr lang="en-US" sz="1300" i="1" baseline="-25000" dirty="0" smtClean="0">
                <a:latin typeface="Comic Sans MS"/>
                <a:cs typeface="Comic Sans MS"/>
              </a:rPr>
              <a:t>i+1</a:t>
            </a:r>
            <a:endParaRPr lang="en-US" sz="1300" i="1" baseline="-25000" dirty="0">
              <a:latin typeface="Comic Sans MS"/>
              <a:cs typeface="Comic Sans MS"/>
            </a:endParaRPr>
          </a:p>
        </p:txBody>
      </p:sp>
      <p:sp>
        <p:nvSpPr>
          <p:cNvPr id="36" name="TextBox 35"/>
          <p:cNvSpPr txBox="1"/>
          <p:nvPr/>
        </p:nvSpPr>
        <p:spPr>
          <a:xfrm rot="15935001">
            <a:off x="3890216" y="2433881"/>
            <a:ext cx="473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Brush Script MT Italic"/>
                <a:cs typeface="Brush Script MT Italic"/>
              </a:rPr>
              <a:t>l</a:t>
            </a:r>
            <a:r>
              <a:rPr lang="en-US" sz="1400" i="1" baseline="-25000" dirty="0" smtClean="0">
                <a:latin typeface="Comic Sans MS"/>
                <a:cs typeface="Comic Sans MS"/>
              </a:rPr>
              <a:t>i+1</a:t>
            </a:r>
            <a:endParaRPr lang="en-US" sz="1400" i="1" baseline="-25000" dirty="0">
              <a:latin typeface="Comic Sans MS"/>
              <a:cs typeface="Comic Sans MS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4153373" y="3005428"/>
            <a:ext cx="178152" cy="97292"/>
          </a:xfrm>
          <a:prstGeom prst="straightConnector1">
            <a:avLst/>
          </a:prstGeom>
          <a:ln w="12700" cmpd="sng">
            <a:solidFill>
              <a:srgbClr val="595959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315494" y="1822125"/>
            <a:ext cx="0" cy="1109485"/>
          </a:xfrm>
          <a:prstGeom prst="straightConnector1">
            <a:avLst/>
          </a:prstGeom>
          <a:ln w="12700" cmpd="sng">
            <a:solidFill>
              <a:srgbClr val="595959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605487">
            <a:off x="3883501" y="3377795"/>
            <a:ext cx="338462" cy="1016168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 rot="18577149">
            <a:off x="3809841" y="4168159"/>
            <a:ext cx="313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latin typeface="Comic Sans MS"/>
                <a:cs typeface="Comic Sans MS"/>
              </a:rPr>
              <a:t>r</a:t>
            </a:r>
            <a:r>
              <a:rPr lang="en-US" sz="1100" i="1" baseline="-25000" dirty="0" smtClean="0">
                <a:latin typeface="Comic Sans MS"/>
                <a:cs typeface="Comic Sans MS"/>
              </a:rPr>
              <a:t>i</a:t>
            </a:r>
            <a:endParaRPr lang="en-US" sz="1100" i="1" baseline="-25000" dirty="0">
              <a:latin typeface="Comic Sans MS"/>
              <a:cs typeface="Comic Sans MS"/>
            </a:endParaRPr>
          </a:p>
        </p:txBody>
      </p:sp>
      <p:cxnSp>
        <p:nvCxnSpPr>
          <p:cNvPr id="63" name="Straight Arrow Connector 62"/>
          <p:cNvCxnSpPr>
            <a:endCxn id="48" idx="2"/>
          </p:cNvCxnSpPr>
          <p:nvPr/>
        </p:nvCxnSpPr>
        <p:spPr>
          <a:xfrm flipV="1">
            <a:off x="3980637" y="3391678"/>
            <a:ext cx="190056" cy="813300"/>
          </a:xfrm>
          <a:prstGeom prst="straightConnector1">
            <a:avLst/>
          </a:prstGeom>
          <a:ln w="12700" cmpd="sng">
            <a:solidFill>
              <a:srgbClr val="595959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15935001">
            <a:off x="3757044" y="3792218"/>
            <a:ext cx="324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latin typeface="Brush Script MT Italic"/>
                <a:cs typeface="Brush Script MT Italic"/>
              </a:rPr>
              <a:t>l</a:t>
            </a:r>
            <a:r>
              <a:rPr lang="en-US" sz="1100" i="1" baseline="-25000" dirty="0" smtClean="0">
                <a:latin typeface="Comic Sans MS"/>
                <a:cs typeface="Comic Sans MS"/>
              </a:rPr>
              <a:t>i</a:t>
            </a:r>
            <a:endParaRPr lang="en-US" sz="1100" i="1" baseline="-25000" dirty="0">
              <a:latin typeface="Comic Sans MS"/>
              <a:cs typeface="Comic Sans MS"/>
            </a:endParaRPr>
          </a:p>
        </p:txBody>
      </p:sp>
      <p:cxnSp>
        <p:nvCxnSpPr>
          <p:cNvPr id="66" name="Straight Arrow Connector 65"/>
          <p:cNvCxnSpPr>
            <a:endCxn id="56" idx="0"/>
          </p:cNvCxnSpPr>
          <p:nvPr/>
        </p:nvCxnSpPr>
        <p:spPr>
          <a:xfrm flipH="1" flipV="1">
            <a:off x="3865936" y="4215552"/>
            <a:ext cx="120072" cy="58960"/>
          </a:xfrm>
          <a:prstGeom prst="straightConnector1">
            <a:avLst/>
          </a:prstGeom>
          <a:ln w="12700" cmpd="sng">
            <a:solidFill>
              <a:srgbClr val="595959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603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-355498"/>
            <a:ext cx="7710467" cy="679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648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9820" y="1011966"/>
            <a:ext cx="2680881" cy="23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L-System Fractals-WBE view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5" t="9402" r="5171" b="19043"/>
          <a:stretch/>
        </p:blipFill>
        <p:spPr>
          <a:xfrm rot="10800000">
            <a:off x="1274393" y="996286"/>
            <a:ext cx="2625577" cy="218926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123140">
            <a:off x="2847645" y="4923612"/>
            <a:ext cx="356557" cy="107049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2327425" y="3407822"/>
            <a:ext cx="479900" cy="144080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 rot="18577149">
            <a:off x="2338583" y="4538334"/>
            <a:ext cx="457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 smtClean="0">
                <a:latin typeface="Comic Sans MS"/>
                <a:cs typeface="Comic Sans MS"/>
              </a:rPr>
              <a:t>r</a:t>
            </a:r>
            <a:r>
              <a:rPr lang="en-US" sz="1300" i="1" baseline="-25000" dirty="0" smtClean="0">
                <a:latin typeface="Comic Sans MS"/>
                <a:cs typeface="Comic Sans MS"/>
              </a:rPr>
              <a:t>i+1</a:t>
            </a:r>
            <a:endParaRPr lang="en-US" sz="1300" i="1" baseline="-25000" dirty="0">
              <a:latin typeface="Comic Sans MS"/>
              <a:cs typeface="Comic Sans MS"/>
            </a:endParaRPr>
          </a:p>
        </p:txBody>
      </p:sp>
      <p:sp>
        <p:nvSpPr>
          <p:cNvPr id="36" name="TextBox 35"/>
          <p:cNvSpPr txBox="1"/>
          <p:nvPr/>
        </p:nvSpPr>
        <p:spPr>
          <a:xfrm rot="15935001">
            <a:off x="2142097" y="4057936"/>
            <a:ext cx="473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Brush Script MT Italic"/>
                <a:cs typeface="Brush Script MT Italic"/>
              </a:rPr>
              <a:t>l</a:t>
            </a:r>
            <a:r>
              <a:rPr lang="en-US" sz="1400" i="1" baseline="-25000" dirty="0" smtClean="0">
                <a:latin typeface="Comic Sans MS"/>
                <a:cs typeface="Comic Sans MS"/>
              </a:rPr>
              <a:t>i+1</a:t>
            </a:r>
            <a:endParaRPr lang="en-US" sz="1400" i="1" baseline="-25000" dirty="0">
              <a:latin typeface="Comic Sans MS"/>
              <a:cs typeface="Comic Sans MS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2405254" y="4629483"/>
            <a:ext cx="178152" cy="97292"/>
          </a:xfrm>
          <a:prstGeom prst="straightConnector1">
            <a:avLst/>
          </a:prstGeom>
          <a:ln w="12700" cmpd="sng">
            <a:solidFill>
              <a:srgbClr val="595959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567375" y="3446180"/>
            <a:ext cx="0" cy="1109485"/>
          </a:xfrm>
          <a:prstGeom prst="straightConnector1">
            <a:avLst/>
          </a:prstGeom>
          <a:ln w="12700" cmpd="sng">
            <a:solidFill>
              <a:srgbClr val="595959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605487">
            <a:off x="2135382" y="5001850"/>
            <a:ext cx="338462" cy="1016168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 rot="18577149">
            <a:off x="2061722" y="5792214"/>
            <a:ext cx="313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latin typeface="Comic Sans MS"/>
                <a:cs typeface="Comic Sans MS"/>
              </a:rPr>
              <a:t>r</a:t>
            </a:r>
            <a:r>
              <a:rPr lang="en-US" sz="1100" i="1" baseline="-25000" dirty="0" smtClean="0">
                <a:latin typeface="Comic Sans MS"/>
                <a:cs typeface="Comic Sans MS"/>
              </a:rPr>
              <a:t>i</a:t>
            </a:r>
            <a:endParaRPr lang="en-US" sz="1100" i="1" baseline="-25000" dirty="0">
              <a:latin typeface="Comic Sans MS"/>
              <a:cs typeface="Comic Sans MS"/>
            </a:endParaRPr>
          </a:p>
        </p:txBody>
      </p:sp>
      <p:cxnSp>
        <p:nvCxnSpPr>
          <p:cNvPr id="63" name="Straight Arrow Connector 62"/>
          <p:cNvCxnSpPr>
            <a:endCxn id="48" idx="2"/>
          </p:cNvCxnSpPr>
          <p:nvPr/>
        </p:nvCxnSpPr>
        <p:spPr>
          <a:xfrm flipV="1">
            <a:off x="2232518" y="5015733"/>
            <a:ext cx="190056" cy="813300"/>
          </a:xfrm>
          <a:prstGeom prst="straightConnector1">
            <a:avLst/>
          </a:prstGeom>
          <a:ln w="12700" cmpd="sng">
            <a:solidFill>
              <a:srgbClr val="595959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15935001">
            <a:off x="2008925" y="5416273"/>
            <a:ext cx="324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latin typeface="Brush Script MT Italic"/>
                <a:cs typeface="Brush Script MT Italic"/>
              </a:rPr>
              <a:t>l</a:t>
            </a:r>
            <a:r>
              <a:rPr lang="en-US" sz="1100" i="1" baseline="-25000" dirty="0" smtClean="0">
                <a:latin typeface="Comic Sans MS"/>
                <a:cs typeface="Comic Sans MS"/>
              </a:rPr>
              <a:t>i</a:t>
            </a:r>
            <a:endParaRPr lang="en-US" sz="1100" i="1" baseline="-25000" dirty="0">
              <a:latin typeface="Comic Sans MS"/>
              <a:cs typeface="Comic Sans MS"/>
            </a:endParaRPr>
          </a:p>
        </p:txBody>
      </p:sp>
      <p:cxnSp>
        <p:nvCxnSpPr>
          <p:cNvPr id="66" name="Straight Arrow Connector 65"/>
          <p:cNvCxnSpPr>
            <a:endCxn id="56" idx="0"/>
          </p:cNvCxnSpPr>
          <p:nvPr/>
        </p:nvCxnSpPr>
        <p:spPr>
          <a:xfrm flipH="1" flipV="1">
            <a:off x="2117817" y="5839607"/>
            <a:ext cx="120072" cy="58960"/>
          </a:xfrm>
          <a:prstGeom prst="straightConnector1">
            <a:avLst/>
          </a:prstGeom>
          <a:ln w="12700" cmpd="sng">
            <a:solidFill>
              <a:srgbClr val="595959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9" name="Picture 78" descr="newFig1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7" t="17035" r="4321" b="8155"/>
          <a:stretch/>
        </p:blipFill>
        <p:spPr>
          <a:xfrm rot="21174980">
            <a:off x="4135882" y="3706082"/>
            <a:ext cx="4320176" cy="222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3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976345">
            <a:off x="1931577" y="3384129"/>
            <a:ext cx="561675" cy="16863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976345">
            <a:off x="2277016" y="4075009"/>
            <a:ext cx="561675" cy="16863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976345">
            <a:off x="2581815" y="4818266"/>
            <a:ext cx="561675" cy="16863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976345">
            <a:off x="5359628" y="2381549"/>
            <a:ext cx="858461" cy="257736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257040" y="3604054"/>
            <a:ext cx="1729122" cy="673307"/>
          </a:xfrm>
          <a:prstGeom prst="straightConnector1">
            <a:avLst/>
          </a:prstGeom>
          <a:ln>
            <a:solidFill>
              <a:srgbClr val="595959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616960" y="4521636"/>
            <a:ext cx="474230" cy="814840"/>
          </a:xfrm>
          <a:prstGeom prst="straightConnector1">
            <a:avLst/>
          </a:prstGeom>
          <a:ln w="12700" cmpd="sng">
            <a:solidFill>
              <a:srgbClr val="595959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100590" y="4373746"/>
            <a:ext cx="990600" cy="368234"/>
          </a:xfrm>
          <a:prstGeom prst="straightConnector1">
            <a:avLst/>
          </a:prstGeom>
          <a:ln w="12700" cmpd="sng">
            <a:solidFill>
              <a:srgbClr val="595959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76880" y="3898263"/>
            <a:ext cx="1021855" cy="379097"/>
          </a:xfrm>
          <a:prstGeom prst="straightConnector1">
            <a:avLst/>
          </a:prstGeom>
          <a:ln w="12700" cmpd="sng">
            <a:solidFill>
              <a:srgbClr val="595959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332165" y="4094480"/>
            <a:ext cx="768425" cy="1637562"/>
          </a:xfrm>
          <a:prstGeom prst="straightConnector1">
            <a:avLst/>
          </a:prstGeom>
          <a:ln w="38100" cmpd="sng">
            <a:solidFill>
              <a:srgbClr val="595959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03405" y="4281915"/>
            <a:ext cx="331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Comic Sans MS"/>
                <a:cs typeface="Comic Sans MS"/>
              </a:rPr>
              <a:t>r</a:t>
            </a:r>
            <a:endParaRPr lang="en-US" sz="1400" i="1" dirty="0">
              <a:latin typeface="Comic Sans MS"/>
              <a:cs typeface="Comic Sans M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21693" y="4020934"/>
            <a:ext cx="476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Brush Script MT Italic"/>
                <a:cs typeface="Brush Script MT Italic"/>
              </a:rPr>
              <a:t>l</a:t>
            </a:r>
            <a:endParaRPr lang="en-US" sz="1600" i="1" dirty="0">
              <a:latin typeface="Brush Script MT Italic"/>
              <a:cs typeface="Brush Script MT Italic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1530865" y="4216048"/>
            <a:ext cx="61223" cy="232384"/>
          </a:xfrm>
          <a:prstGeom prst="straightConnector1">
            <a:avLst/>
          </a:prstGeom>
          <a:ln w="12700" cmpd="sng">
            <a:solidFill>
              <a:srgbClr val="595959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650458" y="3796270"/>
            <a:ext cx="1171001" cy="439900"/>
          </a:xfrm>
          <a:prstGeom prst="straightConnector1">
            <a:avLst/>
          </a:prstGeom>
          <a:ln w="12700" cmpd="sng">
            <a:solidFill>
              <a:srgbClr val="595959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20147760">
            <a:off x="2629353" y="4597961"/>
            <a:ext cx="39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Comic Sans MS"/>
                <a:cs typeface="Comic Sans MS"/>
              </a:rPr>
              <a:t>w</a:t>
            </a:r>
            <a:endParaRPr lang="en-US" sz="1600" i="1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916924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976345">
            <a:off x="1931577" y="3384129"/>
            <a:ext cx="561675" cy="16863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976345">
            <a:off x="2277016" y="4075009"/>
            <a:ext cx="561675" cy="16863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976345">
            <a:off x="2581815" y="4818266"/>
            <a:ext cx="561675" cy="16863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976345">
            <a:off x="5359628" y="2381549"/>
            <a:ext cx="858461" cy="257736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257040" y="3610669"/>
            <a:ext cx="1729122" cy="673307"/>
          </a:xfrm>
          <a:prstGeom prst="straightConnector1">
            <a:avLst/>
          </a:prstGeom>
          <a:ln>
            <a:solidFill>
              <a:srgbClr val="595959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616960" y="4521636"/>
            <a:ext cx="474230" cy="814840"/>
          </a:xfrm>
          <a:prstGeom prst="straightConnector1">
            <a:avLst/>
          </a:prstGeom>
          <a:ln w="12700" cmpd="sng">
            <a:solidFill>
              <a:srgbClr val="595959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100590" y="4373746"/>
            <a:ext cx="990600" cy="368234"/>
          </a:xfrm>
          <a:prstGeom prst="straightConnector1">
            <a:avLst/>
          </a:prstGeom>
          <a:ln w="12700" cmpd="sng">
            <a:solidFill>
              <a:srgbClr val="595959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76880" y="3898263"/>
            <a:ext cx="1021855" cy="379097"/>
          </a:xfrm>
          <a:prstGeom prst="straightConnector1">
            <a:avLst/>
          </a:prstGeom>
          <a:ln w="12700" cmpd="sng">
            <a:solidFill>
              <a:srgbClr val="595959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332165" y="4094480"/>
            <a:ext cx="768425" cy="1637562"/>
          </a:xfrm>
          <a:prstGeom prst="straightConnector1">
            <a:avLst/>
          </a:prstGeom>
          <a:ln w="38100" cmpd="sng">
            <a:solidFill>
              <a:srgbClr val="595959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73028" y="4268083"/>
            <a:ext cx="342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Comic Sans MS"/>
                <a:cs typeface="Comic Sans MS"/>
              </a:rPr>
              <a:t>r</a:t>
            </a:r>
            <a:r>
              <a:rPr lang="en-US" sz="1200" i="1" baseline="-25000" dirty="0" smtClean="0">
                <a:latin typeface="Comic Sans MS"/>
                <a:cs typeface="Comic Sans MS"/>
              </a:rPr>
              <a:t>i</a:t>
            </a:r>
            <a:endParaRPr lang="en-US" sz="1400" i="1" baseline="-25000" dirty="0">
              <a:latin typeface="Comic Sans MS"/>
              <a:cs typeface="Comic Sans M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21693" y="4020934"/>
            <a:ext cx="480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Brush Script MT Italic"/>
                <a:cs typeface="Brush Script MT Italic"/>
              </a:rPr>
              <a:t>l</a:t>
            </a:r>
            <a:r>
              <a:rPr lang="en-US" sz="1600" i="1" baseline="-25000" dirty="0">
                <a:latin typeface="Comic Sans MS"/>
                <a:cs typeface="Comic Sans MS"/>
              </a:rPr>
              <a:t>i</a:t>
            </a:r>
            <a:endParaRPr lang="en-US" sz="1600" i="1" dirty="0">
              <a:latin typeface="Brush Script MT Italic"/>
              <a:cs typeface="Brush Script MT Italic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1530865" y="4216048"/>
            <a:ext cx="61223" cy="232384"/>
          </a:xfrm>
          <a:prstGeom prst="straightConnector1">
            <a:avLst/>
          </a:prstGeom>
          <a:ln w="12700" cmpd="sng">
            <a:solidFill>
              <a:srgbClr val="595959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650458" y="3796270"/>
            <a:ext cx="1171001" cy="439900"/>
          </a:xfrm>
          <a:prstGeom prst="straightConnector1">
            <a:avLst/>
          </a:prstGeom>
          <a:ln w="12700" cmpd="sng">
            <a:solidFill>
              <a:srgbClr val="595959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20147760">
            <a:off x="2616596" y="4597961"/>
            <a:ext cx="424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Comic Sans MS"/>
                <a:cs typeface="Comic Sans MS"/>
              </a:rPr>
              <a:t>w</a:t>
            </a:r>
            <a:r>
              <a:rPr lang="en-US" sz="1600" i="1" baseline="-25000" dirty="0">
                <a:latin typeface="Comic Sans MS"/>
                <a:cs typeface="Comic Sans MS"/>
              </a:rPr>
              <a:t>i</a:t>
            </a:r>
            <a:endParaRPr lang="en-US" sz="1600" i="1" dirty="0">
              <a:latin typeface="Comic Sans MS"/>
              <a:cs typeface="Comic Sans M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0954" y="3777449"/>
            <a:ext cx="436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Comic Sans MS"/>
                <a:cs typeface="Comic Sans MS"/>
              </a:rPr>
              <a:t>r</a:t>
            </a:r>
            <a:r>
              <a:rPr lang="en-US" sz="1200" i="1" baseline="-25000" dirty="0" smtClean="0">
                <a:latin typeface="Comic Sans MS"/>
                <a:cs typeface="Comic Sans MS"/>
              </a:rPr>
              <a:t>i+1</a:t>
            </a:r>
            <a:endParaRPr lang="en-US" sz="1400" i="1" baseline="-25000" dirty="0">
              <a:latin typeface="Comic Sans MS"/>
              <a:cs typeface="Comic Sans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69772" y="3460758"/>
            <a:ext cx="607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Brush Script MT Italic"/>
                <a:cs typeface="Brush Script MT Italic"/>
              </a:rPr>
              <a:t>l</a:t>
            </a:r>
            <a:r>
              <a:rPr lang="en-US" sz="1600" i="1" baseline="-25000" dirty="0" smtClean="0">
                <a:latin typeface="Comic Sans MS"/>
                <a:cs typeface="Comic Sans MS"/>
              </a:rPr>
              <a:t>i+1</a:t>
            </a:r>
            <a:endParaRPr lang="en-US" sz="1600" i="1" dirty="0">
              <a:latin typeface="Brush Script MT Italic"/>
              <a:cs typeface="Brush Script MT Italic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905154" y="2989936"/>
            <a:ext cx="1835228" cy="690772"/>
          </a:xfrm>
          <a:prstGeom prst="straightConnector1">
            <a:avLst/>
          </a:prstGeom>
          <a:ln w="12700" cmpd="sng">
            <a:solidFill>
              <a:srgbClr val="595959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699570" y="3649252"/>
            <a:ext cx="109319" cy="299845"/>
          </a:xfrm>
          <a:prstGeom prst="straightConnector1">
            <a:avLst/>
          </a:prstGeom>
          <a:ln w="12700" cmpd="sng">
            <a:solidFill>
              <a:srgbClr val="595959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947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428" y="5382115"/>
            <a:ext cx="2490996" cy="127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 rot="2923098">
            <a:off x="2230055" y="2116112"/>
            <a:ext cx="1153134" cy="2160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08485" y="3394364"/>
            <a:ext cx="1246909" cy="1177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07915" y="2004167"/>
            <a:ext cx="1246909" cy="10961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9200205">
            <a:off x="1892084" y="3389877"/>
            <a:ext cx="215925" cy="11183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19200205">
            <a:off x="1517759" y="3505939"/>
            <a:ext cx="215925" cy="12603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19200205">
            <a:off x="2209290" y="4168589"/>
            <a:ext cx="215925" cy="19328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9200205">
            <a:off x="2909108" y="2214166"/>
            <a:ext cx="838360" cy="10894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19200205">
            <a:off x="2551384" y="2321723"/>
            <a:ext cx="838360" cy="11555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19200205">
            <a:off x="2494475" y="2185198"/>
            <a:ext cx="838360" cy="11555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9200205">
            <a:off x="2770700" y="1940723"/>
            <a:ext cx="838360" cy="11555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654175" y="2055461"/>
            <a:ext cx="1595065" cy="1390171"/>
          </a:xfrm>
          <a:prstGeom prst="line">
            <a:avLst/>
          </a:prstGeom>
          <a:ln w="9525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1"/>
          </p:cNvCxnSpPr>
          <p:nvPr/>
        </p:nvCxnSpPr>
        <p:spPr>
          <a:xfrm flipH="1" flipV="1">
            <a:off x="1391920" y="3686622"/>
            <a:ext cx="525418" cy="33183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8" idx="6"/>
          </p:cNvCxnSpPr>
          <p:nvPr/>
        </p:nvCxnSpPr>
        <p:spPr>
          <a:xfrm flipV="1">
            <a:off x="2573899" y="2552253"/>
            <a:ext cx="1580925" cy="1414931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757203" y="3649120"/>
            <a:ext cx="32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</a:t>
            </a:r>
            <a:endParaRPr lang="en-US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3067422" y="3067352"/>
            <a:ext cx="29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l</a:t>
            </a:r>
            <a:endParaRPr lang="en-US" i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3249240" y="1381760"/>
            <a:ext cx="1647880" cy="1373379"/>
          </a:xfrm>
          <a:prstGeom prst="straightConnector1">
            <a:avLst/>
          </a:prstGeom>
          <a:ln>
            <a:solidFill>
              <a:srgbClr val="595959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98735" y="1599671"/>
            <a:ext cx="40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</a:t>
            </a:r>
            <a:endParaRPr lang="en-US" i="1" dirty="0"/>
          </a:p>
        </p:txBody>
      </p:sp>
      <p:pic>
        <p:nvPicPr>
          <p:cNvPr id="3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/>
          <a:srcRect t="61763" r="51772"/>
          <a:stretch/>
        </p:blipFill>
        <p:spPr bwMode="auto">
          <a:xfrm>
            <a:off x="5873018" y="304420"/>
            <a:ext cx="2875126" cy="200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87637" y="3451287"/>
            <a:ext cx="21877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0714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5629</TotalTime>
  <Words>38</Words>
  <Application>Microsoft Macintosh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New Mexico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</dc:title>
  <dc:creator>Melanie Moses</dc:creator>
  <cp:lastModifiedBy>Melanie Moses</cp:lastModifiedBy>
  <cp:revision>19</cp:revision>
  <dcterms:created xsi:type="dcterms:W3CDTF">2015-09-11T20:05:32Z</dcterms:created>
  <dcterms:modified xsi:type="dcterms:W3CDTF">2015-09-18T15:09:57Z</dcterms:modified>
</cp:coreProperties>
</file>