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E0ED-5D3F-1543-BAC0-7DD3B9295C66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AAB8-0F83-324C-B3C3-F1CF8125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-System Fractals-WBE view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1601" r="11107" b="22149"/>
          <a:stretch/>
        </p:blipFill>
        <p:spPr>
          <a:xfrm rot="10800000">
            <a:off x="405345" y="94569"/>
            <a:ext cx="4269679" cy="3545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 rot="2375997">
            <a:off x="1592682" y="3849208"/>
            <a:ext cx="1163829" cy="2672050"/>
            <a:chOff x="2021781" y="3835261"/>
            <a:chExt cx="1163829" cy="26720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123140">
              <a:off x="2829053" y="5351051"/>
              <a:ext cx="356557" cy="107049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308833" y="3835261"/>
              <a:ext cx="479900" cy="144080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 rot="18577149">
              <a:off x="2319991" y="4965773"/>
              <a:ext cx="45740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 smtClean="0">
                  <a:latin typeface="Comic Sans MS"/>
                  <a:cs typeface="Comic Sans MS"/>
                </a:rPr>
                <a:t>r</a:t>
              </a:r>
              <a:r>
                <a:rPr lang="en-US" sz="1300" i="1" baseline="-25000" dirty="0" smtClean="0">
                  <a:latin typeface="Comic Sans MS"/>
                  <a:cs typeface="Comic Sans MS"/>
                </a:rPr>
                <a:t>i+1</a:t>
              </a:r>
              <a:endParaRPr lang="en-US" sz="1300" i="1" baseline="-25000" dirty="0">
                <a:latin typeface="Comic Sans MS"/>
                <a:cs typeface="Comic Sans M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5935001">
              <a:off x="2123505" y="4485375"/>
              <a:ext cx="47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Brush Script MT Italic"/>
                  <a:cs typeface="Brush Script MT Italic"/>
                </a:rPr>
                <a:t>l</a:t>
              </a:r>
              <a:r>
                <a:rPr lang="en-US" sz="1400" i="1" baseline="-25000" dirty="0" smtClean="0">
                  <a:latin typeface="Comic Sans MS"/>
                  <a:cs typeface="Comic Sans MS"/>
                </a:rPr>
                <a:t>i+1</a:t>
              </a:r>
              <a:endParaRPr lang="en-US" sz="1400" i="1" baseline="-25000" dirty="0">
                <a:latin typeface="Comic Sans MS"/>
                <a:cs typeface="Comic Sans M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2386662" y="5056922"/>
              <a:ext cx="178152" cy="97292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548783" y="3873619"/>
              <a:ext cx="0" cy="1109485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605487">
              <a:off x="2116790" y="5429289"/>
              <a:ext cx="338462" cy="101616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 rot="18577149">
              <a:off x="2043130" y="6219653"/>
              <a:ext cx="313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Comic Sans MS"/>
                  <a:cs typeface="Comic Sans MS"/>
                </a:rPr>
                <a:t>r</a:t>
              </a:r>
              <a:r>
                <a:rPr lang="en-US" sz="1100" i="1" baseline="-25000" dirty="0" smtClean="0">
                  <a:latin typeface="Comic Sans MS"/>
                  <a:cs typeface="Comic Sans MS"/>
                </a:rPr>
                <a:t>i</a:t>
              </a:r>
              <a:endParaRPr lang="en-US" sz="1100" i="1" baseline="-25000" dirty="0">
                <a:latin typeface="Comic Sans MS"/>
                <a:cs typeface="Comic Sans MS"/>
              </a:endParaRPr>
            </a:p>
          </p:txBody>
        </p:sp>
        <p:cxnSp>
          <p:nvCxnSpPr>
            <p:cNvPr id="63" name="Straight Arrow Connector 62"/>
            <p:cNvCxnSpPr>
              <a:endCxn id="48" idx="2"/>
            </p:cNvCxnSpPr>
            <p:nvPr/>
          </p:nvCxnSpPr>
          <p:spPr>
            <a:xfrm flipV="1">
              <a:off x="2213926" y="5443172"/>
              <a:ext cx="190056" cy="813300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15935001">
              <a:off x="1990333" y="5843712"/>
              <a:ext cx="324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Brush Script MT Italic"/>
                  <a:cs typeface="Brush Script MT Italic"/>
                </a:rPr>
                <a:t>l</a:t>
              </a:r>
              <a:r>
                <a:rPr lang="en-US" sz="1100" i="1" baseline="-25000" dirty="0" smtClean="0">
                  <a:latin typeface="Comic Sans MS"/>
                  <a:cs typeface="Comic Sans MS"/>
                </a:rPr>
                <a:t>i</a:t>
              </a:r>
              <a:endParaRPr lang="en-US" sz="1100" i="1" baseline="-25000" dirty="0">
                <a:latin typeface="Comic Sans MS"/>
                <a:cs typeface="Comic Sans MS"/>
              </a:endParaRPr>
            </a:p>
          </p:txBody>
        </p:sp>
        <p:cxnSp>
          <p:nvCxnSpPr>
            <p:cNvPr id="66" name="Straight Arrow Connector 65"/>
            <p:cNvCxnSpPr>
              <a:endCxn id="56" idx="0"/>
            </p:cNvCxnSpPr>
            <p:nvPr/>
          </p:nvCxnSpPr>
          <p:spPr>
            <a:xfrm flipH="1" flipV="1">
              <a:off x="2099225" y="6267046"/>
              <a:ext cx="120072" cy="58960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 descr="newFig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7" t="17035" r="4321" b="8155"/>
          <a:stretch/>
        </p:blipFill>
        <p:spPr>
          <a:xfrm rot="20535823">
            <a:off x="4245948" y="4042778"/>
            <a:ext cx="4320176" cy="2222870"/>
          </a:xfrm>
          <a:prstGeom prst="rect">
            <a:avLst/>
          </a:prstGeom>
        </p:spPr>
      </p:pic>
      <p:pic>
        <p:nvPicPr>
          <p:cNvPr id="2" name="Picture 1" descr="NewChipScalingFig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1" y="0"/>
            <a:ext cx="4853346" cy="3640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467" y="41803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014" y="41503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5024" y="418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24589" y="4153284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Moses</dc:creator>
  <cp:lastModifiedBy>Melanie Moses</cp:lastModifiedBy>
  <cp:revision>2</cp:revision>
  <dcterms:created xsi:type="dcterms:W3CDTF">2015-11-28T23:18:21Z</dcterms:created>
  <dcterms:modified xsi:type="dcterms:W3CDTF">2015-11-28T23:33:40Z</dcterms:modified>
</cp:coreProperties>
</file>