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0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1A81-C789-704E-85E2-F5D44200B036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CCBC-10FB-3A47-91EE-9A6144BB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1A81-C789-704E-85E2-F5D44200B036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CCBC-10FB-3A47-91EE-9A6144BB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9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1A81-C789-704E-85E2-F5D44200B036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CCBC-10FB-3A47-91EE-9A6144BB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1A81-C789-704E-85E2-F5D44200B036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CCBC-10FB-3A47-91EE-9A6144BB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1A81-C789-704E-85E2-F5D44200B036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CCBC-10FB-3A47-91EE-9A6144BB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1A81-C789-704E-85E2-F5D44200B036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CCBC-10FB-3A47-91EE-9A6144BB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0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1A81-C789-704E-85E2-F5D44200B036}" type="datetimeFigureOut">
              <a:rPr lang="en-US" smtClean="0"/>
              <a:t>4/10/16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CCBC-10FB-3A47-91EE-9A6144BB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5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1A81-C789-704E-85E2-F5D44200B036}" type="datetimeFigureOut">
              <a:rPr lang="en-US" smtClean="0"/>
              <a:t>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CCBC-10FB-3A47-91EE-9A6144BB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7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1A81-C789-704E-85E2-F5D44200B036}" type="datetimeFigureOut">
              <a:rPr lang="en-US" smtClean="0"/>
              <a:t>4/10/16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CCBC-10FB-3A47-91EE-9A6144BB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9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1A81-C789-704E-85E2-F5D44200B036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CCBC-10FB-3A47-91EE-9A6144BB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3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1A81-C789-704E-85E2-F5D44200B036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CCBC-10FB-3A47-91EE-9A6144BB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9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61A81-C789-704E-85E2-F5D44200B036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4CCBC-10FB-3A47-91EE-9A6144BB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1Draft3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07"/>
          <a:stretch/>
        </p:blipFill>
        <p:spPr>
          <a:xfrm>
            <a:off x="101600" y="1689100"/>
            <a:ext cx="5623174" cy="3479800"/>
          </a:xfrm>
          <a:prstGeom prst="rect">
            <a:avLst/>
          </a:prstGeom>
        </p:spPr>
      </p:pic>
      <p:pic>
        <p:nvPicPr>
          <p:cNvPr id="5" name="Picture 4" descr="NewChipScalingFigurev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68"/>
          <a:stretch/>
        </p:blipFill>
        <p:spPr>
          <a:xfrm>
            <a:off x="5811864" y="1689100"/>
            <a:ext cx="3067912" cy="314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2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New Mexico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Melanie Moses</dc:creator>
  <cp:lastModifiedBy>Melanie Moses</cp:lastModifiedBy>
  <cp:revision>1</cp:revision>
  <dcterms:created xsi:type="dcterms:W3CDTF">2016-04-11T02:59:51Z</dcterms:created>
  <dcterms:modified xsi:type="dcterms:W3CDTF">2016-04-11T03:02:26Z</dcterms:modified>
</cp:coreProperties>
</file>