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9BA25-81B1-4CE2-952E-F9755EAFF88F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7ED85-B362-41A5-ACC9-8D0FB3569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7ED85-B362-41A5-ACC9-8D0FB3569A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867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785938"/>
            <a:ext cx="60198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7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919288"/>
            <a:ext cx="64674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711325"/>
            <a:ext cx="68326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800225"/>
            <a:ext cx="62865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6095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Numpy 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600200"/>
            <a:ext cx="7991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1"/>
            <a:ext cx="45720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1076325"/>
            <a:ext cx="70675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171575"/>
            <a:ext cx="8181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1534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538288"/>
            <a:ext cx="75723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On-screen Show (4:3)</PresentationFormat>
  <Paragraphs>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Numpy</vt:lpstr>
      <vt:lpstr>Slide 2</vt:lpstr>
      <vt:lpstr>What is Numpy 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user</dc:creator>
  <cp:lastModifiedBy>user</cp:lastModifiedBy>
  <cp:revision>6</cp:revision>
  <dcterms:created xsi:type="dcterms:W3CDTF">2006-08-16T00:00:00Z</dcterms:created>
  <dcterms:modified xsi:type="dcterms:W3CDTF">2018-01-27T11:41:35Z</dcterms:modified>
</cp:coreProperties>
</file>