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58" r:id="rId3"/>
    <p:sldId id="359" r:id="rId4"/>
    <p:sldId id="360" r:id="rId5"/>
    <p:sldId id="370" r:id="rId6"/>
    <p:sldId id="380" r:id="rId7"/>
    <p:sldId id="381" r:id="rId8"/>
    <p:sldId id="372" r:id="rId9"/>
    <p:sldId id="373" r:id="rId10"/>
    <p:sldId id="374" r:id="rId11"/>
    <p:sldId id="375" r:id="rId12"/>
    <p:sldId id="379" r:id="rId13"/>
    <p:sldId id="377" r:id="rId14"/>
    <p:sldId id="376" r:id="rId15"/>
    <p:sldId id="378" r:id="rId16"/>
    <p:sldId id="365" r:id="rId17"/>
    <p:sldId id="3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AB902-78DB-4CEB-819A-2CE88AA8B573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13784-5042-4943-80C9-CFBC5664A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95E482-EB36-4D7F-BF8B-8E337D41DAB4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495800" cy="365125"/>
          </a:xfr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8B91A8-BC37-452D-B2BF-4098BB06ACE4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03980B-A9AB-4756-B775-47FB6970A077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7BE3C9-EDBA-4625-81D9-AC08BDC66DDF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324600"/>
            <a:ext cx="4648200" cy="365125"/>
          </a:xfrm>
        </p:spPr>
        <p:txBody>
          <a:bodyPr/>
          <a:lstStyle/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6158F8-E8F3-43C1-B991-27BAD5BCAA7B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980A77-B467-47C2-B340-642C592B6AA3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9C5837-DC13-4B36-A0FE-BE54AD53016A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2B1ACF-B13D-4E7A-9476-959898DB42AB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2653ED-99A9-4ACF-A536-FF76145CC154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80BFBC-FDC8-448C-A627-C76FDB5C8C85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9AF261-079C-49A1-8A6B-4EF46492584F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50503" cy="656737"/>
          </a:xfrm>
          <a:prstGeom prst="rect">
            <a:avLst/>
          </a:prstGeom>
        </p:spPr>
      </p:pic>
      <p:sp>
        <p:nvSpPr>
          <p:cNvPr id="8" name="TextBox 7"/>
          <p:cNvSpPr txBox="1">
            <a:spLocks/>
          </p:cNvSpPr>
          <p:nvPr userDrawn="1"/>
        </p:nvSpPr>
        <p:spPr>
          <a:xfrm>
            <a:off x="6690360" y="0"/>
            <a:ext cx="2453640" cy="401599"/>
          </a:xfrm>
          <a:prstGeom prst="rect">
            <a:avLst/>
          </a:prstGeom>
          <a:noFill/>
        </p:spPr>
        <p:txBody>
          <a:bodyPr wrap="none" lIns="91440" tIns="0" bIns="0" rtlCol="0" anchor="t" anchorCtr="0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SDM</a:t>
            </a:r>
            <a:r>
              <a:rPr lang="en-US" sz="3600" b="1" dirty="0">
                <a:solidFill>
                  <a:srgbClr val="99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sz="1600" b="1" dirty="0">
                <a:solidFill>
                  <a:srgbClr val="993300"/>
                </a:solidFill>
                <a:cs typeface="Calibri" pitchFamily="34" charset="0"/>
              </a:rPr>
              <a:t>Institute of Technology</a:t>
            </a:r>
            <a:endParaRPr lang="en-US" sz="1600" b="1" dirty="0">
              <a:solidFill>
                <a:srgbClr val="9933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co.in/url?sa=i&amp;rct=j&amp;q=&amp;esrc=s&amp;source=images&amp;cd=&amp;cad=rja&amp;uact=8&amp;ved=0ahUKEwi3mN_KivHYAhXEOI8KHa_DBdgQjRwIBw&amp;url=http://www.exforsys.com/tutorials/c-plus-plus/basic-concepts-of-oops-and-structure-of-c-program.html&amp;psig=AOvVaw1X6E8CfoRpA-SBTEonm1I_&amp;ust=1516899435013570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oogle.co.in/url?sa=i&amp;rct=j&amp;q=&amp;esrc=s&amp;source=images&amp;cd=&amp;cad=rja&amp;uact=8&amp;ved=&amp;url=https://www.tutorialspoint.com/java/java_inheritance.htm&amp;psig=AOvVaw2D2hCBUyYXOsTH8z271dSS&amp;ust=1516899953805248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google.co.in/url?sa=i&amp;rct=j&amp;q=&amp;esrc=s&amp;source=images&amp;cd=&amp;cad=rja&amp;uact=8&amp;ved=0ahUKEwjKi-7pjfHYAhUBQI8KHapZA9MQjRwIBw&amp;url=https://www.slideshare.net/sujithkumar9212301/oop-in-pyhton-updated&amp;psig=AOvVaw06A2Lf9UOfEeQBBsqShDkj&amp;ust=1516900751952688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oogle.co.in/url?sa=i&amp;rct=j&amp;q=&amp;esrc=s&amp;source=images&amp;cd=&amp;cad=rja&amp;uact=8&amp;ved=0ahUKEwjAgY-8jfHYAhVBQo8KHbTGDuEQjRwIBw&amp;url=https://www.eduonix.com/blog/java-programming-2/learn-to-implement-polymorphism-inheritance-abstract-methods-overriding-and-overloading-in-java/&amp;psig=AOvVaw2vVW35Gg5uJ7UQAQnKIWVK&amp;ust=1516900455359423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.in/url?sa=i&amp;rct=j&amp;q=&amp;esrc=s&amp;source=images&amp;cd=&amp;cad=rja&amp;uact=8&amp;ved=0ahUKEwjD_K6Ph_HYAhUJuo8KHUonA8MQjRwIBw&amp;url=https://www.onlinebuff.com/article_understand-object-oriented-programming-oops-concepts-in-php_46.html&amp;psig=AOvVaw0Sysf1bQckYXKRZ5TgtgNG&amp;ust=1516898528681010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www.google.co.in/url?sa=i&amp;rct=j&amp;q=&amp;esrc=s&amp;source=images&amp;cd=&amp;cad=rja&amp;uact=8&amp;ved=0ahUKEwjqkNiLhvHYAhXJwI8KHQNSCssQjRwIBw&amp;url=http://rodrigoaraujo.me/post/object-oriented-thinking&amp;psig=AOvVaw0Sysf1bQckYXKRZ5TgtgNG&amp;ust=1516898528681010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.in/url?sa=i&amp;rct=j&amp;q=&amp;esrc=s&amp;source=images&amp;cd=&amp;cad=rja&amp;uact=8&amp;ved=0ahUKEwi05vyBifHYAhUINo8KHckrAMcQjRwIBw&amp;url=https://www.tutorialspoint.com/scala/scala_classes_objects.htm&amp;psig=AOvVaw1X6E8CfoRpA-SBTEonm1I_&amp;ust=1516899435013570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google.co.in/url?sa=i&amp;rct=j&amp;q=&amp;esrc=s&amp;source=images&amp;cd=&amp;cad=rja&amp;uact=8&amp;ved=0ahUKEwjQtKWPifHYAhUKgI8KHeYcBdwQjRwIBw&amp;url=http://phpenthusiast.com/object-oriented-php-tutorials/create-classes-and-objects&amp;psig=AOvVaw1X6E8CfoRpA-SBTEonm1I_&amp;ust=151689943501357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0425"/>
            <a:ext cx="8915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Center of Excellence for Machine Intelligence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 (CoEMI)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FF62-1DBC-48B4-A8B2-1A61906A9741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3ED-99A9-4ACF-A536-FF76145CC154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of Excellence for Machine Intelligence (CoEMI)</a:t>
            </a:r>
            <a:endParaRPr lang="en-US" dirty="0"/>
          </a:p>
        </p:txBody>
      </p:sp>
      <p:pic>
        <p:nvPicPr>
          <p:cNvPr id="27650" name="Picture 2" descr="Image result for object and clas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295400"/>
            <a:ext cx="68580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3ED-99A9-4ACF-A536-FF76145CC154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of Excellence for Machine Intelligence (CoEMI)</a:t>
            </a:r>
            <a:endParaRPr lang="en-US" dirty="0"/>
          </a:p>
        </p:txBody>
      </p:sp>
      <p:sp>
        <p:nvSpPr>
          <p:cNvPr id="28674" name="AutoShape 2" descr="Image result for Inheritanc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2270125"/>
            <a:ext cx="5715000" cy="4743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6" name="Picture 4" descr="Types of Inherit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762000"/>
            <a:ext cx="73152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3ED-99A9-4ACF-A536-FF76145CC154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of Excellence for Machine Intelligence (CoEMI)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19200"/>
            <a:ext cx="4495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3ED-99A9-4ACF-A536-FF76145CC154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of Excellence for Machine Intelligence (CoEMI)</a:t>
            </a:r>
            <a:endParaRPr lang="en-US" dirty="0"/>
          </a:p>
        </p:txBody>
      </p:sp>
      <p:pic>
        <p:nvPicPr>
          <p:cNvPr id="30722" name="Picture 2" descr="Image result for polymorphism in Python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609600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3ED-99A9-4ACF-A536-FF76145CC154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of Excellence for Machine Intelligence (CoEMI)</a:t>
            </a:r>
            <a:endParaRPr lang="en-US" dirty="0"/>
          </a:p>
        </p:txBody>
      </p:sp>
      <p:pic>
        <p:nvPicPr>
          <p:cNvPr id="29698" name="Picture 2" descr="Image result for polymorphism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828800"/>
            <a:ext cx="626745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3ED-99A9-4ACF-A536-FF76145CC154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of Excellence for Machine Intelligence (CoEMI)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E3C9-EDBA-4625-81D9-AC08BDC66DDF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57200"/>
            <a:ext cx="533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3ED-99A9-4ACF-A536-FF76145CC154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of Excellence for Machine Intelligence (CoEMI)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914400"/>
            <a:ext cx="68865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Skill Development Courses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8006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Fundamentals of Python for ML (</a:t>
            </a:r>
            <a:r>
              <a:rPr lang="en-US" b="1" dirty="0" smtClean="0">
                <a:solidFill>
                  <a:srgbClr val="FF0000"/>
                </a:solidFill>
              </a:rPr>
              <a:t>Mandatory</a:t>
            </a:r>
            <a:r>
              <a:rPr lang="en-US" dirty="0" smtClean="0"/>
              <a:t>)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Analytics using Python  </a:t>
            </a:r>
            <a:r>
              <a:rPr lang="en-US" b="1" dirty="0" smtClean="0">
                <a:solidFill>
                  <a:srgbClr val="FF0000"/>
                </a:solidFill>
              </a:rPr>
              <a:t>(1,2)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Statistical Analysis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Big Data using Python  </a:t>
            </a:r>
            <a:r>
              <a:rPr lang="en-US" sz="3300" b="1" dirty="0" smtClean="0">
                <a:solidFill>
                  <a:srgbClr val="FF0000"/>
                </a:solidFill>
              </a:rPr>
              <a:t>(1,2,3,4,6)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Artificial Intelligence using Python (</a:t>
            </a:r>
            <a:r>
              <a:rPr lang="en-US" sz="3300" b="1" dirty="0" smtClean="0">
                <a:solidFill>
                  <a:srgbClr val="FF0000"/>
                </a:solidFill>
              </a:rPr>
              <a:t>1,5)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Learning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(1,2,6)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Deep Learning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(1,2,6,7)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Image Processing using Python</a:t>
            </a:r>
            <a:r>
              <a:rPr lang="en-US" sz="3300" b="1" dirty="0" smtClean="0">
                <a:solidFill>
                  <a:srgbClr val="FF0000"/>
                </a:solidFill>
              </a:rPr>
              <a:t>(1,8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Video Processing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(1,6,7,8,9)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Programming using Python</a:t>
            </a:r>
            <a:r>
              <a:rPr lang="en-US" sz="3300" b="1" dirty="0" smtClean="0">
                <a:solidFill>
                  <a:srgbClr val="FF0000"/>
                </a:solidFill>
              </a:rPr>
              <a:t>(1,10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 Development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(1,11)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Cloud Computing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(1,12)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IoT using Python </a:t>
            </a:r>
            <a:r>
              <a:rPr lang="en-US" sz="3300" b="1" dirty="0" smtClean="0">
                <a:solidFill>
                  <a:srgbClr val="FF0000"/>
                </a:solidFill>
              </a:rPr>
              <a:t>(1,13)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Intelligent App Development </a:t>
            </a:r>
            <a:r>
              <a:rPr lang="en-US" sz="3300" b="1" dirty="0" smtClean="0">
                <a:solidFill>
                  <a:srgbClr val="FF0000"/>
                </a:solidFill>
              </a:rPr>
              <a:t>(1,2,3,5,6,7,11,12,13,14)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and Developing Intelligent Machines using Python </a:t>
            </a:r>
            <a:r>
              <a:rPr lang="en-US" sz="2500" b="1" dirty="0" smtClean="0">
                <a:solidFill>
                  <a:srgbClr val="FF0000"/>
                </a:solidFill>
              </a:rPr>
              <a:t>(1,2,3,5,6,7,8,9,10,11,12,13,,14,15)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and Developing Self Driving Car </a:t>
            </a:r>
            <a:r>
              <a:rPr lang="en-US" sz="2800" b="1" dirty="0" smtClean="0">
                <a:solidFill>
                  <a:srgbClr val="FF0000"/>
                </a:solidFill>
              </a:rPr>
              <a:t>(1,2,3,5,6,7,8,9,10,11,12,13,14,15,16)</a:t>
            </a:r>
            <a:r>
              <a:rPr lang="en-US" sz="2500" dirty="0" smtClean="0"/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Self Driving Drones using Python </a:t>
            </a:r>
            <a:r>
              <a:rPr lang="en-US" sz="2700" b="1" dirty="0" smtClean="0">
                <a:solidFill>
                  <a:srgbClr val="FF0000"/>
                </a:solidFill>
              </a:rPr>
              <a:t>(1,2,3,5,6,7,8,9,10,11,12,13,,14,15,16,17)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E3C9-EDBA-4625-81D9-AC08BDC66DDF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Course Registration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Minimum intake is 5</a:t>
            </a:r>
          </a:p>
          <a:p>
            <a:r>
              <a:rPr lang="en-US" dirty="0" smtClean="0"/>
              <a:t>Maximum is 30</a:t>
            </a:r>
          </a:p>
          <a:p>
            <a:r>
              <a:rPr lang="en-US" dirty="0" smtClean="0"/>
              <a:t>50 Hours per course</a:t>
            </a:r>
          </a:p>
          <a:p>
            <a:r>
              <a:rPr lang="en-US" dirty="0" smtClean="0"/>
              <a:t>Rs 1000 per individual course </a:t>
            </a:r>
          </a:p>
          <a:p>
            <a:r>
              <a:rPr lang="en-US" dirty="0" smtClean="0"/>
              <a:t>Additional charges for hardware kits if needed</a:t>
            </a:r>
          </a:p>
          <a:p>
            <a:r>
              <a:rPr lang="en-US" dirty="0" smtClean="0"/>
              <a:t>Amount </a:t>
            </a:r>
            <a:r>
              <a:rPr lang="en-US" i="1" dirty="0" smtClean="0"/>
              <a:t>payable@sdmitoffice</a:t>
            </a:r>
          </a:p>
          <a:p>
            <a:r>
              <a:rPr lang="en-US" dirty="0" smtClean="0"/>
              <a:t>Only for </a:t>
            </a:r>
            <a:r>
              <a:rPr lang="en-US" i="1" dirty="0" smtClean="0">
                <a:solidFill>
                  <a:srgbClr val="C00000"/>
                </a:solidFill>
              </a:rPr>
              <a:t>First batch , First course </a:t>
            </a:r>
            <a:r>
              <a:rPr lang="en-US" dirty="0" smtClean="0"/>
              <a:t>Registration amount is 100/- (Rupees 100)</a:t>
            </a:r>
          </a:p>
          <a:p>
            <a:r>
              <a:rPr lang="en-US" dirty="0" smtClean="0"/>
              <a:t>For all course Grade Will be assigned based on </a:t>
            </a:r>
            <a:r>
              <a:rPr lang="en-US" i="1" dirty="0" smtClean="0"/>
              <a:t>continuous evaluation , assignment and projects.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E3C9-EDBA-4625-81D9-AC08BDC66DDF}" type="datetime1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4 -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/>
              <a:t>Object Oriented Programming with Python.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E3C9-EDBA-4625-81D9-AC08BDC66DDF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Center of Excellence for Machine Intelligence (CoEMI)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E3C9-EDBA-4625-81D9-AC08BDC66DDF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of Excellence for Machine Intelligence (CoEMI)</a:t>
            </a:r>
            <a:endParaRPr lang="en-US" dirty="0"/>
          </a:p>
        </p:txBody>
      </p:sp>
      <p:pic>
        <p:nvPicPr>
          <p:cNvPr id="6148" name="Picture 4" descr="Related imag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685800"/>
            <a:ext cx="6096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3ED-99A9-4ACF-A536-FF76145CC154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of Excellence for Machine Intelligence (CoEMI)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3ED-99A9-4ACF-A536-FF76145CC154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of Excellence for Machine Intelligence (CoEMI)</a:t>
            </a:r>
            <a:endParaRPr lang="en-US" dirty="0"/>
          </a:p>
        </p:txBody>
      </p:sp>
      <p:pic>
        <p:nvPicPr>
          <p:cNvPr id="5122" name="Picture 2" descr="Image result for object oriented concept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71600"/>
            <a:ext cx="67056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3ED-99A9-4ACF-A536-FF76145CC154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of Excellence for Machine Intelligence (CoEMI)</a:t>
            </a:r>
            <a:endParaRPr lang="en-US" dirty="0"/>
          </a:p>
        </p:txBody>
      </p:sp>
      <p:pic>
        <p:nvPicPr>
          <p:cNvPr id="25602" name="Picture 2" descr="Image result for object and clas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90600"/>
            <a:ext cx="73914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3ED-99A9-4ACF-A536-FF76145CC154}" type="datetime1">
              <a:rPr lang="en-US" smtClean="0"/>
              <a:pPr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Center of Excellence for Machine Intelligence (CoEMI)</a:t>
            </a:r>
            <a:endParaRPr lang="en-US" dirty="0"/>
          </a:p>
        </p:txBody>
      </p:sp>
      <p:pic>
        <p:nvPicPr>
          <p:cNvPr id="26626" name="Picture 2" descr="Image result for object and clas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990600"/>
            <a:ext cx="6048375" cy="4781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373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Center of Excellence for Machine Intelligence   (CoEMI)</vt:lpstr>
      <vt:lpstr>Skill Development Courses</vt:lpstr>
      <vt:lpstr>Course Registration</vt:lpstr>
      <vt:lpstr>Day 4 - Syllabus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 : Session1</dc:title>
  <dc:creator>user</dc:creator>
  <cp:lastModifiedBy>user</cp:lastModifiedBy>
  <cp:revision>186</cp:revision>
  <dcterms:created xsi:type="dcterms:W3CDTF">2006-08-16T00:00:00Z</dcterms:created>
  <dcterms:modified xsi:type="dcterms:W3CDTF">2018-01-25T11:21:46Z</dcterms:modified>
</cp:coreProperties>
</file>