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99" r:id="rId2"/>
  </p:sldMasterIdLst>
  <p:notesMasterIdLst>
    <p:notesMasterId r:id="rId9"/>
  </p:notesMasterIdLst>
  <p:handoutMasterIdLst>
    <p:handoutMasterId r:id="rId10"/>
  </p:handoutMasterIdLst>
  <p:sldIdLst>
    <p:sldId id="256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 autoAdjust="0"/>
    <p:restoredTop sz="94667" autoAdjust="0"/>
  </p:normalViewPr>
  <p:slideViewPr>
    <p:cSldViewPr>
      <p:cViewPr varScale="1">
        <p:scale>
          <a:sx n="113" d="100"/>
          <a:sy n="113" d="100"/>
        </p:scale>
        <p:origin x="14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21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AEF47-D8D2-410D-9133-DF9CDF591ECF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AA364-EBFC-4407-983D-D4430B209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75354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653D4-B38D-45C5-82E6-5346FD2956B0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157A5-4FAA-4EA7-AB9F-1B96338FC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0422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157A5-4FAA-4EA7-AB9F-1B96338FC4BE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25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658555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aseline="0" dirty="0" smtClean="0">
                <a:latin typeface="Calibri"/>
                <a:cs typeface="Calibri"/>
              </a:rPr>
              <a:t>9 a 13 de </a:t>
            </a:r>
            <a:r>
              <a:rPr lang="en-US" sz="1100" baseline="0" smtClean="0">
                <a:latin typeface="Calibri"/>
                <a:cs typeface="Calibri"/>
              </a:rPr>
              <a:t>Novembro </a:t>
            </a:r>
            <a:r>
              <a:rPr lang="en-US" sz="1100" baseline="0" dirty="0" smtClean="0">
                <a:latin typeface="Calibri"/>
                <a:cs typeface="Calibri"/>
              </a:rPr>
              <a:t>de 2015 – </a:t>
            </a:r>
            <a:r>
              <a:rPr lang="en-US" sz="1100" baseline="0" dirty="0" err="1" smtClean="0">
                <a:latin typeface="Calibri"/>
                <a:cs typeface="Calibri"/>
              </a:rPr>
              <a:t>Câmpus</a:t>
            </a:r>
            <a:r>
              <a:rPr lang="en-US" sz="1100" baseline="0" dirty="0" smtClean="0">
                <a:latin typeface="Calibri"/>
                <a:cs typeface="Calibri"/>
              </a:rPr>
              <a:t> Francisco </a:t>
            </a:r>
            <a:r>
              <a:rPr lang="en-US" sz="1100" baseline="0" dirty="0" err="1" smtClean="0">
                <a:latin typeface="Calibri"/>
                <a:cs typeface="Calibri"/>
              </a:rPr>
              <a:t>Beltrão</a:t>
            </a:r>
            <a:endParaRPr lang="en-US" sz="11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C64FB-63B6-4D6C-B022-DB7EAD184C4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AD7C1-7587-4704-AB53-3111AF4F3C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778B-CF0F-48FB-95D0-984BD0CDAB4B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8C7C-D256-461B-A68E-B00CA9C0C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0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778B-CF0F-48FB-95D0-984BD0CDAB4B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8C7C-D256-461B-A68E-B00CA9C0C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449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778B-CF0F-48FB-95D0-984BD0CDAB4B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8C7C-D256-461B-A68E-B00CA9C0C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778B-CF0F-48FB-95D0-984BD0CDAB4B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8C7C-D256-461B-A68E-B00CA9C0C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06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778B-CF0F-48FB-95D0-984BD0CDAB4B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8C7C-D256-461B-A68E-B00CA9C0C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175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778B-CF0F-48FB-95D0-984BD0CDAB4B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8C7C-D256-461B-A68E-B00CA9C0C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176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778B-CF0F-48FB-95D0-984BD0CDAB4B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8C7C-D256-461B-A68E-B00CA9C0C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67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778B-CF0F-48FB-95D0-984BD0CDAB4B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8C7C-D256-461B-A68E-B00CA9C0C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94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88678-9091-489D-968E-9D620CF3E1B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778B-CF0F-48FB-95D0-984BD0CDAB4B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8C7C-D256-461B-A68E-B00CA9C0C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49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778B-CF0F-48FB-95D0-984BD0CDAB4B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8C7C-D256-461B-A68E-B00CA9C0C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602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778B-CF0F-48FB-95D0-984BD0CDAB4B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8C7C-D256-461B-A68E-B00CA9C0C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72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5733E-1C78-40CC-A3CC-FCF1985193F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5C3AE-6AF7-4C05-B2B6-16EACCECEA2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6A56-EE6E-43DF-898E-2FAB3624E3E2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05CA-15AA-4EC3-AD4D-A3D6D3D81B6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407E6-F042-413E-9D73-F3179E0E23B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EB0FA-361D-4331-B4E9-CCBC95FBEB2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0D988-5238-4681-8D7D-144BD39C525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E921474F-2237-4DEC-9910-1565C96240D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778B-CF0F-48FB-95D0-984BD0CDAB4B}" type="datetimeFigureOut">
              <a:rPr lang="pt-BR" smtClean="0"/>
              <a:t>06/11/2015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98C7C-D256-461B-A68E-B00CA9C0CD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29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Line 10"/>
          <p:cNvSpPr>
            <a:spLocks noChangeShapeType="1"/>
          </p:cNvSpPr>
          <p:nvPr/>
        </p:nvSpPr>
        <p:spPr bwMode="auto">
          <a:xfrm>
            <a:off x="323528" y="5085184"/>
            <a:ext cx="8209284" cy="0"/>
          </a:xfrm>
          <a:prstGeom prst="line">
            <a:avLst/>
          </a:prstGeom>
          <a:noFill/>
          <a:ln w="57150" cmpd="thinThick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0" y="5229200"/>
            <a:ext cx="9144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 dirty="0" smtClean="0"/>
              <a:t>Discente(s)</a:t>
            </a:r>
          </a:p>
          <a:p>
            <a:pPr algn="ctr">
              <a:spcBef>
                <a:spcPct val="50000"/>
              </a:spcBef>
            </a:pPr>
            <a:r>
              <a:rPr lang="pt-BR" b="1" dirty="0" smtClean="0"/>
              <a:t>Docente</a:t>
            </a:r>
            <a:r>
              <a:rPr lang="pt-BR" b="1" dirty="0"/>
              <a:t>(s</a:t>
            </a:r>
            <a:r>
              <a:rPr lang="pt-BR" b="1" dirty="0" smtClean="0"/>
              <a:t>)</a:t>
            </a:r>
            <a:endParaRPr lang="pt-BR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352E931A-1C82-413F-B0AD-248176CF04B7}" type="slidenum">
              <a:rPr lang="pt-BR" altLang="en-US" smtClean="0"/>
              <a:pPr>
                <a:defRPr/>
              </a:pPr>
              <a:t>1</a:t>
            </a:fld>
            <a:endParaRPr lang="pt-BR" altLang="en-US" dirty="0"/>
          </a:p>
        </p:txBody>
      </p:sp>
      <p:pic>
        <p:nvPicPr>
          <p:cNvPr id="3" name="Picture 2" descr="logo UTFP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52" y="260648"/>
            <a:ext cx="1952144" cy="7140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42088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0000FF"/>
                </a:solidFill>
                <a:latin typeface="Calibri"/>
                <a:cs typeface="Calibri"/>
              </a:rPr>
              <a:t>Título</a:t>
            </a:r>
            <a:r>
              <a:rPr lang="en-US" sz="4400" b="1" dirty="0" smtClean="0">
                <a:solidFill>
                  <a:srgbClr val="0000FF"/>
                </a:solidFill>
                <a:latin typeface="Calibri"/>
                <a:cs typeface="Calibri"/>
              </a:rPr>
              <a:t> do Plano de </a:t>
            </a:r>
            <a:r>
              <a:rPr lang="en-US" sz="4400" b="1" dirty="0" err="1" smtClean="0">
                <a:solidFill>
                  <a:srgbClr val="0000FF"/>
                </a:solidFill>
                <a:latin typeface="Calibri"/>
                <a:cs typeface="Calibri"/>
              </a:rPr>
              <a:t>Trabalho</a:t>
            </a:r>
            <a:endParaRPr lang="en-US" sz="4400" b="1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algn="ctr"/>
            <a:r>
              <a:rPr lang="en-US" sz="2400" b="1" dirty="0" err="1" smtClean="0">
                <a:solidFill>
                  <a:srgbClr val="0000FF"/>
                </a:solidFill>
                <a:latin typeface="Calibri"/>
                <a:cs typeface="Calibri"/>
              </a:rPr>
              <a:t>vinculado</a:t>
            </a:r>
            <a:r>
              <a:rPr lang="en-US" sz="2400" b="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alibri"/>
                <a:cs typeface="Calibri"/>
              </a:rPr>
              <a:t>ao</a:t>
            </a:r>
            <a:r>
              <a:rPr lang="en-US" sz="2400" b="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Calibri"/>
                <a:cs typeface="Calibri"/>
              </a:rPr>
              <a:t>Projeto</a:t>
            </a:r>
            <a:endParaRPr lang="en-US" sz="2400" b="1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algn="ctr"/>
            <a:r>
              <a:rPr lang="en-US" sz="4400" b="1" dirty="0" smtClean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lang="en-US" sz="4400" b="1" dirty="0" err="1" smtClean="0">
                <a:solidFill>
                  <a:srgbClr val="0000FF"/>
                </a:solidFill>
                <a:latin typeface="Calibri"/>
                <a:cs typeface="Calibri"/>
              </a:rPr>
              <a:t>num</a:t>
            </a:r>
            <a:r>
              <a:rPr lang="en-US" sz="4400" b="1" dirty="0" smtClean="0">
                <a:solidFill>
                  <a:srgbClr val="0000FF"/>
                </a:solidFill>
                <a:latin typeface="Calibri"/>
                <a:cs typeface="Calibri"/>
              </a:rPr>
              <a:t>) Nome do </a:t>
            </a:r>
            <a:r>
              <a:rPr lang="en-US" sz="4400" b="1" dirty="0" err="1" smtClean="0">
                <a:solidFill>
                  <a:srgbClr val="0000FF"/>
                </a:solidFill>
                <a:latin typeface="Calibri"/>
                <a:cs typeface="Calibri"/>
              </a:rPr>
              <a:t>Projeto</a:t>
            </a:r>
            <a:endParaRPr lang="en-US" sz="4400" b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7000"/>
            <a:ext cx="3168352" cy="9986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5" y="117002"/>
            <a:ext cx="1339296" cy="998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313492"/>
            <a:ext cx="9036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INTRODUÇÃO</a:t>
            </a:r>
            <a:endParaRPr lang="pt-BR" sz="28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352E931A-1C82-413F-B0AD-248176CF04B7}" type="slidenum">
              <a:rPr lang="pt-BR" altLang="en-US" smtClean="0"/>
              <a:pPr>
                <a:defRPr/>
              </a:pPr>
              <a:t>2</a:t>
            </a:fld>
            <a:endParaRPr lang="pt-BR" altLang="en-US" dirty="0"/>
          </a:p>
        </p:txBody>
      </p:sp>
      <p:pic>
        <p:nvPicPr>
          <p:cNvPr id="8" name="Picture 7" descr="logo UTFP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5" y="172198"/>
            <a:ext cx="1816669" cy="6645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96" y="106717"/>
            <a:ext cx="1066800" cy="7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313492"/>
            <a:ext cx="9036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MATERIAIS E MÉTODOS</a:t>
            </a:r>
            <a:endParaRPr lang="pt-BR" sz="28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352E931A-1C82-413F-B0AD-248176CF04B7}" type="slidenum">
              <a:rPr lang="pt-BR" altLang="en-US" smtClean="0"/>
              <a:pPr>
                <a:defRPr/>
              </a:pPr>
              <a:t>3</a:t>
            </a:fld>
            <a:endParaRPr lang="pt-BR" altLang="en-US" dirty="0"/>
          </a:p>
        </p:txBody>
      </p:sp>
      <p:pic>
        <p:nvPicPr>
          <p:cNvPr id="8" name="Picture 7" descr="logo UTFP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5" y="172198"/>
            <a:ext cx="1816669" cy="6645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96" y="106717"/>
            <a:ext cx="1066800" cy="7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313492"/>
            <a:ext cx="9036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      RESULTADOS E DISCUSSÃO</a:t>
            </a:r>
            <a:endParaRPr lang="pt-BR" sz="28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352E931A-1C82-413F-B0AD-248176CF04B7}" type="slidenum">
              <a:rPr lang="pt-BR" altLang="en-US" smtClean="0"/>
              <a:pPr>
                <a:defRPr/>
              </a:pPr>
              <a:t>4</a:t>
            </a:fld>
            <a:endParaRPr lang="pt-BR" altLang="en-US" dirty="0"/>
          </a:p>
        </p:txBody>
      </p:sp>
      <p:pic>
        <p:nvPicPr>
          <p:cNvPr id="8" name="Picture 7" descr="logo UTFP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5" y="172198"/>
            <a:ext cx="1816669" cy="6645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96" y="106717"/>
            <a:ext cx="1066800" cy="7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313492"/>
            <a:ext cx="9036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CONCLUSÃO</a:t>
            </a:r>
            <a:endParaRPr lang="pt-BR" sz="28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352E931A-1C82-413F-B0AD-248176CF04B7}" type="slidenum">
              <a:rPr lang="pt-BR" altLang="en-US" smtClean="0"/>
              <a:pPr>
                <a:defRPr/>
              </a:pPr>
              <a:t>5</a:t>
            </a:fld>
            <a:endParaRPr lang="pt-BR" altLang="en-US" dirty="0"/>
          </a:p>
        </p:txBody>
      </p:sp>
      <p:pic>
        <p:nvPicPr>
          <p:cNvPr id="8" name="Picture 7" descr="logo UTFP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5" y="172198"/>
            <a:ext cx="1816669" cy="6645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96" y="106717"/>
            <a:ext cx="1066800" cy="7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313492"/>
            <a:ext cx="9036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REFERÊNCIAS</a:t>
            </a:r>
            <a:endParaRPr lang="pt-BR" sz="2800" b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pPr>
              <a:defRPr/>
            </a:pPr>
            <a:fld id="{352E931A-1C82-413F-B0AD-248176CF04B7}" type="slidenum">
              <a:rPr lang="pt-BR" altLang="en-US" smtClean="0"/>
              <a:pPr>
                <a:defRPr/>
              </a:pPr>
              <a:t>6</a:t>
            </a:fld>
            <a:endParaRPr lang="pt-BR" altLang="en-US" dirty="0"/>
          </a:p>
        </p:txBody>
      </p:sp>
      <p:pic>
        <p:nvPicPr>
          <p:cNvPr id="8" name="Picture 7" descr="logo UTFP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5" y="172198"/>
            <a:ext cx="1816669" cy="66451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96" y="106717"/>
            <a:ext cx="1066800" cy="7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</TotalTime>
  <Words>35</Words>
  <Application>Microsoft Office PowerPoint</Application>
  <PresentationFormat>Apresentação na tela (4:3)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Wingdings</vt:lpstr>
      <vt:lpstr>Borda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Francisco Reinaldo</cp:lastModifiedBy>
  <cp:revision>93</cp:revision>
  <dcterms:created xsi:type="dcterms:W3CDTF">2006-08-01T12:47:50Z</dcterms:created>
  <dcterms:modified xsi:type="dcterms:W3CDTF">2015-11-06T23:56:21Z</dcterms:modified>
</cp:coreProperties>
</file>