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rime_Time_16696811776780/Presentation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CC18C07-6D2B-4FC1-A188-2FFC081216D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Crime_Time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C07C498-3B5C-4DF6-AC89-14FC4E81AEB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12/6/2022 1:07:19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0" id="10" name="slide10">
            <a:extLst>
              <a:ext uri="{FF2B5EF4-FFF2-40B4-BE49-F238E27FC236}">
                <a16:creationId xmlns:a16="http://schemas.microsoft.com/office/drawing/2014/main" id="{A943EDAA-62B8-462D-916D-1D34EF2D739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808"/>
            <a:ext cx="12191999" cy="38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1" id="11" name="slide11">
            <a:extLst>
              <a:ext uri="{FF2B5EF4-FFF2-40B4-BE49-F238E27FC236}">
                <a16:creationId xmlns:a16="http://schemas.microsoft.com/office/drawing/2014/main" id="{6D68182E-9CDB-4B59-9B7D-5B081BFF7F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808"/>
            <a:ext cx="12191999" cy="38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3" id="12" name="slide12">
            <a:extLst>
              <a:ext uri="{FF2B5EF4-FFF2-40B4-BE49-F238E27FC236}">
                <a16:creationId xmlns:a16="http://schemas.microsoft.com/office/drawing/2014/main" id="{A6B62D6E-067D-4A93-A43B-DD8C929F5D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808"/>
            <a:ext cx="12191999" cy="38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2" id="13" name="slide13">
            <a:extLst>
              <a:ext uri="{FF2B5EF4-FFF2-40B4-BE49-F238E27FC236}">
                <a16:creationId xmlns:a16="http://schemas.microsoft.com/office/drawing/2014/main" id="{B1FC7DF7-AA5D-4914-A79B-26C2724793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808"/>
            <a:ext cx="12191999" cy="38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4" id="14" name="slide14">
            <a:extLst>
              <a:ext uri="{FF2B5EF4-FFF2-40B4-BE49-F238E27FC236}">
                <a16:creationId xmlns:a16="http://schemas.microsoft.com/office/drawing/2014/main" id="{DE14836D-D802-41D0-A969-2ADED5A56D3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808"/>
            <a:ext cx="12191999" cy="38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5" id="15" name="slide15">
            <a:extLst>
              <a:ext uri="{FF2B5EF4-FFF2-40B4-BE49-F238E27FC236}">
                <a16:creationId xmlns:a16="http://schemas.microsoft.com/office/drawing/2014/main" id="{CF05BA36-A3B8-445E-9884-EEA783EDEB8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808"/>
            <a:ext cx="12191999" cy="38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9" id="16" name="slide16">
            <a:extLst>
              <a:ext uri="{FF2B5EF4-FFF2-40B4-BE49-F238E27FC236}">
                <a16:creationId xmlns:a16="http://schemas.microsoft.com/office/drawing/2014/main" id="{13E2A85A-CB2C-4AFC-95DB-0EEC3CEFE42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808"/>
            <a:ext cx="12191999" cy="38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2" id="2" name="slide2">
            <a:extLst>
              <a:ext uri="{FF2B5EF4-FFF2-40B4-BE49-F238E27FC236}">
                <a16:creationId xmlns:a16="http://schemas.microsoft.com/office/drawing/2014/main" id="{C9E457FE-6B81-41FC-B5A9-AC7A5DB76A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808"/>
            <a:ext cx="12191999" cy="38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3" id="3" name="slide3">
            <a:extLst>
              <a:ext uri="{FF2B5EF4-FFF2-40B4-BE49-F238E27FC236}">
                <a16:creationId xmlns:a16="http://schemas.microsoft.com/office/drawing/2014/main" id="{79E32E35-CBBC-45E7-BB34-E6455CABD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808"/>
            <a:ext cx="12191999" cy="38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6" id="4" name="slide4">
            <a:extLst>
              <a:ext uri="{FF2B5EF4-FFF2-40B4-BE49-F238E27FC236}">
                <a16:creationId xmlns:a16="http://schemas.microsoft.com/office/drawing/2014/main" id="{AAB9F7C7-1C17-42D1-84A6-3B81556D0A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808"/>
            <a:ext cx="12191999" cy="38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6" id="5" name="slide5">
            <a:extLst>
              <a:ext uri="{FF2B5EF4-FFF2-40B4-BE49-F238E27FC236}">
                <a16:creationId xmlns:a16="http://schemas.microsoft.com/office/drawing/2014/main" id="{09494E0B-9739-4927-8964-B942209355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808"/>
            <a:ext cx="12191999" cy="38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4" id="6" name="slide6">
            <a:extLst>
              <a:ext uri="{FF2B5EF4-FFF2-40B4-BE49-F238E27FC236}">
                <a16:creationId xmlns:a16="http://schemas.microsoft.com/office/drawing/2014/main" id="{496B29B5-E747-4639-8C8F-577DE95B43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808"/>
            <a:ext cx="12191999" cy="38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7" id="7" name="slide7">
            <a:extLst>
              <a:ext uri="{FF2B5EF4-FFF2-40B4-BE49-F238E27FC236}">
                <a16:creationId xmlns:a16="http://schemas.microsoft.com/office/drawing/2014/main" id="{A4F0C012-D800-4E5B-AE01-8ED8F55421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808"/>
            <a:ext cx="12191999" cy="38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8" id="8" name="slide8">
            <a:extLst>
              <a:ext uri="{FF2B5EF4-FFF2-40B4-BE49-F238E27FC236}">
                <a16:creationId xmlns:a16="http://schemas.microsoft.com/office/drawing/2014/main" id="{752E2E6C-686C-4645-959E-BF5302259C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808"/>
            <a:ext cx="12191999" cy="38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20" id="9" name="slide9">
            <a:extLst>
              <a:ext uri="{FF2B5EF4-FFF2-40B4-BE49-F238E27FC236}">
                <a16:creationId xmlns:a16="http://schemas.microsoft.com/office/drawing/2014/main" id="{FECD0965-1413-4A45-A2B6-4A23F23469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808"/>
            <a:ext cx="12191999" cy="38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2022-12-06T01:07:22Z</dcterms:created>
  <dcterms:modified xsi:type="dcterms:W3CDTF">2022-12-06T01:07:22Z</dcterms:modified>
</cp:coreProperties>
</file>