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28F0-899E-4BBF-811A-495A3F2C622D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7968-84EE-42AB-AF82-367A483FC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7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8E80-6FEE-4DAA-829D-7A4FB3221381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CD75-4CD5-455A-8EE5-E2ECD147DCD2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2DB9-56A0-428F-B913-F678D10E41C2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290-C639-426F-B874-9D31D774BA0A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A0AF-172E-4CF4-ADC1-EFA99624372B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3F63-3712-4F35-866F-566B43627F17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D1F7-DA4A-4029-99CE-F374860AE380}" type="datetime1">
              <a:rPr lang="ru-RU" smtClean="0"/>
              <a:t>20.06.2020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1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F03F-3E77-4C09-BC86-DE98664213C2}" type="datetime1">
              <a:rPr lang="ru-RU" smtClean="0"/>
              <a:t>20.06.2020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FA3-4106-4272-BCDB-268E1EEEC366}" type="datetime1">
              <a:rPr lang="ru-RU" smtClean="0"/>
              <a:t>20.06.2020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3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9688-DAD7-45F2-8C0E-71BE89CB6F94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6E6F-8743-4934-A568-E309321471E4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8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5E33-F521-40CF-A5B7-03D4E71E82C0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2CDA-D7AC-426F-A4DA-A2E2E6CBF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Выпускная квалификационная работа на тему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237626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ru-RU" sz="44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Веб</a:t>
            </a:r>
            <a:r>
              <a:rPr lang="en-US" sz="44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ru-RU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интерфейс </a:t>
            </a:r>
            <a:endParaRPr lang="ru-RU" sz="4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ru-RU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к </a:t>
            </a:r>
            <a:r>
              <a:rPr lang="ru-RU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автоматизированному рабочему месту кассира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10</a:t>
            </a:fld>
            <a:endParaRPr lang="ru-RU"/>
          </a:p>
        </p:txBody>
      </p:sp>
      <p:pic>
        <p:nvPicPr>
          <p:cNvPr id="5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784887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Rider</a:t>
            </a:r>
          </a:p>
          <a:p>
            <a:r>
              <a:rPr lang="en-US" dirty="0" err="1" smtClean="0"/>
              <a:t>DataGrid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64488" cy="11430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программного комплекса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696744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1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Инфологическая модель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272808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Экранные формы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9"/>
            <a:ext cx="2520280" cy="2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9"/>
            <a:ext cx="2414190" cy="2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0769"/>
            <a:ext cx="2887456" cy="2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30792"/>
            <a:ext cx="3816424" cy="269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46" y="3663354"/>
            <a:ext cx="4039717" cy="276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4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Расчёт эффективности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628800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Стоимость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составления и отладки программы: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16347,17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рублей;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Стоимость одного часа работы ПК: 152,21 рублей;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Рост производительности труда от использования ПК: 36%.</a:t>
            </a:r>
          </a:p>
          <a:p>
            <a:pPr>
              <a:lnSpc>
                <a:spcPct val="200000"/>
              </a:lnSpc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внедрение программы в деятельность организации повлечёт за собой увеличение производительности труда сотрудников на 36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6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517632" cy="3370386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 окончен. </a:t>
            </a:r>
            <a:r>
              <a:rPr lang="ru-RU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Благодарю за внимание!</a:t>
            </a:r>
            <a:endParaRPr lang="ru-RU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840" y="803845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</a:t>
            </a:r>
            <a:r>
              <a:rPr lang="ru-RU" dirty="0" smtClean="0"/>
              <a:t>— создание </a:t>
            </a:r>
            <a:r>
              <a:rPr lang="en-US" dirty="0" smtClean="0"/>
              <a:t>web</a:t>
            </a:r>
            <a:r>
              <a:rPr lang="ru-RU" dirty="0"/>
              <a:t>-интерфейса для автоматизированного рабочего места кассира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pPr lvl="0">
              <a:buFont typeface="Calibri" panose="020F0502020204030204" pitchFamily="34" charset="0"/>
              <a:buChar char="—"/>
            </a:pPr>
            <a:r>
              <a:rPr lang="ru-RU" dirty="0" smtClean="0"/>
              <a:t>проанализировать </a:t>
            </a:r>
            <a:r>
              <a:rPr lang="ru-RU" dirty="0"/>
              <a:t>организационно-штатную структуру фирмы «Нионка» и особенности работы кассира по оформлению отчётных документов.</a:t>
            </a:r>
          </a:p>
          <a:p>
            <a:pPr lvl="0">
              <a:buFont typeface="Calibri" panose="020F0502020204030204" pitchFamily="34" charset="0"/>
              <a:buChar char="—"/>
            </a:pPr>
            <a:r>
              <a:rPr lang="ru-RU" dirty="0" smtClean="0"/>
              <a:t>рассмотреть </a:t>
            </a:r>
            <a:r>
              <a:rPr lang="ru-RU" dirty="0"/>
              <a:t>преимущества удалённого доступа к рабочему месту кассира</a:t>
            </a:r>
          </a:p>
          <a:p>
            <a:pPr lvl="0">
              <a:buFont typeface="Calibri" panose="020F0502020204030204" pitchFamily="34" charset="0"/>
              <a:buChar char="—"/>
            </a:pPr>
            <a:r>
              <a:rPr lang="ru-RU" dirty="0" smtClean="0"/>
              <a:t>выбрать программные средства и технологии для разработки </a:t>
            </a:r>
            <a:r>
              <a:rPr lang="en-US" dirty="0"/>
              <a:t>web</a:t>
            </a:r>
            <a:r>
              <a:rPr lang="ru-RU" dirty="0"/>
              <a:t>-интерфейса </a:t>
            </a:r>
            <a:r>
              <a:rPr lang="ru-RU" dirty="0" smtClean="0"/>
              <a:t>АРМ кассира</a:t>
            </a:r>
            <a:r>
              <a:rPr lang="ru-RU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1600200"/>
            <a:ext cx="84352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—"/>
            </a:pPr>
            <a:r>
              <a:rPr lang="ru-RU" sz="3000" dirty="0"/>
              <a:t>изготовление и реализация </a:t>
            </a:r>
            <a:r>
              <a:rPr lang="ru-RU" sz="3000" dirty="0" smtClean="0"/>
              <a:t>тканей </a:t>
            </a:r>
            <a:r>
              <a:rPr lang="ru-RU" sz="3000" dirty="0"/>
              <a:t>для мебели;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—"/>
            </a:pPr>
            <a:r>
              <a:rPr lang="ru-RU" sz="3000" dirty="0"/>
              <a:t>разработка и реконструкция </a:t>
            </a:r>
            <a:r>
              <a:rPr lang="ru-RU" sz="3000" dirty="0" smtClean="0"/>
              <a:t>мебели</a:t>
            </a:r>
            <a:r>
              <a:rPr lang="en-US" sz="3000" dirty="0" smtClean="0"/>
              <a:t> </a:t>
            </a:r>
            <a:r>
              <a:rPr lang="ru-RU" sz="3000" dirty="0" smtClean="0"/>
              <a:t>по индивидуальным заказам;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—"/>
            </a:pPr>
            <a:r>
              <a:rPr lang="ru-RU" sz="3000" dirty="0" smtClean="0"/>
              <a:t>Реализация мебельной фурнитуры.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Организационная структура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48211"/>
              </p:ext>
            </p:extLst>
          </p:nvPr>
        </p:nvGraphicFramePr>
        <p:xfrm>
          <a:off x="611560" y="1844824"/>
          <a:ext cx="7611707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6388122" imgH="2479198" progId="Visio.Drawing.11">
                  <p:embed/>
                </p:oleObj>
              </mc:Choice>
              <mc:Fallback>
                <p:oleObj r:id="rId3" imgW="6388122" imgH="247919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44824"/>
                        <a:ext cx="7611707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АРМ кассира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 descr="Регистрация ККМ в налоговой — пошаговая инструкция по регистрации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978"/>
            <a:ext cx="7848872" cy="4824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оплаты товара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419178" cy="495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5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1С розница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 descr="https://v8.1c.ru/upload/products/roznica/funkcionalnost/oformlenie-peremeshcheniya-tovaro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7686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3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ККС АРМ Кассира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5"/>
            <a:ext cx="7128792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5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Тирика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-магазин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2CDA-D7AC-426F-A4DA-A2E2E6CBF05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 descr="Регистрация продаж в программе Тирика-Магазин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552728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Экран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Visio.Drawing.11</vt:lpstr>
      <vt:lpstr>Выпускная квалификационная работа на тему</vt:lpstr>
      <vt:lpstr>Цель и задачи работы</vt:lpstr>
      <vt:lpstr>Виды деятельности</vt:lpstr>
      <vt:lpstr>Организационная структура</vt:lpstr>
      <vt:lpstr>АРМ кассира</vt:lpstr>
      <vt:lpstr>Алгоритм оплаты товара</vt:lpstr>
      <vt:lpstr>1С розница</vt:lpstr>
      <vt:lpstr>ККС АРМ Кассира </vt:lpstr>
      <vt:lpstr>Тирика-магазин </vt:lpstr>
      <vt:lpstr>Use cases</vt:lpstr>
      <vt:lpstr>Средства разработки</vt:lpstr>
      <vt:lpstr>Структура программного комплекса</vt:lpstr>
      <vt:lpstr>Инфологическая модель БД</vt:lpstr>
      <vt:lpstr>Экранные формы</vt:lpstr>
      <vt:lpstr>Расчёт эффективности</vt:lpstr>
      <vt:lpstr>Доклад окончен.  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2020-06-18T22:38:40Z</dcterms:created>
  <dcterms:modified xsi:type="dcterms:W3CDTF">2020-06-20T19:40:45Z</dcterms:modified>
</cp:coreProperties>
</file>