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Пищулин" initials="ИП" lastIdx="2" clrIdx="0">
    <p:extLst>
      <p:ext uri="{19B8F6BF-5375-455C-9EA6-DF929625EA0E}">
        <p15:presenceInfo xmlns:p15="http://schemas.microsoft.com/office/powerpoint/2012/main" userId="aa83316919597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FFA46-DE4D-4C7E-8F85-1EC88AD60D41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41751-ECD4-499A-917D-CBF9E919F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08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45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1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9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98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3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6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2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6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23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0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6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231D53-2EA2-42C7-9E29-9FF7B674BF74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669967-33CA-42EA-AFEC-A670D70EA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78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de/&#1055;&#1055;%2001/index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ode/&#1055;&#1055;%2001/add_comment.ph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code/&#1050;&#1055;%2001/main.py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ode/&#1050;&#1055;%2001/main.py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code/&#1052;&#1044;&#1050;%201.1/2.2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de/&#1050;&#1055;%2001/prsr_driver.p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ode/&#1052;&#1044;&#1050;%201.2/main.p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ode/&#1050;&#1055;%2001/parserHTML.p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de/&#1055;&#1055;%2001/function.ph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de/&#1055;&#1055;%2001/index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de/&#1059;&#1055;%2001/main.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ode/&#1050;&#1055;%2001/main.p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0F504-9484-4779-9467-D4A9AC180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Модульный экзамен</a:t>
            </a:r>
            <a:br>
              <a:rPr lang="ru-RU" dirty="0"/>
            </a:br>
            <a:r>
              <a:rPr lang="ru-RU" dirty="0"/>
              <a:t>Билет 22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FC69A5-9908-448A-8532-EA7C2B54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Выполнил: Пищулин Игорь</a:t>
            </a:r>
          </a:p>
          <a:p>
            <a:pPr algn="r"/>
            <a:r>
              <a:rPr lang="ru-RU" dirty="0"/>
              <a:t>Студент группы П1-17</a:t>
            </a:r>
          </a:p>
          <a:p>
            <a:r>
              <a:rPr lang="ru-RU" dirty="0"/>
              <a:t>01.07.2020</a:t>
            </a:r>
          </a:p>
        </p:txBody>
      </p:sp>
    </p:spTree>
    <p:extLst>
      <p:ext uri="{BB962C8B-B14F-4D97-AF65-F5344CB8AC3E}">
        <p14:creationId xmlns:p14="http://schemas.microsoft.com/office/powerpoint/2010/main" val="382446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1420F-6B4F-43CB-8479-AD32E3D0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1.4. ПП.01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A4AE729-B235-4297-BC8B-CFC3C85B8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21832"/>
            <a:ext cx="3971949" cy="22437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C41B67-3B33-4C5B-AD70-1ECA6294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1" y="2621832"/>
            <a:ext cx="4477637" cy="2243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D381C-4D18-4F7C-83C4-E215673FAFC9}"/>
              </a:ext>
            </a:extLst>
          </p:cNvPr>
          <p:cNvSpPr txBox="1"/>
          <p:nvPr/>
        </p:nvSpPr>
        <p:spPr>
          <a:xfrm>
            <a:off x="4110025" y="5436066"/>
            <a:ext cx="39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Тест. </a:t>
            </a:r>
            <a:r>
              <a:rPr lang="en-US" dirty="0"/>
              <a:t>CSS </a:t>
            </a:r>
            <a:r>
              <a:rPr lang="ru-RU" dirty="0"/>
              <a:t>атака на сайт. Тест пройден</a:t>
            </a:r>
            <a:r>
              <a:rPr lang="en-US" dirty="0"/>
              <a:t> (</a:t>
            </a:r>
            <a:r>
              <a:rPr lang="en-US" dirty="0" err="1">
                <a:hlinkClick r:id="rId4" action="ppaction://hlinkfile"/>
              </a:rPr>
              <a:t>index.php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48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E1212-595E-49DD-B700-EE9E954F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1.5.</a:t>
            </a:r>
            <a:r>
              <a:rPr lang="en-US" dirty="0"/>
              <a:t> </a:t>
            </a:r>
            <a:r>
              <a:rPr lang="ru-RU" dirty="0"/>
              <a:t>ПП.01.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3CE1BFB-E057-448A-A797-C06652D8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695" y="2574565"/>
            <a:ext cx="3380402" cy="1732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7022A-2761-4A14-A5DC-36BC023C8142}"/>
              </a:ext>
            </a:extLst>
          </p:cNvPr>
          <p:cNvSpPr txBox="1"/>
          <p:nvPr/>
        </p:nvSpPr>
        <p:spPr>
          <a:xfrm>
            <a:off x="4036502" y="5113277"/>
            <a:ext cx="411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Оптимизация программного кода функций скриптов сайта</a:t>
            </a:r>
            <a:r>
              <a:rPr lang="en-US" dirty="0"/>
              <a:t> (</a:t>
            </a:r>
            <a:r>
              <a:rPr lang="en-US" dirty="0" err="1">
                <a:hlinkClick r:id="rId3" action="ppaction://hlinkfile"/>
              </a:rPr>
              <a:t>add_comment.php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39B95-99EF-40CA-A5F9-0A05EB7BEA41}"/>
              </a:ext>
            </a:extLst>
          </p:cNvPr>
          <p:cNvSpPr txBox="1"/>
          <p:nvPr/>
        </p:nvSpPr>
        <p:spPr>
          <a:xfrm>
            <a:off x="2331260" y="4519512"/>
            <a:ext cx="22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до оптимизации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D6D12-76E3-431E-9F50-D19D9E6586AD}"/>
              </a:ext>
            </a:extLst>
          </p:cNvPr>
          <p:cNvSpPr txBox="1"/>
          <p:nvPr/>
        </p:nvSpPr>
        <p:spPr>
          <a:xfrm>
            <a:off x="7406341" y="4519512"/>
            <a:ext cx="258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после оптимизации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482549-4FCA-4A3C-8692-8EC53DAEB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683" y="2574564"/>
            <a:ext cx="3474624" cy="17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8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9867B-C68C-4237-A805-90F57834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ПК 1.5. КП.01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6FF589-CF23-4718-BC61-B83CBCEDD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71669"/>
            <a:ext cx="4332042" cy="8573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22E797-60D4-4CAB-A0CA-3F3A1266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1668"/>
            <a:ext cx="4838923" cy="8573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80D940-C4E7-4C33-968D-9191E8A368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1323" y="3974459"/>
            <a:ext cx="1600200" cy="419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0F6ED6-8144-43B6-AA1A-3669C0BA2A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86811" y="4031609"/>
            <a:ext cx="12573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4DFE9-9004-44F2-BEA5-EC145B997074}"/>
              </a:ext>
            </a:extLst>
          </p:cNvPr>
          <p:cNvSpPr txBox="1"/>
          <p:nvPr/>
        </p:nvSpPr>
        <p:spPr>
          <a:xfrm>
            <a:off x="2303742" y="3428999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до оптимизации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6E343-5C89-44B7-A073-96EBB73672D5}"/>
              </a:ext>
            </a:extLst>
          </p:cNvPr>
          <p:cNvSpPr txBox="1"/>
          <p:nvPr/>
        </p:nvSpPr>
        <p:spPr>
          <a:xfrm>
            <a:off x="7147420" y="3428999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после оптимизации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F27FC-F62A-480B-91C4-29D8935D4A1A}"/>
              </a:ext>
            </a:extLst>
          </p:cNvPr>
          <p:cNvSpPr txBox="1"/>
          <p:nvPr/>
        </p:nvSpPr>
        <p:spPr>
          <a:xfrm>
            <a:off x="2760942" y="4418942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Время до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931CC-38CA-424C-A990-65F23A7EDF07}"/>
              </a:ext>
            </a:extLst>
          </p:cNvPr>
          <p:cNvSpPr txBox="1"/>
          <p:nvPr/>
        </p:nvSpPr>
        <p:spPr>
          <a:xfrm>
            <a:off x="7832338" y="4417102"/>
            <a:ext cx="136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 после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B126-E482-4542-BF7A-01120F6BD4E3}"/>
              </a:ext>
            </a:extLst>
          </p:cNvPr>
          <p:cNvSpPr txBox="1"/>
          <p:nvPr/>
        </p:nvSpPr>
        <p:spPr>
          <a:xfrm>
            <a:off x="2180502" y="4811817"/>
            <a:ext cx="783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Оптимизация использования строк. Производилась конкатенация строк в цикле, что негативно влияло на быстродействие. Было заменено на использование</a:t>
            </a:r>
            <a:r>
              <a:rPr lang="en-US" dirty="0"/>
              <a:t> .join().</a:t>
            </a:r>
            <a:r>
              <a:rPr lang="ru-RU" dirty="0"/>
              <a:t> Тестирование проводилось на процессоре </a:t>
            </a:r>
            <a:r>
              <a:rPr lang="en-US" dirty="0"/>
              <a:t>Intel Pentium Gold G</a:t>
            </a:r>
            <a:r>
              <a:rPr lang="ru-RU" dirty="0"/>
              <a:t>5400. Время выполнения улучшилось на 13%.</a:t>
            </a:r>
            <a:r>
              <a:rPr lang="en-US" dirty="0"/>
              <a:t> (</a:t>
            </a:r>
            <a:r>
              <a:rPr lang="en-US" dirty="0">
                <a:hlinkClick r:id="rId6" action="ppaction://hlinkfile"/>
              </a:rPr>
              <a:t>main.py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7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F196E-3F24-47FD-A7EB-B83FFD3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1.6. КП.01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AC22EA-F7A2-41AE-BA22-FE0415C8FE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83" y="2775415"/>
            <a:ext cx="37433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CC1D8-17AB-4D17-8980-D325F20361B2}"/>
              </a:ext>
            </a:extLst>
          </p:cNvPr>
          <p:cNvSpPr txBox="1"/>
          <p:nvPr/>
        </p:nvSpPr>
        <p:spPr>
          <a:xfrm>
            <a:off x="6358855" y="3842899"/>
            <a:ext cx="430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прецедентов курсового проекта: разработка парсера </a:t>
            </a:r>
            <a:r>
              <a:rPr lang="en-US" dirty="0"/>
              <a:t>HTML (</a:t>
            </a:r>
            <a:r>
              <a:rPr lang="en-US" dirty="0">
                <a:hlinkClick r:id="rId3" action="ppaction://hlinkfile"/>
              </a:rPr>
              <a:t>main.py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34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F48D4-81DB-4693-B886-80D2B504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1.6. МДК.01.01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C3F73-C37F-42D0-93CD-41BE951556BA}"/>
              </a:ext>
            </a:extLst>
          </p:cNvPr>
          <p:cNvSpPr txBox="1"/>
          <p:nvPr/>
        </p:nvSpPr>
        <p:spPr>
          <a:xfrm>
            <a:off x="6518246" y="3808602"/>
            <a:ext cx="368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Блок-схема программы по дисциплине МДК 01.01</a:t>
            </a:r>
            <a:r>
              <a:rPr lang="en-US" dirty="0"/>
              <a:t> (</a:t>
            </a:r>
            <a:r>
              <a:rPr lang="en-US" dirty="0">
                <a:hlinkClick r:id="rId2" action="ppaction://hlinkfile"/>
              </a:rPr>
              <a:t>2.2.c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Изображение2">
            <a:extLst>
              <a:ext uri="{FF2B5EF4-FFF2-40B4-BE49-F238E27FC236}">
                <a16:creationId xmlns:a16="http://schemas.microsoft.com/office/drawing/2014/main" id="{9E6710CF-E3AE-4A5D-8E76-DE16F54429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990987" y="2557993"/>
            <a:ext cx="208450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1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F196C8A-127B-492A-A7BD-B00591CD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202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EA1C7-FEDE-44F8-8AB9-769958FA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компетенций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710CD27-2FB9-43BD-8A74-52920A372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798853"/>
              </p:ext>
            </p:extLst>
          </p:nvPr>
        </p:nvGraphicFramePr>
        <p:xfrm>
          <a:off x="1295400" y="2557462"/>
          <a:ext cx="9601194" cy="3318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88752207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659742861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4254907029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101267081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501187906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128232602"/>
                    </a:ext>
                  </a:extLst>
                </a:gridCol>
              </a:tblGrid>
              <a:tr h="474058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МДК.01.01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МДК.01.02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03254"/>
                  </a:ext>
                </a:extLst>
              </a:tr>
              <a:tr h="474058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ПК 1.1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27623"/>
                  </a:ext>
                </a:extLst>
              </a:tr>
              <a:tr h="474058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ПК 1.2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39801"/>
                  </a:ext>
                </a:extLst>
              </a:tr>
              <a:tr h="474058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ПК 1.3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8302"/>
                  </a:ext>
                </a:extLst>
              </a:tr>
              <a:tr h="474058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ПК 1.4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27101"/>
                  </a:ext>
                </a:extLst>
              </a:tr>
              <a:tr h="474058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ПК 1.5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23424"/>
                  </a:ext>
                </a:extLst>
              </a:tr>
              <a:tr h="474058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ПК 1.6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4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8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815A1-2ED9-4127-812A-68E440D5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КП.01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6BFE97-71C0-4F42-8953-0F9A5CA7F0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57993"/>
            <a:ext cx="5165415" cy="33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DB9D3-88C7-4685-87E9-1296FE4E3342}"/>
              </a:ext>
            </a:extLst>
          </p:cNvPr>
          <p:cNvSpPr txBox="1"/>
          <p:nvPr/>
        </p:nvSpPr>
        <p:spPr>
          <a:xfrm>
            <a:off x="6736360" y="3893764"/>
            <a:ext cx="416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классов для курсового проекта: Разработка парсера </a:t>
            </a:r>
            <a:r>
              <a:rPr lang="en-US" dirty="0"/>
              <a:t>HTML.</a:t>
            </a:r>
            <a:r>
              <a:rPr lang="ru-RU" dirty="0"/>
              <a:t> (</a:t>
            </a:r>
            <a:r>
              <a:rPr lang="en-US" dirty="0">
                <a:hlinkClick r:id="rId3" action="ppaction://hlinkfile"/>
              </a:rPr>
              <a:t>prsr_driver.py</a:t>
            </a:r>
            <a:r>
              <a:rPr lang="ru-RU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0189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5D071-5EAA-43D9-AFB3-C0026DEE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МДК.01.02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1F6915-DBFC-4DA3-914E-50F53D48D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2" y="3351679"/>
            <a:ext cx="5343525" cy="16287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9B7BE4-7B66-4838-8759-AB7B27D2A110}"/>
              </a:ext>
            </a:extLst>
          </p:cNvPr>
          <p:cNvSpPr txBox="1"/>
          <p:nvPr/>
        </p:nvSpPr>
        <p:spPr>
          <a:xfrm>
            <a:off x="7004807" y="3503126"/>
            <a:ext cx="3633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классов для задачи: Автовокзал. Создание программы, считающей из БД количество рейсов до определенной станции и общую вместимость автобусов.</a:t>
            </a:r>
            <a:r>
              <a:rPr lang="en-US" dirty="0"/>
              <a:t> (</a:t>
            </a:r>
            <a:r>
              <a:rPr lang="en-US" dirty="0">
                <a:hlinkClick r:id="rId3" action="ppaction://hlinkfile"/>
              </a:rPr>
              <a:t>main.py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153F1-198B-4B17-844C-DBCA64EA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1.2. КП.01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9DBEAF2-FEE9-4ECA-9A06-99E4F0359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4133285" cy="331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CBBEA-678D-4603-AA5A-2E1BB3EF4889}"/>
              </a:ext>
            </a:extLst>
          </p:cNvPr>
          <p:cNvSpPr txBox="1"/>
          <p:nvPr/>
        </p:nvSpPr>
        <p:spPr>
          <a:xfrm>
            <a:off x="5645791" y="3755265"/>
            <a:ext cx="525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одного из шести модулей (</a:t>
            </a:r>
            <a:r>
              <a:rPr lang="en-US" dirty="0">
                <a:hlinkClick r:id="rId3" action="ppaction://hlinkfile"/>
              </a:rPr>
              <a:t>parserHTML.py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курсового проекта на тему: Разработка парсера </a:t>
            </a:r>
            <a:r>
              <a:rPr lang="en-US" dirty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2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23684-E4BA-409C-B038-12D84004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1.2. ПП.01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E5062F-4203-49AA-A910-565572B0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433" y="2557993"/>
            <a:ext cx="3765165" cy="331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D1581-8949-4D24-8F1C-550B42C9CF49}"/>
              </a:ext>
            </a:extLst>
          </p:cNvPr>
          <p:cNvSpPr txBox="1"/>
          <p:nvPr/>
        </p:nvSpPr>
        <p:spPr>
          <a:xfrm>
            <a:off x="1295402" y="3755265"/>
            <a:ext cx="5577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отдельного модуля для блог-сайта по производственной практике. Модуль содержит все </a:t>
            </a:r>
            <a:r>
              <a:rPr lang="en-US" dirty="0"/>
              <a:t>PHP </a:t>
            </a:r>
            <a:r>
              <a:rPr lang="ru-RU" dirty="0"/>
              <a:t>функции, необходимые для работы сайта.</a:t>
            </a:r>
            <a:r>
              <a:rPr lang="en-US" dirty="0"/>
              <a:t> (</a:t>
            </a:r>
            <a:r>
              <a:rPr lang="en-US" dirty="0" err="1">
                <a:hlinkClick r:id="rId3" action="ppaction://hlinkfile"/>
              </a:rPr>
              <a:t>function.php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60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A1D11-FD84-4167-994A-20374D51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1.3. ПП.01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447D3B-6FEB-4A21-8321-B4CFCD52F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60737"/>
            <a:ext cx="4652392" cy="2011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46542-F8DF-424D-975F-04C18452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05" y="2548227"/>
            <a:ext cx="3889693" cy="2020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D80A9-9BE0-49F3-94F7-6010222BA594}"/>
              </a:ext>
            </a:extLst>
          </p:cNvPr>
          <p:cNvSpPr txBox="1"/>
          <p:nvPr/>
        </p:nvSpPr>
        <p:spPr>
          <a:xfrm>
            <a:off x="2455528" y="4568358"/>
            <a:ext cx="23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Ошибки при отладке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7C015-3022-4090-B32C-3AA6CCC7E732}"/>
              </a:ext>
            </a:extLst>
          </p:cNvPr>
          <p:cNvSpPr txBox="1"/>
          <p:nvPr/>
        </p:nvSpPr>
        <p:spPr>
          <a:xfrm>
            <a:off x="8138019" y="4568358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отладки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EA6EE-5A30-40E9-9733-42E1080C7A22}"/>
              </a:ext>
            </a:extLst>
          </p:cNvPr>
          <p:cNvSpPr txBox="1"/>
          <p:nvPr/>
        </p:nvSpPr>
        <p:spPr>
          <a:xfrm>
            <a:off x="3663193" y="5229537"/>
            <a:ext cx="48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Отладка сайта при разработке блог-сайта на производственной практике</a:t>
            </a:r>
            <a:r>
              <a:rPr lang="en-US" dirty="0"/>
              <a:t> (</a:t>
            </a:r>
            <a:r>
              <a:rPr lang="en-US" dirty="0" err="1">
                <a:hlinkClick r:id="rId4" action="ppaction://hlinkfile"/>
              </a:rPr>
              <a:t>index.php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1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24A2C-818D-4E4F-9970-368222FC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1.3. УП.01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1778A6-4808-4178-970F-4BB7663F9C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860095"/>
            <a:ext cx="5387679" cy="8813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70FD30-1541-4D1F-B412-F717EB8F72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2" y="4459707"/>
            <a:ext cx="5387679" cy="749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1BE65-5B99-480F-B3D8-24AE269DCAF7}"/>
              </a:ext>
            </a:extLst>
          </p:cNvPr>
          <p:cNvSpPr txBox="1"/>
          <p:nvPr/>
        </p:nvSpPr>
        <p:spPr>
          <a:xfrm>
            <a:off x="2934302" y="374149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Ошибки до отладки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20BFA-049C-48C3-9814-AC5B4A37C797}"/>
              </a:ext>
            </a:extLst>
          </p:cNvPr>
          <p:cNvSpPr txBox="1"/>
          <p:nvPr/>
        </p:nvSpPr>
        <p:spPr>
          <a:xfrm>
            <a:off x="3150340" y="5209564"/>
            <a:ext cx="167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отладки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9D877-A038-4FDB-B6F2-F9B17D7AE7DD}"/>
              </a:ext>
            </a:extLst>
          </p:cNvPr>
          <p:cNvSpPr txBox="1"/>
          <p:nvPr/>
        </p:nvSpPr>
        <p:spPr>
          <a:xfrm>
            <a:off x="6996418" y="3787656"/>
            <a:ext cx="37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Выполнение отладки при разработке парсера </a:t>
            </a:r>
            <a:r>
              <a:rPr lang="en-US" dirty="0"/>
              <a:t>HTML (</a:t>
            </a:r>
            <a:r>
              <a:rPr lang="en-US" dirty="0">
                <a:hlinkClick r:id="rId4" action="ppaction://hlinkfile"/>
              </a:rPr>
              <a:t>main.py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1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FE22-574A-4388-9C3B-24A2B7A5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1.4. КП.01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52F6A0-B829-462E-B088-314E7D3133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46" y="2804738"/>
            <a:ext cx="4633454" cy="802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4BC72-079F-458A-8A9F-2F7D31A52049}"/>
              </a:ext>
            </a:extLst>
          </p:cNvPr>
          <p:cNvSpPr txBox="1"/>
          <p:nvPr/>
        </p:nvSpPr>
        <p:spPr>
          <a:xfrm>
            <a:off x="1800836" y="4231299"/>
            <a:ext cx="3951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 1. Разработка парсера. </a:t>
            </a:r>
            <a:r>
              <a:rPr lang="en-US" dirty="0"/>
              <a:t>E</a:t>
            </a:r>
            <a:r>
              <a:rPr lang="ru-RU" dirty="0" err="1"/>
              <a:t>сли</a:t>
            </a:r>
            <a:r>
              <a:rPr lang="ru-RU" dirty="0"/>
              <a:t> файл в неправильной кодировке, то вызовется ошибка, что файл не корректный. Тест пройден</a:t>
            </a:r>
            <a:r>
              <a:rPr lang="en-US" dirty="0"/>
              <a:t> (</a:t>
            </a:r>
            <a:r>
              <a:rPr lang="en-US" dirty="0">
                <a:hlinkClick r:id="rId3" action="ppaction://hlinkfile"/>
              </a:rPr>
              <a:t>main.py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1CDC63-8547-45B1-8D08-B5C67BD0FF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5355" y="2962275"/>
            <a:ext cx="3352800" cy="46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FDE60-32DF-47A7-B517-6D1DE8DBA5E7}"/>
              </a:ext>
            </a:extLst>
          </p:cNvPr>
          <p:cNvSpPr txBox="1"/>
          <p:nvPr/>
        </p:nvSpPr>
        <p:spPr>
          <a:xfrm>
            <a:off x="7313102" y="4105276"/>
            <a:ext cx="2831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 2. Если файл не существует, то вызовется ошибки, и потребуется заново писать имя файла.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17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412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Натуральные материалы</vt:lpstr>
      <vt:lpstr>Модульный экзамен Билет 22</vt:lpstr>
      <vt:lpstr>Использование компетенций</vt:lpstr>
      <vt:lpstr>ПК 1.1. КП.01</vt:lpstr>
      <vt:lpstr>ПК 1.1. МДК.01.02</vt:lpstr>
      <vt:lpstr>ПК 1.2. КП.01</vt:lpstr>
      <vt:lpstr>ПК 1.2. ПП.01</vt:lpstr>
      <vt:lpstr>ПК 1.3. ПП.01 </vt:lpstr>
      <vt:lpstr>ПК 1.3. УП.01</vt:lpstr>
      <vt:lpstr>ПК 1.4. КП.01</vt:lpstr>
      <vt:lpstr>ПК 1.4. ПП.01</vt:lpstr>
      <vt:lpstr>ПК 1.5. ПП.01.</vt:lpstr>
      <vt:lpstr>ПК 1.5. КП.01</vt:lpstr>
      <vt:lpstr>ПК 1.6. КП.01</vt:lpstr>
      <vt:lpstr>ПК 1.6. МДК.01.01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Модульный экзамен Билет 22</dc:title>
  <dc:creator>Игорь Пищулин</dc:creator>
  <cp:lastModifiedBy>Игорь Пищулин</cp:lastModifiedBy>
  <cp:revision>19</cp:revision>
  <dcterms:created xsi:type="dcterms:W3CDTF">2020-07-01T09:11:56Z</dcterms:created>
  <dcterms:modified xsi:type="dcterms:W3CDTF">2020-07-02T20:13:23Z</dcterms:modified>
</cp:coreProperties>
</file>